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83" r:id="rId5"/>
    <p:sldMasterId id="2147483686" r:id="rId6"/>
    <p:sldMasterId id="2147483689" r:id="rId7"/>
  </p:sldMasterIdLst>
  <p:notesMasterIdLst>
    <p:notesMasterId r:id="rId36"/>
  </p:notesMasterIdLst>
  <p:handoutMasterIdLst>
    <p:handoutMasterId r:id="rId37"/>
  </p:handoutMasterIdLst>
  <p:sldIdLst>
    <p:sldId id="275" r:id="rId8"/>
    <p:sldId id="285" r:id="rId9"/>
    <p:sldId id="284" r:id="rId10"/>
    <p:sldId id="286" r:id="rId11"/>
    <p:sldId id="287" r:id="rId12"/>
    <p:sldId id="288" r:id="rId13"/>
    <p:sldId id="289" r:id="rId14"/>
    <p:sldId id="290" r:id="rId15"/>
    <p:sldId id="261" r:id="rId16"/>
    <p:sldId id="291" r:id="rId17"/>
    <p:sldId id="262" r:id="rId18"/>
    <p:sldId id="263" r:id="rId19"/>
    <p:sldId id="292" r:id="rId20"/>
    <p:sldId id="264" r:id="rId21"/>
    <p:sldId id="265" r:id="rId22"/>
    <p:sldId id="293" r:id="rId23"/>
    <p:sldId id="278" r:id="rId24"/>
    <p:sldId id="279" r:id="rId25"/>
    <p:sldId id="280" r:id="rId26"/>
    <p:sldId id="277" r:id="rId27"/>
    <p:sldId id="299" r:id="rId28"/>
    <p:sldId id="297" r:id="rId29"/>
    <p:sldId id="298" r:id="rId30"/>
    <p:sldId id="295" r:id="rId31"/>
    <p:sldId id="294" r:id="rId32"/>
    <p:sldId id="266" r:id="rId33"/>
    <p:sldId id="267" r:id="rId34"/>
    <p:sldId id="276" r:id="rId35"/>
  </p:sldIdLst>
  <p:sldSz cx="9144000" cy="5143500" type="screen16x9"/>
  <p:notesSz cx="6858000" cy="9144000"/>
  <p:defaultTextStyle>
    <a:defPPr>
      <a:defRPr lang="en-US"/>
    </a:defPPr>
    <a:lvl1pPr marL="0" algn="l" defTabSz="914198" rtl="0" eaLnBrk="1" latinLnBrk="0" hangingPunct="1">
      <a:defRPr sz="1800" kern="1200">
        <a:solidFill>
          <a:schemeClr val="tx1"/>
        </a:solidFill>
        <a:latin typeface="+mn-lt"/>
        <a:ea typeface="+mn-ea"/>
        <a:cs typeface="+mn-cs"/>
      </a:defRPr>
    </a:lvl1pPr>
    <a:lvl2pPr marL="457094" algn="l" defTabSz="914198" rtl="0" eaLnBrk="1" latinLnBrk="0" hangingPunct="1">
      <a:defRPr sz="1800" kern="1200">
        <a:solidFill>
          <a:schemeClr val="tx1"/>
        </a:solidFill>
        <a:latin typeface="+mn-lt"/>
        <a:ea typeface="+mn-ea"/>
        <a:cs typeface="+mn-cs"/>
      </a:defRPr>
    </a:lvl2pPr>
    <a:lvl3pPr marL="914198" algn="l" defTabSz="914198" rtl="0" eaLnBrk="1" latinLnBrk="0" hangingPunct="1">
      <a:defRPr sz="1800" kern="1200">
        <a:solidFill>
          <a:schemeClr val="tx1"/>
        </a:solidFill>
        <a:latin typeface="+mn-lt"/>
        <a:ea typeface="+mn-ea"/>
        <a:cs typeface="+mn-cs"/>
      </a:defRPr>
    </a:lvl3pPr>
    <a:lvl4pPr marL="1371294" algn="l" defTabSz="914198" rtl="0" eaLnBrk="1" latinLnBrk="0" hangingPunct="1">
      <a:defRPr sz="1800" kern="1200">
        <a:solidFill>
          <a:schemeClr val="tx1"/>
        </a:solidFill>
        <a:latin typeface="+mn-lt"/>
        <a:ea typeface="+mn-ea"/>
        <a:cs typeface="+mn-cs"/>
      </a:defRPr>
    </a:lvl4pPr>
    <a:lvl5pPr marL="1828394" algn="l" defTabSz="914198" rtl="0" eaLnBrk="1" latinLnBrk="0" hangingPunct="1">
      <a:defRPr sz="1800" kern="1200">
        <a:solidFill>
          <a:schemeClr val="tx1"/>
        </a:solidFill>
        <a:latin typeface="+mn-lt"/>
        <a:ea typeface="+mn-ea"/>
        <a:cs typeface="+mn-cs"/>
      </a:defRPr>
    </a:lvl5pPr>
    <a:lvl6pPr marL="2285487" algn="l" defTabSz="914198" rtl="0" eaLnBrk="1" latinLnBrk="0" hangingPunct="1">
      <a:defRPr sz="1800" kern="1200">
        <a:solidFill>
          <a:schemeClr val="tx1"/>
        </a:solidFill>
        <a:latin typeface="+mn-lt"/>
        <a:ea typeface="+mn-ea"/>
        <a:cs typeface="+mn-cs"/>
      </a:defRPr>
    </a:lvl6pPr>
    <a:lvl7pPr marL="2742581" algn="l" defTabSz="914198" rtl="0" eaLnBrk="1" latinLnBrk="0" hangingPunct="1">
      <a:defRPr sz="1800" kern="1200">
        <a:solidFill>
          <a:schemeClr val="tx1"/>
        </a:solidFill>
        <a:latin typeface="+mn-lt"/>
        <a:ea typeface="+mn-ea"/>
        <a:cs typeface="+mn-cs"/>
      </a:defRPr>
    </a:lvl7pPr>
    <a:lvl8pPr marL="3199680" algn="l" defTabSz="914198" rtl="0" eaLnBrk="1" latinLnBrk="0" hangingPunct="1">
      <a:defRPr sz="1800" kern="1200">
        <a:solidFill>
          <a:schemeClr val="tx1"/>
        </a:solidFill>
        <a:latin typeface="+mn-lt"/>
        <a:ea typeface="+mn-ea"/>
        <a:cs typeface="+mn-cs"/>
      </a:defRPr>
    </a:lvl8pPr>
    <a:lvl9pPr marL="3656777" algn="l" defTabSz="914198"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56" autoAdjust="0"/>
    <p:restoredTop sz="94569" autoAdjust="0"/>
  </p:normalViewPr>
  <p:slideViewPr>
    <p:cSldViewPr showGuides="1">
      <p:cViewPr>
        <p:scale>
          <a:sx n="100" d="100"/>
          <a:sy n="100" d="100"/>
        </p:scale>
        <p:origin x="-1824" y="-762"/>
      </p:cViewPr>
      <p:guideLst>
        <p:guide orient="horz" pos="1620"/>
        <p:guide pos="2880"/>
      </p:guideLst>
    </p:cSldViewPr>
  </p:slideViewPr>
  <p:outlineViewPr>
    <p:cViewPr>
      <p:scale>
        <a:sx n="33" d="100"/>
        <a:sy n="33" d="100"/>
      </p:scale>
      <p:origin x="0" y="336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F367F1-6262-4F3A-B663-9B268DB8C965}" type="datetimeFigureOut">
              <a:rPr lang="en-US" smtClean="0"/>
              <a:pPr/>
              <a:t>7/21/2020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D0786CA-1F43-407F-9AF9-EBD081533879}"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750360-AA64-4B54-A22D-04A7F0F66C3B}" type="datetimeFigureOut">
              <a:rPr lang="en-US" smtClean="0"/>
              <a:pPr/>
              <a:t>7/21/2020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6A2901-CAC4-4F1B-B184-B967ECCAB60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198" rtl="0" eaLnBrk="1" latinLnBrk="0" hangingPunct="1">
      <a:defRPr sz="1200" kern="1200">
        <a:solidFill>
          <a:schemeClr val="tx1"/>
        </a:solidFill>
        <a:latin typeface="+mn-lt"/>
        <a:ea typeface="+mn-ea"/>
        <a:cs typeface="+mn-cs"/>
      </a:defRPr>
    </a:lvl1pPr>
    <a:lvl2pPr marL="457094" algn="l" defTabSz="914198" rtl="0" eaLnBrk="1" latinLnBrk="0" hangingPunct="1">
      <a:defRPr sz="1200" kern="1200">
        <a:solidFill>
          <a:schemeClr val="tx1"/>
        </a:solidFill>
        <a:latin typeface="+mn-lt"/>
        <a:ea typeface="+mn-ea"/>
        <a:cs typeface="+mn-cs"/>
      </a:defRPr>
    </a:lvl2pPr>
    <a:lvl3pPr marL="914198" algn="l" defTabSz="914198" rtl="0" eaLnBrk="1" latinLnBrk="0" hangingPunct="1">
      <a:defRPr sz="1200" kern="1200">
        <a:solidFill>
          <a:schemeClr val="tx1"/>
        </a:solidFill>
        <a:latin typeface="+mn-lt"/>
        <a:ea typeface="+mn-ea"/>
        <a:cs typeface="+mn-cs"/>
      </a:defRPr>
    </a:lvl3pPr>
    <a:lvl4pPr marL="1371294" algn="l" defTabSz="914198" rtl="0" eaLnBrk="1" latinLnBrk="0" hangingPunct="1">
      <a:defRPr sz="1200" kern="1200">
        <a:solidFill>
          <a:schemeClr val="tx1"/>
        </a:solidFill>
        <a:latin typeface="+mn-lt"/>
        <a:ea typeface="+mn-ea"/>
        <a:cs typeface="+mn-cs"/>
      </a:defRPr>
    </a:lvl4pPr>
    <a:lvl5pPr marL="1828394" algn="l" defTabSz="914198" rtl="0" eaLnBrk="1" latinLnBrk="0" hangingPunct="1">
      <a:defRPr sz="1200" kern="1200">
        <a:solidFill>
          <a:schemeClr val="tx1"/>
        </a:solidFill>
        <a:latin typeface="+mn-lt"/>
        <a:ea typeface="+mn-ea"/>
        <a:cs typeface="+mn-cs"/>
      </a:defRPr>
    </a:lvl5pPr>
    <a:lvl6pPr marL="2285487" algn="l" defTabSz="914198" rtl="0" eaLnBrk="1" latinLnBrk="0" hangingPunct="1">
      <a:defRPr sz="1200" kern="1200">
        <a:solidFill>
          <a:schemeClr val="tx1"/>
        </a:solidFill>
        <a:latin typeface="+mn-lt"/>
        <a:ea typeface="+mn-ea"/>
        <a:cs typeface="+mn-cs"/>
      </a:defRPr>
    </a:lvl6pPr>
    <a:lvl7pPr marL="2742581" algn="l" defTabSz="914198" rtl="0" eaLnBrk="1" latinLnBrk="0" hangingPunct="1">
      <a:defRPr sz="1200" kern="1200">
        <a:solidFill>
          <a:schemeClr val="tx1"/>
        </a:solidFill>
        <a:latin typeface="+mn-lt"/>
        <a:ea typeface="+mn-ea"/>
        <a:cs typeface="+mn-cs"/>
      </a:defRPr>
    </a:lvl7pPr>
    <a:lvl8pPr marL="3199680" algn="l" defTabSz="914198" rtl="0" eaLnBrk="1" latinLnBrk="0" hangingPunct="1">
      <a:defRPr sz="1200" kern="1200">
        <a:solidFill>
          <a:schemeClr val="tx1"/>
        </a:solidFill>
        <a:latin typeface="+mn-lt"/>
        <a:ea typeface="+mn-ea"/>
        <a:cs typeface="+mn-cs"/>
      </a:defRPr>
    </a:lvl8pPr>
    <a:lvl9pPr marL="3656777" algn="l" defTabSz="91419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551018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21</a:t>
            </a:fld>
            <a:endParaRPr lang="en-US"/>
          </a:p>
        </p:txBody>
      </p:sp>
    </p:spTree>
    <p:extLst>
      <p:ext uri="{BB962C8B-B14F-4D97-AF65-F5344CB8AC3E}">
        <p14:creationId xmlns="" xmlns:p14="http://schemas.microsoft.com/office/powerpoint/2010/main" val="2555324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22</a:t>
            </a:fld>
            <a:endParaRPr lang="en-US"/>
          </a:p>
        </p:txBody>
      </p:sp>
    </p:spTree>
    <p:extLst>
      <p:ext uri="{BB962C8B-B14F-4D97-AF65-F5344CB8AC3E}">
        <p14:creationId xmlns:p14="http://schemas.microsoft.com/office/powerpoint/2010/main" xmlns="" val="1407001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23</a:t>
            </a:fld>
            <a:endParaRPr lang="en-US"/>
          </a:p>
        </p:txBody>
      </p:sp>
    </p:spTree>
    <p:extLst>
      <p:ext uri="{BB962C8B-B14F-4D97-AF65-F5344CB8AC3E}">
        <p14:creationId xmlns:p14="http://schemas.microsoft.com/office/powerpoint/2010/main" xmlns="" val="1407001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24</a:t>
            </a:fld>
            <a:endParaRPr lang="en-US"/>
          </a:p>
        </p:txBody>
      </p:sp>
    </p:spTree>
    <p:extLst>
      <p:ext uri="{BB962C8B-B14F-4D97-AF65-F5344CB8AC3E}">
        <p14:creationId xmlns:p14="http://schemas.microsoft.com/office/powerpoint/2010/main" xmlns="" val="1906039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1407001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3</a:t>
            </a:fld>
            <a:endParaRPr lang="en-US"/>
          </a:p>
        </p:txBody>
      </p:sp>
    </p:spTree>
    <p:extLst>
      <p:ext uri="{BB962C8B-B14F-4D97-AF65-F5344CB8AC3E}">
        <p14:creationId xmlns:p14="http://schemas.microsoft.com/office/powerpoint/2010/main" xmlns="" val="14070013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14070013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551018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4</a:t>
            </a:fld>
            <a:endParaRPr lang="en-US"/>
          </a:p>
        </p:txBody>
      </p:sp>
    </p:spTree>
    <p:extLst>
      <p:ext uri="{BB962C8B-B14F-4D97-AF65-F5344CB8AC3E}">
        <p14:creationId xmlns:p14="http://schemas.microsoft.com/office/powerpoint/2010/main" xmlns="" val="2186744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1407001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pPr/>
              <a:t>7</a:t>
            </a:fld>
            <a:endParaRPr lang="en-US"/>
          </a:p>
        </p:txBody>
      </p:sp>
    </p:spTree>
    <p:extLst>
      <p:ext uri="{BB962C8B-B14F-4D97-AF65-F5344CB8AC3E}">
        <p14:creationId xmlns="" xmlns:p14="http://schemas.microsoft.com/office/powerpoint/2010/main" val="397944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76637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2595962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2698187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07087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22611"/>
            <a:ext cx="7886700" cy="554292"/>
          </a:xfrm>
        </p:spPr>
        <p:txBody>
          <a:bodyPr>
            <a:normAutofit/>
          </a:bodyPr>
          <a:lstStyle>
            <a:lvl1pPr>
              <a:defRPr sz="2700"/>
            </a:lvl1pPr>
          </a:lstStyle>
          <a:p>
            <a:r>
              <a:rPr lang="en-US" dirty="0"/>
              <a:t>Click to edit Master title style</a:t>
            </a:r>
          </a:p>
        </p:txBody>
      </p:sp>
      <p:grpSp>
        <p:nvGrpSpPr>
          <p:cNvPr id="3" name="Group 2">
            <a:extLst>
              <a:ext uri="{FF2B5EF4-FFF2-40B4-BE49-F238E27FC236}">
                <a16:creationId xmlns="" xmlns:a16="http://schemas.microsoft.com/office/drawing/2014/main" id="{75930DF0-104B-4293-A7F6-66AEFF3E6AF8}"/>
              </a:ext>
            </a:extLst>
          </p:cNvPr>
          <p:cNvGrpSpPr/>
          <p:nvPr userDrawn="1"/>
        </p:nvGrpSpPr>
        <p:grpSpPr>
          <a:xfrm>
            <a:off x="9415915" y="1"/>
            <a:ext cx="1235642" cy="1362074"/>
            <a:chOff x="12554553" y="1"/>
            <a:chExt cx="1647523" cy="1816099"/>
          </a:xfrm>
        </p:grpSpPr>
        <p:sp>
          <p:nvSpPr>
            <p:cNvPr id="4" name="Rectangle: Folded Corner 3">
              <a:extLst>
                <a:ext uri="{FF2B5EF4-FFF2-40B4-BE49-F238E27FC236}">
                  <a16:creationId xmlns="" xmlns:a16="http://schemas.microsoft.com/office/drawing/2014/main" id="{9FDF5E90-AE29-4303-979F-161F791D98BB}"/>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100" dirty="0">
                  <a:solidFill>
                    <a:schemeClr val="accent2">
                      <a:lumMod val="50000"/>
                    </a:schemeClr>
                  </a:solidFill>
                </a:rPr>
                <a:t>To insert your own icons*:</a:t>
              </a:r>
            </a:p>
            <a:p>
              <a:endParaRPr lang="en-US" sz="1100" dirty="0">
                <a:solidFill>
                  <a:schemeClr val="accent2">
                    <a:lumMod val="50000"/>
                  </a:schemeClr>
                </a:solidFill>
              </a:endParaRPr>
            </a:p>
            <a:p>
              <a:r>
                <a:rPr lang="en-US" sz="1100" b="1" dirty="0">
                  <a:solidFill>
                    <a:schemeClr val="accent2">
                      <a:lumMod val="50000"/>
                    </a:schemeClr>
                  </a:solidFill>
                </a:rPr>
                <a:t>Insert</a:t>
              </a:r>
              <a:r>
                <a:rPr lang="en-US" sz="1100" dirty="0">
                  <a:solidFill>
                    <a:schemeClr val="accent2">
                      <a:lumMod val="50000"/>
                    </a:schemeClr>
                  </a:solidFill>
                </a:rPr>
                <a:t> &gt;&gt; </a:t>
              </a:r>
              <a:r>
                <a:rPr lang="en-US" sz="1100" b="1" dirty="0">
                  <a:solidFill>
                    <a:schemeClr val="accent2">
                      <a:lumMod val="50000"/>
                    </a:schemeClr>
                  </a:solidFill>
                </a:rPr>
                <a:t>Icons</a:t>
              </a:r>
            </a:p>
            <a:p>
              <a:endParaRPr lang="en-US" sz="1100" dirty="0">
                <a:solidFill>
                  <a:schemeClr val="accent2">
                    <a:lumMod val="50000"/>
                  </a:schemeClr>
                </a:solidFill>
              </a:endParaRPr>
            </a:p>
            <a:p>
              <a:r>
                <a:rPr lang="en-US" sz="900" i="1" dirty="0">
                  <a:solidFill>
                    <a:schemeClr val="accent2">
                      <a:lumMod val="50000"/>
                    </a:schemeClr>
                  </a:solidFill>
                </a:rPr>
                <a:t>(*Only available to Office 365 subscribers)</a:t>
              </a:r>
            </a:p>
          </p:txBody>
        </p:sp>
        <p:pic>
          <p:nvPicPr>
            <p:cNvPr id="5" name="Picture 4">
              <a:extLst>
                <a:ext uri="{FF2B5EF4-FFF2-40B4-BE49-F238E27FC236}">
                  <a16:creationId xmlns="" xmlns:a16="http://schemas.microsoft.com/office/drawing/2014/main" id="{9C25032D-D31A-446E-BBAA-A896C50E8CFA}"/>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 xmlns:p14="http://schemas.microsoft.com/office/powerpoint/2010/main" val="288869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Basic Layout">
    <p:spTree>
      <p:nvGrpSpPr>
        <p:cNvPr id="1" name=""/>
        <p:cNvGrpSpPr/>
        <p:nvPr/>
      </p:nvGrpSpPr>
      <p:grpSpPr>
        <a:xfrm>
          <a:off x="0" y="0"/>
          <a:ext cx="0" cy="0"/>
          <a:chOff x="0" y="0"/>
          <a:chExt cx="0" cy="0"/>
        </a:xfrm>
      </p:grpSpPr>
      <p:sp>
        <p:nvSpPr>
          <p:cNvPr id="2" name="Rectangle 1"/>
          <p:cNvSpPr/>
          <p:nvPr userDrawn="1"/>
        </p:nvSpPr>
        <p:spPr>
          <a:xfrm>
            <a:off x="0" y="4876006"/>
            <a:ext cx="9144000" cy="2674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9" hasCustomPrompt="1"/>
          </p:nvPr>
        </p:nvSpPr>
        <p:spPr>
          <a:xfrm>
            <a:off x="702197" y="1650529"/>
            <a:ext cx="1694284" cy="1857325"/>
          </a:xfrm>
          <a:prstGeom prst="rect">
            <a:avLst/>
          </a:prstGeom>
          <a:solidFill>
            <a:schemeClr val="bg1">
              <a:lumMod val="95000"/>
            </a:schemeClr>
          </a:solidFill>
          <a:ln w="25400">
            <a:solidFill>
              <a:schemeClr val="accent1"/>
            </a:solidFill>
          </a:ln>
          <a:effectLst/>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TextBox 12"/>
          <p:cNvSpPr txBox="1"/>
          <p:nvPr userDrawn="1"/>
        </p:nvSpPr>
        <p:spPr>
          <a:xfrm>
            <a:off x="558602" y="1094745"/>
            <a:ext cx="569387" cy="1015663"/>
          </a:xfrm>
          <a:prstGeom prst="rect">
            <a:avLst/>
          </a:prstGeom>
          <a:noFill/>
        </p:spPr>
        <p:txBody>
          <a:bodyPr wrap="none" rtlCol="0">
            <a:spAutoFit/>
          </a:bodyPr>
          <a:lstStyle/>
          <a:p>
            <a:r>
              <a:rPr lang="en-US" altLang="ko-KR" sz="6000" b="1" dirty="0">
                <a:solidFill>
                  <a:schemeClr val="accent1"/>
                </a:solidFill>
                <a:latin typeface="+mn-lt"/>
                <a:cs typeface="Arial" pitchFamily="34" charset="0"/>
              </a:rPr>
              <a:t>“</a:t>
            </a:r>
            <a:endParaRPr lang="ko-KR" altLang="en-US" sz="6000" b="1" dirty="0">
              <a:solidFill>
                <a:schemeClr val="accent1"/>
              </a:solidFill>
              <a:latin typeface="+mn-lt"/>
              <a:cs typeface="Arial" pitchFamily="34" charset="0"/>
            </a:endParaRPr>
          </a:p>
        </p:txBody>
      </p:sp>
      <p:sp>
        <p:nvSpPr>
          <p:cNvPr id="14" name="TextBox 13"/>
          <p:cNvSpPr txBox="1"/>
          <p:nvPr userDrawn="1"/>
        </p:nvSpPr>
        <p:spPr>
          <a:xfrm rot="10800000">
            <a:off x="1971109" y="3507855"/>
            <a:ext cx="569387" cy="1015663"/>
          </a:xfrm>
          <a:prstGeom prst="rect">
            <a:avLst/>
          </a:prstGeom>
          <a:noFill/>
        </p:spPr>
        <p:txBody>
          <a:bodyPr wrap="none" rtlCol="0">
            <a:spAutoFit/>
          </a:bodyPr>
          <a:lstStyle/>
          <a:p>
            <a:r>
              <a:rPr lang="en-US" altLang="ko-KR" sz="6000" b="1" dirty="0">
                <a:solidFill>
                  <a:schemeClr val="accent1"/>
                </a:solidFill>
                <a:latin typeface="+mn-lt"/>
                <a:cs typeface="Arial" pitchFamily="34" charset="0"/>
              </a:rPr>
              <a:t>“</a:t>
            </a:r>
            <a:endParaRPr lang="ko-KR" altLang="en-US" sz="6000" b="1" dirty="0">
              <a:solidFill>
                <a:schemeClr val="accent1"/>
              </a:solidFill>
              <a:latin typeface="+mn-lt"/>
              <a:cs typeface="Arial" pitchFamily="34" charset="0"/>
            </a:endParaRPr>
          </a:p>
        </p:txBody>
      </p:sp>
      <p:sp>
        <p:nvSpPr>
          <p:cNvPr id="15" name="Picture Placeholder 2"/>
          <p:cNvSpPr>
            <a:spLocks noGrp="1"/>
          </p:cNvSpPr>
          <p:nvPr>
            <p:ph type="pic" idx="20" hasCustomPrompt="1"/>
          </p:nvPr>
        </p:nvSpPr>
        <p:spPr>
          <a:xfrm>
            <a:off x="2705142" y="1650529"/>
            <a:ext cx="1694284" cy="1857325"/>
          </a:xfrm>
          <a:prstGeom prst="rect">
            <a:avLst/>
          </a:prstGeom>
          <a:solidFill>
            <a:schemeClr val="bg1">
              <a:lumMod val="95000"/>
            </a:schemeClr>
          </a:solidFill>
          <a:ln w="25400">
            <a:solidFill>
              <a:schemeClr val="accent2"/>
            </a:solidFill>
          </a:ln>
          <a:effectLst/>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6" name="TextBox 15"/>
          <p:cNvSpPr txBox="1"/>
          <p:nvPr userDrawn="1"/>
        </p:nvSpPr>
        <p:spPr>
          <a:xfrm>
            <a:off x="2561547" y="1094745"/>
            <a:ext cx="569387" cy="1015663"/>
          </a:xfrm>
          <a:prstGeom prst="rect">
            <a:avLst/>
          </a:prstGeom>
          <a:noFill/>
        </p:spPr>
        <p:txBody>
          <a:bodyPr wrap="none" rtlCol="0">
            <a:spAutoFit/>
          </a:bodyPr>
          <a:lstStyle/>
          <a:p>
            <a:r>
              <a:rPr lang="en-US" altLang="ko-KR" sz="6000" b="1" dirty="0">
                <a:solidFill>
                  <a:schemeClr val="accent2"/>
                </a:solidFill>
                <a:latin typeface="+mn-lt"/>
                <a:cs typeface="Arial" pitchFamily="34" charset="0"/>
              </a:rPr>
              <a:t>“</a:t>
            </a:r>
            <a:endParaRPr lang="ko-KR" altLang="en-US" sz="6000" b="1" dirty="0">
              <a:solidFill>
                <a:schemeClr val="accent2"/>
              </a:solidFill>
              <a:latin typeface="+mn-lt"/>
              <a:cs typeface="Arial" pitchFamily="34" charset="0"/>
            </a:endParaRPr>
          </a:p>
        </p:txBody>
      </p:sp>
      <p:sp>
        <p:nvSpPr>
          <p:cNvPr id="17" name="TextBox 16"/>
          <p:cNvSpPr txBox="1"/>
          <p:nvPr userDrawn="1"/>
        </p:nvSpPr>
        <p:spPr>
          <a:xfrm rot="10800000">
            <a:off x="3974054" y="3507854"/>
            <a:ext cx="569387" cy="1015663"/>
          </a:xfrm>
          <a:prstGeom prst="rect">
            <a:avLst/>
          </a:prstGeom>
          <a:noFill/>
        </p:spPr>
        <p:txBody>
          <a:bodyPr wrap="none" rtlCol="0">
            <a:spAutoFit/>
          </a:bodyPr>
          <a:lstStyle/>
          <a:p>
            <a:r>
              <a:rPr lang="en-US" altLang="ko-KR" sz="6000" b="1" dirty="0">
                <a:solidFill>
                  <a:schemeClr val="accent2"/>
                </a:solidFill>
                <a:latin typeface="+mn-lt"/>
                <a:cs typeface="Arial" pitchFamily="34" charset="0"/>
              </a:rPr>
              <a:t>“</a:t>
            </a:r>
            <a:endParaRPr lang="ko-KR" altLang="en-US" sz="6000" b="1" dirty="0">
              <a:solidFill>
                <a:schemeClr val="accent2"/>
              </a:solidFill>
              <a:latin typeface="+mn-lt"/>
              <a:cs typeface="Arial" pitchFamily="34" charset="0"/>
            </a:endParaRPr>
          </a:p>
        </p:txBody>
      </p:sp>
      <p:sp>
        <p:nvSpPr>
          <p:cNvPr id="18" name="Picture Placeholder 2"/>
          <p:cNvSpPr>
            <a:spLocks noGrp="1"/>
          </p:cNvSpPr>
          <p:nvPr>
            <p:ph type="pic" idx="21" hasCustomPrompt="1"/>
          </p:nvPr>
        </p:nvSpPr>
        <p:spPr>
          <a:xfrm>
            <a:off x="4708087" y="1650529"/>
            <a:ext cx="1694284" cy="1857325"/>
          </a:xfrm>
          <a:prstGeom prst="rect">
            <a:avLst/>
          </a:prstGeom>
          <a:solidFill>
            <a:schemeClr val="bg1">
              <a:lumMod val="95000"/>
            </a:schemeClr>
          </a:solidFill>
          <a:ln w="25400">
            <a:solidFill>
              <a:schemeClr val="accent3"/>
            </a:solidFill>
          </a:ln>
          <a:effectLst/>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9" name="TextBox 18"/>
          <p:cNvSpPr txBox="1"/>
          <p:nvPr userDrawn="1"/>
        </p:nvSpPr>
        <p:spPr>
          <a:xfrm>
            <a:off x="4564492" y="1094745"/>
            <a:ext cx="569387" cy="1015663"/>
          </a:xfrm>
          <a:prstGeom prst="rect">
            <a:avLst/>
          </a:prstGeom>
          <a:noFill/>
        </p:spPr>
        <p:txBody>
          <a:bodyPr wrap="none" rtlCol="0">
            <a:spAutoFit/>
          </a:bodyPr>
          <a:lstStyle/>
          <a:p>
            <a:r>
              <a:rPr lang="en-US" altLang="ko-KR" sz="6000" b="1" dirty="0">
                <a:solidFill>
                  <a:schemeClr val="accent3"/>
                </a:solidFill>
                <a:latin typeface="+mn-lt"/>
                <a:cs typeface="Arial" pitchFamily="34" charset="0"/>
              </a:rPr>
              <a:t>“</a:t>
            </a:r>
            <a:endParaRPr lang="ko-KR" altLang="en-US" sz="6000" b="1" dirty="0">
              <a:solidFill>
                <a:schemeClr val="accent3"/>
              </a:solidFill>
              <a:latin typeface="+mn-lt"/>
              <a:cs typeface="Arial" pitchFamily="34" charset="0"/>
            </a:endParaRPr>
          </a:p>
        </p:txBody>
      </p:sp>
      <p:sp>
        <p:nvSpPr>
          <p:cNvPr id="20" name="TextBox 19"/>
          <p:cNvSpPr txBox="1"/>
          <p:nvPr userDrawn="1"/>
        </p:nvSpPr>
        <p:spPr>
          <a:xfrm rot="10800000">
            <a:off x="5976999" y="3507854"/>
            <a:ext cx="569387" cy="1015663"/>
          </a:xfrm>
          <a:prstGeom prst="rect">
            <a:avLst/>
          </a:prstGeom>
          <a:noFill/>
        </p:spPr>
        <p:txBody>
          <a:bodyPr wrap="none" rtlCol="0">
            <a:spAutoFit/>
          </a:bodyPr>
          <a:lstStyle/>
          <a:p>
            <a:r>
              <a:rPr lang="en-US" altLang="ko-KR" sz="6000" b="1" dirty="0">
                <a:solidFill>
                  <a:schemeClr val="accent3"/>
                </a:solidFill>
                <a:latin typeface="+mn-lt"/>
                <a:cs typeface="Arial" pitchFamily="34" charset="0"/>
              </a:rPr>
              <a:t>“</a:t>
            </a:r>
            <a:endParaRPr lang="ko-KR" altLang="en-US" sz="6000" b="1" dirty="0">
              <a:solidFill>
                <a:schemeClr val="accent3"/>
              </a:solidFill>
              <a:latin typeface="+mn-lt"/>
              <a:cs typeface="Arial" pitchFamily="34" charset="0"/>
            </a:endParaRPr>
          </a:p>
        </p:txBody>
      </p:sp>
      <p:sp>
        <p:nvSpPr>
          <p:cNvPr id="24" name="Picture Placeholder 2"/>
          <p:cNvSpPr>
            <a:spLocks noGrp="1"/>
          </p:cNvSpPr>
          <p:nvPr>
            <p:ph type="pic" idx="22" hasCustomPrompt="1"/>
          </p:nvPr>
        </p:nvSpPr>
        <p:spPr>
          <a:xfrm>
            <a:off x="6711032" y="1650529"/>
            <a:ext cx="1694284" cy="1857325"/>
          </a:xfrm>
          <a:prstGeom prst="rect">
            <a:avLst/>
          </a:prstGeom>
          <a:solidFill>
            <a:schemeClr val="bg1">
              <a:lumMod val="95000"/>
            </a:schemeClr>
          </a:solidFill>
          <a:ln w="25400">
            <a:solidFill>
              <a:schemeClr val="accent4"/>
            </a:solidFill>
          </a:ln>
          <a:effectLst/>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5" name="TextBox 24"/>
          <p:cNvSpPr txBox="1"/>
          <p:nvPr userDrawn="1"/>
        </p:nvSpPr>
        <p:spPr>
          <a:xfrm>
            <a:off x="6567437" y="1094745"/>
            <a:ext cx="569387" cy="1015663"/>
          </a:xfrm>
          <a:prstGeom prst="rect">
            <a:avLst/>
          </a:prstGeom>
          <a:noFill/>
        </p:spPr>
        <p:txBody>
          <a:bodyPr wrap="none" rtlCol="0">
            <a:spAutoFit/>
          </a:bodyPr>
          <a:lstStyle/>
          <a:p>
            <a:r>
              <a:rPr lang="en-US" altLang="ko-KR" sz="6000" b="1" dirty="0">
                <a:solidFill>
                  <a:schemeClr val="accent4"/>
                </a:solidFill>
                <a:latin typeface="+mn-lt"/>
                <a:cs typeface="Arial" pitchFamily="34" charset="0"/>
              </a:rPr>
              <a:t>“</a:t>
            </a:r>
            <a:endParaRPr lang="ko-KR" altLang="en-US" sz="6000" b="1" dirty="0">
              <a:solidFill>
                <a:schemeClr val="accent4"/>
              </a:solidFill>
              <a:latin typeface="+mn-lt"/>
              <a:cs typeface="Arial" pitchFamily="34" charset="0"/>
            </a:endParaRPr>
          </a:p>
        </p:txBody>
      </p:sp>
      <p:sp>
        <p:nvSpPr>
          <p:cNvPr id="26" name="TextBox 25"/>
          <p:cNvSpPr txBox="1"/>
          <p:nvPr userDrawn="1"/>
        </p:nvSpPr>
        <p:spPr>
          <a:xfrm rot="10800000">
            <a:off x="7979944" y="3507854"/>
            <a:ext cx="569387" cy="1015663"/>
          </a:xfrm>
          <a:prstGeom prst="rect">
            <a:avLst/>
          </a:prstGeom>
          <a:noFill/>
        </p:spPr>
        <p:txBody>
          <a:bodyPr wrap="none" rtlCol="0">
            <a:spAutoFit/>
          </a:bodyPr>
          <a:lstStyle/>
          <a:p>
            <a:r>
              <a:rPr lang="en-US" altLang="ko-KR" sz="6000" b="1" dirty="0">
                <a:solidFill>
                  <a:schemeClr val="accent4"/>
                </a:solidFill>
                <a:latin typeface="+mn-lt"/>
                <a:cs typeface="Arial" pitchFamily="34" charset="0"/>
              </a:rPr>
              <a:t>“</a:t>
            </a:r>
            <a:endParaRPr lang="ko-KR" altLang="en-US" sz="6000" b="1" dirty="0">
              <a:solidFill>
                <a:schemeClr val="accent4"/>
              </a:solidFill>
              <a:latin typeface="+mn-lt"/>
              <a:cs typeface="Arial" pitchFamily="34" charset="0"/>
            </a:endParaRPr>
          </a:p>
        </p:txBody>
      </p:sp>
      <p:sp>
        <p:nvSpPr>
          <p:cNvPr id="21" name="Text Placeholder 9">
            <a:extLst>
              <a:ext uri="{FF2B5EF4-FFF2-40B4-BE49-F238E27FC236}">
                <a16:creationId xmlns:a16="http://schemas.microsoft.com/office/drawing/2014/main" xmlns="" id="{D51F5F4D-AF26-4E42-A648-9F169B4F9C50}"/>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22" name="Text Placeholder 9">
            <a:extLst>
              <a:ext uri="{FF2B5EF4-FFF2-40B4-BE49-F238E27FC236}">
                <a16:creationId xmlns:a16="http://schemas.microsoft.com/office/drawing/2014/main" xmlns="" id="{45905915-7BC8-4C72-B443-E5B791BC98DE}"/>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1672682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pic>
        <p:nvPicPr>
          <p:cNvPr id="7" name="Picture 2" descr="D:\Fullppt\PNG이미지\핸드폰2.png"/>
          <p:cNvPicPr>
            <a:picLocks noChangeAspect="1" noChangeArrowheads="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107504" y="1385328"/>
            <a:ext cx="3060911" cy="3706702"/>
          </a:xfrm>
          <a:prstGeom prst="rect">
            <a:avLst/>
          </a:prstGeom>
          <a:noFill/>
          <a:extLst>
            <a:ext uri="{909E8E84-426E-40DD-AFC4-6F175D3DCCD1}">
              <a14:hiddenFill xmlns="" xmlns:a14="http://schemas.microsoft.com/office/drawing/2010/main">
                <a:solidFill>
                  <a:srgbClr val="FFFFFF"/>
                </a:solidFill>
              </a14:hiddenFill>
            </a:ext>
          </a:extLst>
        </p:spPr>
      </p:pic>
      <p:sp>
        <p:nvSpPr>
          <p:cNvPr id="8" name="Picture Placeholder 2"/>
          <p:cNvSpPr>
            <a:spLocks noGrp="1"/>
          </p:cNvSpPr>
          <p:nvPr>
            <p:ph type="pic" idx="1" hasCustomPrompt="1"/>
          </p:nvPr>
        </p:nvSpPr>
        <p:spPr>
          <a:xfrm>
            <a:off x="849302" y="1523475"/>
            <a:ext cx="1765288" cy="2726827"/>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Text Placeholder 9">
            <a:extLst>
              <a:ext uri="{FF2B5EF4-FFF2-40B4-BE49-F238E27FC236}">
                <a16:creationId xmlns:a16="http://schemas.microsoft.com/office/drawing/2014/main" xmlns="" id="{EDC0AA38-FF1B-46A5-B781-E94C0DAF549D}"/>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9" name="Text Placeholder 9">
            <a:extLst>
              <a:ext uri="{FF2B5EF4-FFF2-40B4-BE49-F238E27FC236}">
                <a16:creationId xmlns:a16="http://schemas.microsoft.com/office/drawing/2014/main" xmlns="" id="{6C57DDDA-918B-4F4E-B705-53DBB230A5C5}"/>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3925506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pic>
        <p:nvPicPr>
          <p:cNvPr id="19459" name="Picture 3" descr="D:\Fullppt\005-PNG이미지\모니터.png"/>
          <p:cNvPicPr>
            <a:picLocks noChangeAspect="1" noChangeArrowheads="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1648247" y="1275606"/>
            <a:ext cx="2526010" cy="2518619"/>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3" descr="D:\Fullppt\005-PNG이미지\모니터.png"/>
          <p:cNvPicPr>
            <a:picLocks noChangeAspect="1" noChangeArrowheads="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4888607" y="1275606"/>
            <a:ext cx="2526010" cy="2518619"/>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Picture Placeholder 2"/>
          <p:cNvSpPr>
            <a:spLocks noGrp="1"/>
          </p:cNvSpPr>
          <p:nvPr>
            <p:ph type="pic" idx="1" hasCustomPrompt="1"/>
          </p:nvPr>
        </p:nvSpPr>
        <p:spPr>
          <a:xfrm>
            <a:off x="1748616" y="1374406"/>
            <a:ext cx="2319328"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2" hasCustomPrompt="1"/>
          </p:nvPr>
        </p:nvSpPr>
        <p:spPr>
          <a:xfrm>
            <a:off x="4986924" y="1374406"/>
            <a:ext cx="2319328"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Text Placeholder 9">
            <a:extLst>
              <a:ext uri="{FF2B5EF4-FFF2-40B4-BE49-F238E27FC236}">
                <a16:creationId xmlns:a16="http://schemas.microsoft.com/office/drawing/2014/main" xmlns="" id="{586A1ABE-161D-4DB1-B774-1153E4471A63}"/>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9" name="Text Placeholder 9">
            <a:extLst>
              <a:ext uri="{FF2B5EF4-FFF2-40B4-BE49-F238E27FC236}">
                <a16:creationId xmlns:a16="http://schemas.microsoft.com/office/drawing/2014/main" xmlns="" id="{67369799-0345-405E-A17B-2F89B880EF71}"/>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3515016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3305644" y="0"/>
            <a:ext cx="2532712" cy="1656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3305644" y="1743750"/>
            <a:ext cx="2532712" cy="1656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3305644" y="3487500"/>
            <a:ext cx="2532712" cy="1656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 xmlns:p14="http://schemas.microsoft.com/office/powerpoint/2010/main" val="1976481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0"/>
            <a:ext cx="9144000" cy="249974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 xmlns:p14="http://schemas.microsoft.com/office/powerpoint/2010/main" val="963785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Images and Contents Layout">
    <p:spTree>
      <p:nvGrpSpPr>
        <p:cNvPr id="1" name=""/>
        <p:cNvGrpSpPr/>
        <p:nvPr/>
      </p:nvGrpSpPr>
      <p:grpSpPr>
        <a:xfrm>
          <a:off x="0" y="0"/>
          <a:ext cx="0" cy="0"/>
          <a:chOff x="0" y="0"/>
          <a:chExt cx="0" cy="0"/>
        </a:xfrm>
      </p:grpSpPr>
      <p:sp>
        <p:nvSpPr>
          <p:cNvPr id="2" name="Rectangle 1"/>
          <p:cNvSpPr/>
          <p:nvPr userDrawn="1"/>
        </p:nvSpPr>
        <p:spPr>
          <a:xfrm>
            <a:off x="5838356" y="0"/>
            <a:ext cx="3305644"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8" name="Picture Placeholder 2"/>
          <p:cNvSpPr>
            <a:spLocks noGrp="1"/>
          </p:cNvSpPr>
          <p:nvPr>
            <p:ph type="pic" idx="1" hasCustomPrompt="1"/>
          </p:nvPr>
        </p:nvSpPr>
        <p:spPr>
          <a:xfrm>
            <a:off x="3305644" y="0"/>
            <a:ext cx="2532712"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 xmlns:p14="http://schemas.microsoft.com/office/powerpoint/2010/main" val="348446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6" name="Frame 5"/>
          <p:cNvSpPr/>
          <p:nvPr userDrawn="1"/>
        </p:nvSpPr>
        <p:spPr>
          <a:xfrm>
            <a:off x="1225325" y="1276113"/>
            <a:ext cx="3816000" cy="3312000"/>
          </a:xfrm>
          <a:prstGeom prst="frame">
            <a:avLst>
              <a:gd name="adj1" fmla="val 1918"/>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5" name="Picture Placeholder 2"/>
          <p:cNvSpPr>
            <a:spLocks noGrp="1"/>
          </p:cNvSpPr>
          <p:nvPr>
            <p:ph type="pic" idx="1" hasCustomPrompt="1"/>
          </p:nvPr>
        </p:nvSpPr>
        <p:spPr>
          <a:xfrm>
            <a:off x="727001" y="555526"/>
            <a:ext cx="3816424" cy="3312000"/>
          </a:xfrm>
          <a:prstGeom prst="rect">
            <a:avLst/>
          </a:prstGeom>
          <a:solidFill>
            <a:schemeClr val="bg1">
              <a:lumMod val="95000"/>
            </a:schemeClr>
          </a:solidFill>
          <a:effectLst>
            <a:outerShdw blurRad="50800" dist="38100" dir="2700000" algn="tl" rotWithShape="0">
              <a:prstClr val="black">
                <a:alpha val="40000"/>
              </a:prstClr>
            </a:outerShdw>
          </a:effectLst>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 xmlns:p14="http://schemas.microsoft.com/office/powerpoint/2010/main" val="853902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6" name="그림 개체 틀 5">
            <a:extLst>
              <a:ext uri="{FF2B5EF4-FFF2-40B4-BE49-F238E27FC236}">
                <a16:creationId xmlns:a16="http://schemas.microsoft.com/office/drawing/2014/main" xmlns="" id="{A4689631-BD19-446A-8744-6C48B21546F9}"/>
              </a:ext>
            </a:extLst>
          </p:cNvPr>
          <p:cNvSpPr>
            <a:spLocks noGrp="1"/>
          </p:cNvSpPr>
          <p:nvPr>
            <p:ph type="pic" idx="11" hasCustomPrompt="1"/>
          </p:nvPr>
        </p:nvSpPr>
        <p:spPr>
          <a:xfrm>
            <a:off x="707426" y="418289"/>
            <a:ext cx="7969461" cy="4163237"/>
          </a:xfrm>
          <a:custGeom>
            <a:avLst/>
            <a:gdLst>
              <a:gd name="connsiteX0" fmla="*/ 0 w 7969461"/>
              <a:gd name="connsiteY0" fmla="*/ 0 h 4163237"/>
              <a:gd name="connsiteX1" fmla="*/ 7969461 w 7969461"/>
              <a:gd name="connsiteY1" fmla="*/ 0 h 4163237"/>
              <a:gd name="connsiteX2" fmla="*/ 7969461 w 7969461"/>
              <a:gd name="connsiteY2" fmla="*/ 4163237 h 4163237"/>
            </a:gdLst>
            <a:ahLst/>
            <a:cxnLst>
              <a:cxn ang="0">
                <a:pos x="connsiteX0" y="connsiteY0"/>
              </a:cxn>
              <a:cxn ang="0">
                <a:pos x="connsiteX1" y="connsiteY1"/>
              </a:cxn>
              <a:cxn ang="0">
                <a:pos x="connsiteX2" y="connsiteY2"/>
              </a:cxn>
            </a:cxnLst>
            <a:rect l="l" t="t" r="r" b="b"/>
            <a:pathLst>
              <a:path w="7969461" h="4163237">
                <a:moveTo>
                  <a:pt x="0" y="0"/>
                </a:moveTo>
                <a:lnTo>
                  <a:pt x="7969461" y="0"/>
                </a:lnTo>
                <a:lnTo>
                  <a:pt x="7969461" y="4163237"/>
                </a:lnTo>
                <a:close/>
              </a:path>
            </a:pathLst>
          </a:custGeom>
          <a:solidFill>
            <a:schemeClr val="bg1">
              <a:lumMod val="95000"/>
            </a:schemeClr>
          </a:solidFill>
        </p:spPr>
        <p:txBody>
          <a:bodyPr wrap="square" tIns="360000" anchor="t">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그림 개체 틀 6">
            <a:extLst>
              <a:ext uri="{FF2B5EF4-FFF2-40B4-BE49-F238E27FC236}">
                <a16:creationId xmlns:a16="http://schemas.microsoft.com/office/drawing/2014/main" xmlns="" id="{E3AF9713-9B3A-4DAB-9E7B-6351A9AA7B18}"/>
              </a:ext>
            </a:extLst>
          </p:cNvPr>
          <p:cNvSpPr>
            <a:spLocks noGrp="1"/>
          </p:cNvSpPr>
          <p:nvPr>
            <p:ph type="pic" idx="12" hasCustomPrompt="1"/>
          </p:nvPr>
        </p:nvSpPr>
        <p:spPr>
          <a:xfrm>
            <a:off x="443152" y="555241"/>
            <a:ext cx="8002200" cy="4183732"/>
          </a:xfrm>
          <a:custGeom>
            <a:avLst/>
            <a:gdLst>
              <a:gd name="connsiteX0" fmla="*/ 19050 w 8002200"/>
              <a:gd name="connsiteY0" fmla="*/ 0 h 4183732"/>
              <a:gd name="connsiteX1" fmla="*/ 8002200 w 8002200"/>
              <a:gd name="connsiteY1" fmla="*/ 4174207 h 4183732"/>
              <a:gd name="connsiteX2" fmla="*/ 0 w 8002200"/>
              <a:gd name="connsiteY2" fmla="*/ 4183732 h 4183732"/>
            </a:gdLst>
            <a:ahLst/>
            <a:cxnLst>
              <a:cxn ang="0">
                <a:pos x="connsiteX0" y="connsiteY0"/>
              </a:cxn>
              <a:cxn ang="0">
                <a:pos x="connsiteX1" y="connsiteY1"/>
              </a:cxn>
              <a:cxn ang="0">
                <a:pos x="connsiteX2" y="connsiteY2"/>
              </a:cxn>
            </a:cxnLst>
            <a:rect l="l" t="t" r="r" b="b"/>
            <a:pathLst>
              <a:path w="8002200" h="4183732">
                <a:moveTo>
                  <a:pt x="19050" y="0"/>
                </a:moveTo>
                <a:lnTo>
                  <a:pt x="8002200" y="4174207"/>
                </a:lnTo>
                <a:lnTo>
                  <a:pt x="0" y="4183732"/>
                </a:lnTo>
                <a:close/>
              </a:path>
            </a:pathLst>
          </a:custGeom>
          <a:solidFill>
            <a:schemeClr val="bg1">
              <a:lumMod val="95000"/>
            </a:schemeClr>
          </a:solidFill>
        </p:spPr>
        <p:txBody>
          <a:bodyPr wrap="square" bIns="360000" anchor="b">
            <a:noAutofit/>
          </a:bodyP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 xmlns:p14="http://schemas.microsoft.com/office/powerpoint/2010/main" val="4152353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851672"/>
            <a:ext cx="2232000" cy="288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4608000" y="1851672"/>
            <a:ext cx="2232000" cy="288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6912000" y="1851672"/>
            <a:ext cx="2232000" cy="288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2304000" y="1851672"/>
            <a:ext cx="2232000" cy="2880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2" name="Text Placeholder 9">
            <a:extLst>
              <a:ext uri="{FF2B5EF4-FFF2-40B4-BE49-F238E27FC236}">
                <a16:creationId xmlns:a16="http://schemas.microsoft.com/office/drawing/2014/main" xmlns="" id="{4BF4C512-4DAE-4643-9257-7408E3DC3D67}"/>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3" name="Text Placeholder 9">
            <a:extLst>
              <a:ext uri="{FF2B5EF4-FFF2-40B4-BE49-F238E27FC236}">
                <a16:creationId xmlns:a16="http://schemas.microsoft.com/office/drawing/2014/main" xmlns="" id="{98EDD950-F5C9-45A4-8368-CFD06C272958}"/>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25430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hapes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 xmlns:p14="http://schemas.microsoft.com/office/powerpoint/2010/main" val="283872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22611"/>
            <a:ext cx="7886700" cy="554292"/>
          </a:xfrm>
        </p:spPr>
        <p:txBody>
          <a:bodyPr>
            <a:normAutofit/>
          </a:bodyPr>
          <a:lstStyle>
            <a:lvl1pPr>
              <a:defRPr sz="2700"/>
            </a:lvl1pPr>
          </a:lstStyle>
          <a:p>
            <a:r>
              <a:rPr lang="en-US" dirty="0"/>
              <a:t>Click to edit Master title style</a:t>
            </a:r>
          </a:p>
        </p:txBody>
      </p:sp>
      <p:grpSp>
        <p:nvGrpSpPr>
          <p:cNvPr id="3" name="Group 2">
            <a:extLst>
              <a:ext uri="{FF2B5EF4-FFF2-40B4-BE49-F238E27FC236}">
                <a16:creationId xmlns="" xmlns:a16="http://schemas.microsoft.com/office/drawing/2014/main" id="{75930DF0-104B-4293-A7F6-66AEFF3E6AF8}"/>
              </a:ext>
            </a:extLst>
          </p:cNvPr>
          <p:cNvGrpSpPr/>
          <p:nvPr userDrawn="1"/>
        </p:nvGrpSpPr>
        <p:grpSpPr>
          <a:xfrm>
            <a:off x="9415915" y="1"/>
            <a:ext cx="1235642" cy="1362074"/>
            <a:chOff x="12554553" y="1"/>
            <a:chExt cx="1647523" cy="1816099"/>
          </a:xfrm>
        </p:grpSpPr>
        <p:sp>
          <p:nvSpPr>
            <p:cNvPr id="4" name="Rectangle: Folded Corner 3">
              <a:extLst>
                <a:ext uri="{FF2B5EF4-FFF2-40B4-BE49-F238E27FC236}">
                  <a16:creationId xmlns="" xmlns:a16="http://schemas.microsoft.com/office/drawing/2014/main" id="{9FDF5E90-AE29-4303-979F-161F791D98BB}"/>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100" dirty="0">
                  <a:solidFill>
                    <a:schemeClr val="accent2">
                      <a:lumMod val="50000"/>
                    </a:schemeClr>
                  </a:solidFill>
                </a:rPr>
                <a:t>To insert your own icons*:</a:t>
              </a:r>
            </a:p>
            <a:p>
              <a:endParaRPr lang="en-US" sz="1100" dirty="0">
                <a:solidFill>
                  <a:schemeClr val="accent2">
                    <a:lumMod val="50000"/>
                  </a:schemeClr>
                </a:solidFill>
              </a:endParaRPr>
            </a:p>
            <a:p>
              <a:r>
                <a:rPr lang="en-US" sz="1100" b="1" dirty="0">
                  <a:solidFill>
                    <a:schemeClr val="accent2">
                      <a:lumMod val="50000"/>
                    </a:schemeClr>
                  </a:solidFill>
                </a:rPr>
                <a:t>Insert</a:t>
              </a:r>
              <a:r>
                <a:rPr lang="en-US" sz="1100" dirty="0">
                  <a:solidFill>
                    <a:schemeClr val="accent2">
                      <a:lumMod val="50000"/>
                    </a:schemeClr>
                  </a:solidFill>
                </a:rPr>
                <a:t> &gt;&gt; </a:t>
              </a:r>
              <a:r>
                <a:rPr lang="en-US" sz="1100" b="1" dirty="0">
                  <a:solidFill>
                    <a:schemeClr val="accent2">
                      <a:lumMod val="50000"/>
                    </a:schemeClr>
                  </a:solidFill>
                </a:rPr>
                <a:t>Icons</a:t>
              </a:r>
            </a:p>
            <a:p>
              <a:endParaRPr lang="en-US" sz="1100" dirty="0">
                <a:solidFill>
                  <a:schemeClr val="accent2">
                    <a:lumMod val="50000"/>
                  </a:schemeClr>
                </a:solidFill>
              </a:endParaRPr>
            </a:p>
            <a:p>
              <a:r>
                <a:rPr lang="en-US" sz="900" i="1" dirty="0">
                  <a:solidFill>
                    <a:schemeClr val="accent2">
                      <a:lumMod val="50000"/>
                    </a:schemeClr>
                  </a:solidFill>
                </a:rPr>
                <a:t>(*Only available to Office 365 subscribers)</a:t>
              </a:r>
            </a:p>
          </p:txBody>
        </p:sp>
        <p:pic>
          <p:nvPicPr>
            <p:cNvPr id="5" name="Picture 4">
              <a:extLst>
                <a:ext uri="{FF2B5EF4-FFF2-40B4-BE49-F238E27FC236}">
                  <a16:creationId xmlns="" xmlns:a16="http://schemas.microsoft.com/office/drawing/2014/main" id="{9C25032D-D31A-446E-BBAA-A896C50E8CFA}"/>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 xmlns:p14="http://schemas.microsoft.com/office/powerpoint/2010/main" val="28886958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40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 xmlns:p14="http://schemas.microsoft.com/office/powerpoint/2010/main" val="738182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Break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oup 3"/>
          <p:cNvGrpSpPr/>
          <p:nvPr userDrawn="1"/>
        </p:nvGrpSpPr>
        <p:grpSpPr>
          <a:xfrm>
            <a:off x="4860032" y="915566"/>
            <a:ext cx="3312368" cy="3312368"/>
            <a:chOff x="5112060" y="1203598"/>
            <a:chExt cx="3312368" cy="3312368"/>
          </a:xfrm>
        </p:grpSpPr>
        <p:sp>
          <p:nvSpPr>
            <p:cNvPr id="3" name="Oval 2"/>
            <p:cNvSpPr/>
            <p:nvPr userDrawn="1"/>
          </p:nvSpPr>
          <p:spPr>
            <a:xfrm>
              <a:off x="5184068" y="1275606"/>
              <a:ext cx="3168352" cy="3168352"/>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Oval 6"/>
            <p:cNvSpPr/>
            <p:nvPr userDrawn="1"/>
          </p:nvSpPr>
          <p:spPr>
            <a:xfrm>
              <a:off x="5112060" y="1203598"/>
              <a:ext cx="3312368" cy="3312368"/>
            </a:xfrm>
            <a:prstGeom prst="ellipse">
              <a:avLst/>
            </a:prstGeom>
            <a:noFill/>
            <a:ln>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2" name="Parallelogram 1"/>
          <p:cNvSpPr/>
          <p:nvPr userDrawn="1"/>
        </p:nvSpPr>
        <p:spPr>
          <a:xfrm>
            <a:off x="0" y="0"/>
            <a:ext cx="4968552" cy="5143500"/>
          </a:xfrm>
          <a:prstGeom prst="parallelogram">
            <a:avLst>
              <a:gd name="adj" fmla="val 5509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4932040" y="1923678"/>
            <a:ext cx="3168352" cy="989444"/>
          </a:xfrm>
          <a:prstGeom prst="rect">
            <a:avLst/>
          </a:prstGeom>
        </p:spPr>
        <p:txBody>
          <a:bodyPr anchor="ctr"/>
          <a:lstStyle>
            <a:lvl1pPr marL="0" indent="0" algn="ctr">
              <a:lnSpc>
                <a:spcPct val="80000"/>
              </a:lnSpc>
              <a:buNone/>
              <a:defRPr sz="3600" b="0" baseline="0">
                <a:solidFill>
                  <a:schemeClr val="accent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4932040" y="2890262"/>
            <a:ext cx="3168352" cy="473576"/>
          </a:xfrm>
          <a:prstGeom prst="rect">
            <a:avLst/>
          </a:prstGeom>
        </p:spPr>
        <p:txBody>
          <a:bodyPr anchor="ctr"/>
          <a:lstStyle>
            <a:lvl1pPr marL="0" indent="0" algn="ctr">
              <a:lnSpc>
                <a:spcPct val="90000"/>
              </a:lnSpc>
              <a:buNone/>
              <a:defRPr sz="1200" b="0" baseline="0">
                <a:solidFill>
                  <a:schemeClr val="accent1"/>
                </a:solidFill>
                <a:latin typeface="+mn-lt"/>
                <a:cs typeface="Arial" pitchFamily="34" charset="0"/>
              </a:defRPr>
            </a:lvl1pPr>
          </a:lstStyle>
          <a:p>
            <a:pPr lvl="0"/>
            <a:r>
              <a:rPr lang="en-US" altLang="ko-KR" dirty="0"/>
              <a:t>Insert the title</a:t>
            </a:r>
          </a:p>
          <a:p>
            <a:pPr lvl="0"/>
            <a:r>
              <a:rPr lang="en-US" altLang="ko-KR" dirty="0"/>
              <a:t>of your subtitle Here</a:t>
            </a:r>
          </a:p>
        </p:txBody>
      </p:sp>
    </p:spTree>
    <p:extLst>
      <p:ext uri="{BB962C8B-B14F-4D97-AF65-F5344CB8AC3E}">
        <p14:creationId xmlns="" xmlns:p14="http://schemas.microsoft.com/office/powerpoint/2010/main" val="1738235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79748"/>
            <a:ext cx="7886700" cy="554292"/>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xmlns="" val="28886958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22611"/>
            <a:ext cx="7886700" cy="554292"/>
          </a:xfrm>
        </p:spPr>
        <p:txBody>
          <a:bodyPr>
            <a:normAutofit/>
          </a:bodyPr>
          <a:lstStyle>
            <a:lvl1pPr>
              <a:defRPr sz="2700"/>
            </a:lvl1pPr>
          </a:lstStyle>
          <a:p>
            <a:r>
              <a:rPr lang="en-US" dirty="0"/>
              <a:t>Click to edit Master title style</a:t>
            </a:r>
          </a:p>
        </p:txBody>
      </p:sp>
    </p:spTree>
    <p:extLst>
      <p:ext uri="{BB962C8B-B14F-4D97-AF65-F5344CB8AC3E}">
        <p14:creationId xmlns="" xmlns:p14="http://schemas.microsoft.com/office/powerpoint/2010/main" val="288869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22611"/>
            <a:ext cx="7886700" cy="554292"/>
          </a:xfrm>
        </p:spPr>
        <p:txBody>
          <a:bodyPr>
            <a:normAutofit/>
          </a:bodyPr>
          <a:lstStyle>
            <a:lvl1pPr>
              <a:defRPr sz="2700"/>
            </a:lvl1pPr>
          </a:lstStyle>
          <a:p>
            <a:r>
              <a:rPr lang="en-US" dirty="0"/>
              <a:t>Click to edit Master title style</a:t>
            </a:r>
          </a:p>
        </p:txBody>
      </p:sp>
    </p:spTree>
    <p:extLst>
      <p:ext uri="{BB962C8B-B14F-4D97-AF65-F5344CB8AC3E}">
        <p14:creationId xmlns="" xmlns:p14="http://schemas.microsoft.com/office/powerpoint/2010/main" val="2888695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Break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oup 3"/>
          <p:cNvGrpSpPr/>
          <p:nvPr userDrawn="1"/>
        </p:nvGrpSpPr>
        <p:grpSpPr>
          <a:xfrm>
            <a:off x="4860032" y="915566"/>
            <a:ext cx="3312368" cy="3312368"/>
            <a:chOff x="5112060" y="1203598"/>
            <a:chExt cx="3312368" cy="3312368"/>
          </a:xfrm>
          <a:solidFill>
            <a:schemeClr val="accent1"/>
          </a:solidFill>
        </p:grpSpPr>
        <p:sp>
          <p:nvSpPr>
            <p:cNvPr id="3" name="Oval 2"/>
            <p:cNvSpPr/>
            <p:nvPr userDrawn="1"/>
          </p:nvSpPr>
          <p:spPr>
            <a:xfrm>
              <a:off x="5184068" y="1275606"/>
              <a:ext cx="3168352" cy="31683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Oval 6"/>
            <p:cNvSpPr/>
            <p:nvPr userDrawn="1"/>
          </p:nvSpPr>
          <p:spPr>
            <a:xfrm>
              <a:off x="5112060" y="1203598"/>
              <a:ext cx="3312368" cy="3312368"/>
            </a:xfrm>
            <a:prstGeom prst="ellipse">
              <a:avLst/>
            </a:prstGeom>
            <a:grpFill/>
            <a:ln>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2" name="Parallelogram 1"/>
          <p:cNvSpPr/>
          <p:nvPr userDrawn="1"/>
        </p:nvSpPr>
        <p:spPr>
          <a:xfrm>
            <a:off x="0" y="0"/>
            <a:ext cx="4968552" cy="5143500"/>
          </a:xfrm>
          <a:prstGeom prst="parallelogram">
            <a:avLst>
              <a:gd name="adj" fmla="val 5509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p:nvPr>
        </p:nvSpPr>
        <p:spPr>
          <a:xfrm>
            <a:off x="4932040" y="1923678"/>
            <a:ext cx="3168352" cy="989444"/>
          </a:xfrm>
          <a:prstGeom prst="rect">
            <a:avLst/>
          </a:prstGeom>
        </p:spPr>
        <p:txBody>
          <a:bodyPr anchor="ctr"/>
          <a:lstStyle>
            <a:lvl1pPr marL="0" indent="0" algn="ctr">
              <a:lnSpc>
                <a:spcPct val="80000"/>
              </a:lnSpc>
              <a:buNone/>
              <a:defRPr sz="3600" b="0" baseline="0">
                <a:solidFill>
                  <a:schemeClr val="accent1"/>
                </a:solidFill>
                <a:latin typeface="+mj-lt"/>
                <a:cs typeface="Arial" pitchFamily="34" charset="0"/>
              </a:defRPr>
            </a:lvl1pPr>
          </a:lstStyle>
          <a:p>
            <a:pPr lvl="0"/>
            <a:endParaRPr lang="en-US" altLang="ko-KR" dirty="0"/>
          </a:p>
        </p:txBody>
      </p:sp>
      <p:sp>
        <p:nvSpPr>
          <p:cNvPr id="11" name="Text Placeholder 9"/>
          <p:cNvSpPr>
            <a:spLocks noGrp="1"/>
          </p:cNvSpPr>
          <p:nvPr>
            <p:ph type="body" sz="quarter" idx="11" hasCustomPrompt="1"/>
          </p:nvPr>
        </p:nvSpPr>
        <p:spPr>
          <a:xfrm>
            <a:off x="4932040" y="2890262"/>
            <a:ext cx="3168352" cy="473576"/>
          </a:xfrm>
          <a:prstGeom prst="rect">
            <a:avLst/>
          </a:prstGeom>
        </p:spPr>
        <p:txBody>
          <a:bodyPr anchor="ctr"/>
          <a:lstStyle>
            <a:lvl1pPr marL="0" indent="0" algn="ctr">
              <a:lnSpc>
                <a:spcPct val="90000"/>
              </a:lnSpc>
              <a:buNone/>
              <a:defRPr sz="1200" b="0" baseline="0">
                <a:solidFill>
                  <a:schemeClr val="accent1"/>
                </a:solidFill>
                <a:latin typeface="+mn-lt"/>
                <a:cs typeface="Arial" pitchFamily="34" charset="0"/>
              </a:defRPr>
            </a:lvl1pPr>
          </a:lstStyle>
          <a:p>
            <a:pPr lvl="0"/>
            <a:r>
              <a:rPr lang="en-US" altLang="ko-KR" dirty="0"/>
              <a:t>Insert the title</a:t>
            </a:r>
          </a:p>
          <a:p>
            <a:pPr lvl="0"/>
            <a:r>
              <a:rPr lang="en-US" altLang="ko-KR" dirty="0"/>
              <a:t>of your subtitle Here</a:t>
            </a:r>
          </a:p>
        </p:txBody>
      </p:sp>
    </p:spTree>
    <p:extLst>
      <p:ext uri="{BB962C8B-B14F-4D97-AF65-F5344CB8AC3E}">
        <p14:creationId xmlns:p14="http://schemas.microsoft.com/office/powerpoint/2010/main" xmlns="" val="173823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 xmlns:a16="http://schemas.microsoft.com/office/drawing/2014/main" id="{BB950223-00FB-4696-91A1-2942A42439C6}"/>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7" name="Text Placeholder 9">
            <a:extLst>
              <a:ext uri="{FF2B5EF4-FFF2-40B4-BE49-F238E27FC236}">
                <a16:creationId xmlns="" xmlns:a16="http://schemas.microsoft.com/office/drawing/2014/main" id="{53766E37-EEB2-4FF0-8A85-A793B8C2412E}"/>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xmlns="" val="31290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5"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87571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xmlns="" id="{BB950223-00FB-4696-91A1-2942A42439C6}"/>
              </a:ext>
            </a:extLst>
          </p:cNvPr>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7" name="Text Placeholder 9">
            <a:extLst>
              <a:ext uri="{FF2B5EF4-FFF2-40B4-BE49-F238E27FC236}">
                <a16:creationId xmlns:a16="http://schemas.microsoft.com/office/drawing/2014/main" xmlns="" id="{53766E37-EEB2-4FF0-8A85-A793B8C2412E}"/>
              </a:ext>
            </a:extLst>
          </p:cNvPr>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312904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asic Layout">
    <p:spTree>
      <p:nvGrpSpPr>
        <p:cNvPr id="1" name=""/>
        <p:cNvGrpSpPr/>
        <p:nvPr/>
      </p:nvGrpSpPr>
      <p:grpSpPr>
        <a:xfrm>
          <a:off x="0" y="0"/>
          <a:ext cx="0" cy="0"/>
          <a:chOff x="0" y="0"/>
          <a:chExt cx="0" cy="0"/>
        </a:xfrm>
      </p:grpSpPr>
      <p:sp>
        <p:nvSpPr>
          <p:cNvPr id="2" name="Rectangle 1"/>
          <p:cNvSpPr/>
          <p:nvPr userDrawn="1"/>
        </p:nvSpPr>
        <p:spPr>
          <a:xfrm>
            <a:off x="0" y="0"/>
            <a:ext cx="2699792"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rgbClr val="D15A12"/>
              </a:solidFill>
            </a:endParaRPr>
          </a:p>
        </p:txBody>
      </p:sp>
      <p:sp>
        <p:nvSpPr>
          <p:cNvPr id="6" name="Text Placeholder 9"/>
          <p:cNvSpPr>
            <a:spLocks noGrp="1"/>
          </p:cNvSpPr>
          <p:nvPr>
            <p:ph type="body" sz="quarter" idx="10" hasCustomPrompt="1"/>
          </p:nvPr>
        </p:nvSpPr>
        <p:spPr>
          <a:xfrm>
            <a:off x="233772" y="2715766"/>
            <a:ext cx="2232248" cy="1440160"/>
          </a:xfrm>
          <a:prstGeom prst="rect">
            <a:avLst/>
          </a:prstGeom>
        </p:spPr>
        <p:txBody>
          <a:bodyPr anchor="ctr"/>
          <a:lstStyle>
            <a:lvl1pPr marL="0" indent="0" algn="l">
              <a:buNone/>
              <a:defRPr sz="3600" b="0" baseline="0">
                <a:solidFill>
                  <a:schemeClr val="bg1"/>
                </a:solidFill>
                <a:latin typeface="+mj-lt"/>
                <a:cs typeface="Arial" pitchFamily="34" charset="0"/>
              </a:defRPr>
            </a:lvl1pPr>
          </a:lstStyle>
          <a:p>
            <a:pPr lvl="0"/>
            <a:r>
              <a:rPr lang="en-US" altLang="ko-KR" dirty="0"/>
              <a:t>Columns Style</a:t>
            </a:r>
          </a:p>
        </p:txBody>
      </p:sp>
    </p:spTree>
    <p:extLst>
      <p:ext uri="{BB962C8B-B14F-4D97-AF65-F5344CB8AC3E}">
        <p14:creationId xmlns="" xmlns:p14="http://schemas.microsoft.com/office/powerpoint/2010/main" val="54370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End Slide Layout">
    <p:spTree>
      <p:nvGrpSpPr>
        <p:cNvPr id="1" name=""/>
        <p:cNvGrpSpPr/>
        <p:nvPr/>
      </p:nvGrpSpPr>
      <p:grpSpPr>
        <a:xfrm>
          <a:off x="0" y="0"/>
          <a:ext cx="0" cy="0"/>
          <a:chOff x="0" y="0"/>
          <a:chExt cx="0" cy="0"/>
        </a:xfrm>
      </p:grpSpPr>
      <p:sp>
        <p:nvSpPr>
          <p:cNvPr id="4" name="Rectangle 3"/>
          <p:cNvSpPr/>
          <p:nvPr userDrawn="1"/>
        </p:nvSpPr>
        <p:spPr>
          <a:xfrm>
            <a:off x="971600" y="1779662"/>
            <a:ext cx="7272808" cy="2304256"/>
          </a:xfrm>
          <a:prstGeom prst="rect">
            <a:avLst/>
          </a:prstGeom>
          <a:noFill/>
          <a:ln w="3810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3065165" y="633684"/>
            <a:ext cx="3456384" cy="576063"/>
          </a:xfrm>
          <a:prstGeom prst="rect">
            <a:avLst/>
          </a:prstGeom>
        </p:spPr>
        <p:txBody>
          <a:bodyPr anchor="ctr"/>
          <a:lstStyle>
            <a:lvl1pPr marL="0" indent="0" algn="ctr">
              <a:buNone/>
              <a:defRPr sz="3600" b="1" baseline="0">
                <a:solidFill>
                  <a:schemeClr val="accent1"/>
                </a:solidFill>
                <a:latin typeface="+mj-lt"/>
                <a:cs typeface="Arial" pitchFamily="34" charset="0"/>
              </a:defRPr>
            </a:lvl1pPr>
          </a:lstStyle>
          <a:p>
            <a:pPr lvl="0"/>
            <a:r>
              <a:rPr lang="en-US" altLang="ko-KR" dirty="0"/>
              <a:t>Welcome!!</a:t>
            </a:r>
          </a:p>
        </p:txBody>
      </p:sp>
      <p:sp>
        <p:nvSpPr>
          <p:cNvPr id="11" name="Text Placeholder 9"/>
          <p:cNvSpPr>
            <a:spLocks noGrp="1"/>
          </p:cNvSpPr>
          <p:nvPr>
            <p:ph type="body" sz="quarter" idx="11" hasCustomPrompt="1"/>
          </p:nvPr>
        </p:nvSpPr>
        <p:spPr>
          <a:xfrm>
            <a:off x="3065017" y="1247848"/>
            <a:ext cx="3456384"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 xmlns:p14="http://schemas.microsoft.com/office/powerpoint/2010/main" val="508010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theme" Target="../theme/theme4.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2.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2612"/>
            <a:ext cx="7886700" cy="554292"/>
          </a:xfrm>
          <a:prstGeom prst="rect">
            <a:avLst/>
          </a:prstGeom>
        </p:spPr>
        <p:txBody>
          <a:bodyPr lIns="68567" tIns="34289" rIns="0" bIns="34289">
            <a:normAutofit/>
          </a:bodyPr>
          <a:lstStyle/>
          <a:p>
            <a:pPr marL="0" lvl="0"/>
            <a:r>
              <a:rPr lang="en-US" dirty="0"/>
              <a:t>Click to edit Master title style</a:t>
            </a:r>
          </a:p>
        </p:txBody>
      </p:sp>
      <p:sp>
        <p:nvSpPr>
          <p:cNvPr id="3" name="Text Placeholder 2"/>
          <p:cNvSpPr>
            <a:spLocks noGrp="1"/>
          </p:cNvSpPr>
          <p:nvPr>
            <p:ph type="body" idx="1"/>
          </p:nvPr>
        </p:nvSpPr>
        <p:spPr>
          <a:xfrm>
            <a:off x="628650" y="914401"/>
            <a:ext cx="7886700" cy="3718322"/>
          </a:xfrm>
          <a:prstGeom prst="rect">
            <a:avLst/>
          </a:prstGeom>
        </p:spPr>
        <p:txBody>
          <a:bodyPr vert="horz" lIns="68567" tIns="34289" rIns="68567" bIns="342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4729435"/>
            <a:ext cx="9144000" cy="414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9" rIns="68567" bIns="68567" rtlCol="0" anchor="ctr"/>
          <a:lstStyle/>
          <a:p>
            <a:pPr marL="0" marR="0" lvl="0" indent="0" algn="ctr" defTabSz="685647"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113" normalizeH="0" baseline="0" noProof="0" dirty="0">
                <a:ln>
                  <a:noFill/>
                </a:ln>
                <a:solidFill>
                  <a:prstClr val="white">
                    <a:lumMod val="75000"/>
                  </a:prstClr>
                </a:solidFill>
                <a:effectLst/>
                <a:uLnTx/>
                <a:uFillTx/>
                <a:latin typeface="+mn-lt"/>
                <a:ea typeface="+mn-ea"/>
                <a:cs typeface="+mn-cs"/>
              </a:rPr>
              <a:t>www.</a:t>
            </a:r>
            <a:r>
              <a:rPr kumimoji="0" lang="en-US" sz="2400" b="0" i="0" u="none" strike="noStrike" kern="1200" cap="none" spc="113" normalizeH="0" baseline="0" noProof="0" dirty="0">
                <a:ln>
                  <a:noFill/>
                </a:ln>
                <a:solidFill>
                  <a:prstClr val="black">
                    <a:lumMod val="85000"/>
                    <a:lumOff val="15000"/>
                  </a:prstClr>
                </a:solidFill>
                <a:effectLst/>
                <a:uLnTx/>
                <a:uFillTx/>
                <a:latin typeface="+mn-lt"/>
                <a:ea typeface="+mn-ea"/>
                <a:cs typeface="+mn-cs"/>
              </a:rPr>
              <a:t>presentationgo</a:t>
            </a:r>
            <a:r>
              <a:rPr kumimoji="0" lang="en-US" sz="2400" b="0" i="0" u="none" strike="noStrike" kern="1200" cap="none" spc="113" normalizeH="0" baseline="0" noProof="0" dirty="0">
                <a:ln>
                  <a:noFill/>
                </a:ln>
                <a:solidFill>
                  <a:prstClr val="white">
                    <a:lumMod val="75000"/>
                  </a:prstClr>
                </a:solidFill>
                <a:effectLst/>
                <a:uLnTx/>
                <a:uFillTx/>
                <a:latin typeface="+mn-lt"/>
                <a:ea typeface="+mn-ea"/>
                <a:cs typeface="+mn-cs"/>
              </a:rPr>
              <a:t>.com</a:t>
            </a:r>
          </a:p>
        </p:txBody>
      </p:sp>
      <p:sp>
        <p:nvSpPr>
          <p:cNvPr id="7" name="Rectangle 6"/>
          <p:cNvSpPr/>
          <p:nvPr userDrawn="1"/>
        </p:nvSpPr>
        <p:spPr>
          <a:xfrm>
            <a:off x="-9526" y="5219701"/>
            <a:ext cx="1149969" cy="192358"/>
          </a:xfrm>
          <a:prstGeom prst="rect">
            <a:avLst/>
          </a:prstGeom>
        </p:spPr>
        <p:txBody>
          <a:bodyPr wrap="none" lIns="68567" tIns="34289" rIns="68567" bIns="34289">
            <a:spAutoFit/>
          </a:bodyPr>
          <a:lstStyle/>
          <a:p>
            <a:r>
              <a:rPr lang="en-US" sz="800" b="0" i="0" dirty="0">
                <a:solidFill>
                  <a:srgbClr val="555555"/>
                </a:solidFill>
                <a:effectLst/>
                <a:latin typeface="Open Sans" panose="020B0606030504020204" pitchFamily="34" charset="0"/>
              </a:rPr>
              <a:t>© </a:t>
            </a:r>
            <a:r>
              <a:rPr lang="en-US" sz="800" b="0" i="0" u="none" strike="noStrike" dirty="0">
                <a:solidFill>
                  <a:srgbClr val="A5CD28"/>
                </a:solidFill>
                <a:effectLst/>
                <a:latin typeface="Open Sans" panose="020B0606030504020204" pitchFamily="34" charset="0"/>
                <a:hlinkClick r:id="rId3" tooltip="PresentationGo!"/>
              </a:rPr>
              <a:t>presentationgo.com</a:t>
            </a:r>
            <a:endParaRPr lang="en-US" sz="800" dirty="0"/>
          </a:p>
        </p:txBody>
      </p:sp>
      <p:sp>
        <p:nvSpPr>
          <p:cNvPr id="13" name="Freeform 12"/>
          <p:cNvSpPr/>
          <p:nvPr userDrawn="1"/>
        </p:nvSpPr>
        <p:spPr>
          <a:xfrm rot="5400000">
            <a:off x="68384" y="130200"/>
            <a:ext cx="277122" cy="428177"/>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68567" tIns="34289" rIns="68567" bIns="34289" rtlCol="0" anchor="ctr">
            <a:noAutofit/>
          </a:bodyPr>
          <a:lstStyle/>
          <a:p>
            <a:pPr lvl="0" algn="ctr"/>
            <a:endParaRPr lang="en-US"/>
          </a:p>
        </p:txBody>
      </p:sp>
    </p:spTree>
    <p:extLst>
      <p:ext uri="{BB962C8B-B14F-4D97-AF65-F5344CB8AC3E}">
        <p14:creationId xmlns=""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647" rtl="0" eaLnBrk="1" latinLnBrk="0" hangingPunct="1">
        <a:lnSpc>
          <a:spcPct val="90000"/>
        </a:lnSpc>
        <a:spcBef>
          <a:spcPct val="0"/>
        </a:spcBef>
        <a:buNone/>
        <a:defRPr lang="en-US" sz="2700" b="1" kern="1200">
          <a:solidFill>
            <a:schemeClr val="tx1"/>
          </a:solidFill>
          <a:latin typeface="Helvetica" panose="020B0500000000000000" pitchFamily="34" charset="0"/>
          <a:ea typeface="+mj-ea"/>
          <a:cs typeface="+mj-cs"/>
        </a:defRPr>
      </a:lvl1pPr>
    </p:titleStyle>
    <p:bodyStyle>
      <a:lvl1pPr marL="171414" indent="-171414" algn="l" defTabSz="685647" rtl="0" eaLnBrk="1" latinLnBrk="0" hangingPunct="1">
        <a:lnSpc>
          <a:spcPct val="90000"/>
        </a:lnSpc>
        <a:spcBef>
          <a:spcPts val="750"/>
        </a:spcBef>
        <a:buFont typeface="Arial" panose="020B0604020202020204" pitchFamily="34" charset="0"/>
        <a:buChar char="•"/>
        <a:defRPr sz="1800" kern="1200">
          <a:solidFill>
            <a:schemeClr val="tx1"/>
          </a:solidFill>
          <a:latin typeface="+mj-lt"/>
          <a:ea typeface="+mn-ea"/>
          <a:cs typeface="+mn-cs"/>
        </a:defRPr>
      </a:lvl1pPr>
      <a:lvl2pPr marL="514241" indent="-171414" algn="l" defTabSz="685647" rtl="0" eaLnBrk="1" latinLnBrk="0" hangingPunct="1">
        <a:lnSpc>
          <a:spcPct val="90000"/>
        </a:lnSpc>
        <a:spcBef>
          <a:spcPts val="375"/>
        </a:spcBef>
        <a:buFont typeface="Arial" panose="020B0604020202020204" pitchFamily="34" charset="0"/>
        <a:buChar char="•"/>
        <a:defRPr sz="1500" kern="1200">
          <a:solidFill>
            <a:schemeClr val="tx1"/>
          </a:solidFill>
          <a:latin typeface="+mj-lt"/>
          <a:ea typeface="+mn-ea"/>
          <a:cs typeface="+mn-cs"/>
        </a:defRPr>
      </a:lvl2pPr>
      <a:lvl3pPr marL="857060" indent="-171414" algn="l" defTabSz="685647" rtl="0" eaLnBrk="1" latinLnBrk="0" hangingPunct="1">
        <a:lnSpc>
          <a:spcPct val="90000"/>
        </a:lnSpc>
        <a:spcBef>
          <a:spcPts val="375"/>
        </a:spcBef>
        <a:buFont typeface="Arial" panose="020B0604020202020204" pitchFamily="34" charset="0"/>
        <a:buChar char="•"/>
        <a:defRPr sz="1400" kern="1200">
          <a:solidFill>
            <a:schemeClr val="tx1"/>
          </a:solidFill>
          <a:latin typeface="+mj-lt"/>
          <a:ea typeface="+mn-ea"/>
          <a:cs typeface="+mn-cs"/>
        </a:defRPr>
      </a:lvl3pPr>
      <a:lvl4pPr marL="1199880" indent="-171414" algn="l" defTabSz="685647"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4pPr>
      <a:lvl5pPr marL="1542701" indent="-171414" algn="l" defTabSz="685647"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5pPr>
      <a:lvl6pPr marL="1885527" indent="-171414" algn="l" defTabSz="685647"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351" indent="-171414" algn="l" defTabSz="685647"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174" indent="-171414" algn="l" defTabSz="685647"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01" indent="-171414" algn="l" defTabSz="685647"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647" rtl="0" eaLnBrk="1" latinLnBrk="0" hangingPunct="1">
        <a:defRPr sz="1400" kern="1200">
          <a:solidFill>
            <a:schemeClr val="tx1"/>
          </a:solidFill>
          <a:latin typeface="+mn-lt"/>
          <a:ea typeface="+mn-ea"/>
          <a:cs typeface="+mn-cs"/>
        </a:defRPr>
      </a:lvl1pPr>
      <a:lvl2pPr marL="342821" algn="l" defTabSz="685647" rtl="0" eaLnBrk="1" latinLnBrk="0" hangingPunct="1">
        <a:defRPr sz="1400" kern="1200">
          <a:solidFill>
            <a:schemeClr val="tx1"/>
          </a:solidFill>
          <a:latin typeface="+mn-lt"/>
          <a:ea typeface="+mn-ea"/>
          <a:cs typeface="+mn-cs"/>
        </a:defRPr>
      </a:lvl2pPr>
      <a:lvl3pPr marL="685647" algn="l" defTabSz="685647" rtl="0" eaLnBrk="1" latinLnBrk="0" hangingPunct="1">
        <a:defRPr sz="1400" kern="1200">
          <a:solidFill>
            <a:schemeClr val="tx1"/>
          </a:solidFill>
          <a:latin typeface="+mn-lt"/>
          <a:ea typeface="+mn-ea"/>
          <a:cs typeface="+mn-cs"/>
        </a:defRPr>
      </a:lvl3pPr>
      <a:lvl4pPr marL="1028471" algn="l" defTabSz="685647" rtl="0" eaLnBrk="1" latinLnBrk="0" hangingPunct="1">
        <a:defRPr sz="1400" kern="1200">
          <a:solidFill>
            <a:schemeClr val="tx1"/>
          </a:solidFill>
          <a:latin typeface="+mn-lt"/>
          <a:ea typeface="+mn-ea"/>
          <a:cs typeface="+mn-cs"/>
        </a:defRPr>
      </a:lvl4pPr>
      <a:lvl5pPr marL="1371294" algn="l" defTabSz="685647" rtl="0" eaLnBrk="1" latinLnBrk="0" hangingPunct="1">
        <a:defRPr sz="1400" kern="1200">
          <a:solidFill>
            <a:schemeClr val="tx1"/>
          </a:solidFill>
          <a:latin typeface="+mn-lt"/>
          <a:ea typeface="+mn-ea"/>
          <a:cs typeface="+mn-cs"/>
        </a:defRPr>
      </a:lvl5pPr>
      <a:lvl6pPr marL="1714121" algn="l" defTabSz="685647" rtl="0" eaLnBrk="1" latinLnBrk="0" hangingPunct="1">
        <a:defRPr sz="1400" kern="1200">
          <a:solidFill>
            <a:schemeClr val="tx1"/>
          </a:solidFill>
          <a:latin typeface="+mn-lt"/>
          <a:ea typeface="+mn-ea"/>
          <a:cs typeface="+mn-cs"/>
        </a:defRPr>
      </a:lvl6pPr>
      <a:lvl7pPr marL="2056940" algn="l" defTabSz="685647" rtl="0" eaLnBrk="1" latinLnBrk="0" hangingPunct="1">
        <a:defRPr sz="1400" kern="1200">
          <a:solidFill>
            <a:schemeClr val="tx1"/>
          </a:solidFill>
          <a:latin typeface="+mn-lt"/>
          <a:ea typeface="+mn-ea"/>
          <a:cs typeface="+mn-cs"/>
        </a:defRPr>
      </a:lvl7pPr>
      <a:lvl8pPr marL="2399760" algn="l" defTabSz="685647" rtl="0" eaLnBrk="1" latinLnBrk="0" hangingPunct="1">
        <a:defRPr sz="1400" kern="1200">
          <a:solidFill>
            <a:schemeClr val="tx1"/>
          </a:solidFill>
          <a:latin typeface="+mn-lt"/>
          <a:ea typeface="+mn-ea"/>
          <a:cs typeface="+mn-cs"/>
        </a:defRPr>
      </a:lvl8pPr>
      <a:lvl9pPr marL="2742581" algn="l" defTabSz="685647"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2612"/>
            <a:ext cx="7886700" cy="554292"/>
          </a:xfrm>
          <a:prstGeom prst="rect">
            <a:avLst/>
          </a:prstGeom>
        </p:spPr>
        <p:txBody>
          <a:bodyPr lIns="68574" tIns="34289" rIns="0" bIns="34289">
            <a:normAutofit/>
          </a:bodyPr>
          <a:lstStyle/>
          <a:p>
            <a:pPr marL="0" lvl="0"/>
            <a:r>
              <a:rPr lang="en-US" dirty="0"/>
              <a:t>Click to edit Master title style</a:t>
            </a:r>
          </a:p>
        </p:txBody>
      </p:sp>
      <p:sp>
        <p:nvSpPr>
          <p:cNvPr id="3" name="Text Placeholder 2"/>
          <p:cNvSpPr>
            <a:spLocks noGrp="1"/>
          </p:cNvSpPr>
          <p:nvPr>
            <p:ph type="body" idx="1"/>
          </p:nvPr>
        </p:nvSpPr>
        <p:spPr>
          <a:xfrm>
            <a:off x="628650" y="914401"/>
            <a:ext cx="7886700" cy="3718322"/>
          </a:xfrm>
          <a:prstGeom prst="rect">
            <a:avLst/>
          </a:prstGeom>
        </p:spPr>
        <p:txBody>
          <a:bodyPr vert="horz" lIns="68574" tIns="34289" rIns="68574" bIns="342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reeform 12"/>
          <p:cNvSpPr/>
          <p:nvPr userDrawn="1"/>
        </p:nvSpPr>
        <p:spPr>
          <a:xfrm rot="5400000">
            <a:off x="68384" y="130195"/>
            <a:ext cx="277122" cy="428177"/>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68574" tIns="34289" rIns="68574" bIns="34289" rtlCol="0" anchor="ctr">
            <a:noAutofit/>
          </a:bodyPr>
          <a:lstStyle/>
          <a:p>
            <a:pPr lvl="0" algn="ctr"/>
            <a:endParaRPr lang="en-US"/>
          </a:p>
        </p:txBody>
      </p:sp>
    </p:spTree>
    <p:extLst>
      <p:ext uri="{BB962C8B-B14F-4D97-AF65-F5344CB8AC3E}">
        <p14:creationId xmlns=""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l" defTabSz="685732" rtl="0" eaLnBrk="1" latinLnBrk="0" hangingPunct="1">
        <a:lnSpc>
          <a:spcPct val="90000"/>
        </a:lnSpc>
        <a:spcBef>
          <a:spcPct val="0"/>
        </a:spcBef>
        <a:buNone/>
        <a:defRPr lang="en-US" sz="2700" b="1" kern="1200">
          <a:solidFill>
            <a:schemeClr val="tx1"/>
          </a:solidFill>
          <a:latin typeface="Helvetica" panose="020B0500000000000000" pitchFamily="34" charset="0"/>
          <a:ea typeface="+mj-ea"/>
          <a:cs typeface="+mj-cs"/>
        </a:defRPr>
      </a:lvl1pPr>
    </p:titleStyle>
    <p:bodyStyle>
      <a:lvl1pPr marL="171434" indent="-171434" algn="l" defTabSz="685732" rtl="0" eaLnBrk="1" latinLnBrk="0" hangingPunct="1">
        <a:lnSpc>
          <a:spcPct val="90000"/>
        </a:lnSpc>
        <a:spcBef>
          <a:spcPts val="750"/>
        </a:spcBef>
        <a:buFont typeface="Arial" panose="020B0604020202020204" pitchFamily="34" charset="0"/>
        <a:buChar char="•"/>
        <a:defRPr sz="1800" kern="1200">
          <a:solidFill>
            <a:schemeClr val="tx1"/>
          </a:solidFill>
          <a:latin typeface="+mj-lt"/>
          <a:ea typeface="+mn-ea"/>
          <a:cs typeface="+mn-cs"/>
        </a:defRPr>
      </a:lvl1pPr>
      <a:lvl2pPr marL="514301" indent="-171434" algn="l" defTabSz="685732" rtl="0" eaLnBrk="1" latinLnBrk="0" hangingPunct="1">
        <a:lnSpc>
          <a:spcPct val="90000"/>
        </a:lnSpc>
        <a:spcBef>
          <a:spcPts val="375"/>
        </a:spcBef>
        <a:buFont typeface="Arial" panose="020B0604020202020204" pitchFamily="34" charset="0"/>
        <a:buChar char="•"/>
        <a:defRPr sz="1500" kern="1200">
          <a:solidFill>
            <a:schemeClr val="tx1"/>
          </a:solidFill>
          <a:latin typeface="+mj-lt"/>
          <a:ea typeface="+mn-ea"/>
          <a:cs typeface="+mn-cs"/>
        </a:defRPr>
      </a:lvl2pPr>
      <a:lvl3pPr marL="857165" indent="-171434" algn="l" defTabSz="685732" rtl="0" eaLnBrk="1" latinLnBrk="0" hangingPunct="1">
        <a:lnSpc>
          <a:spcPct val="90000"/>
        </a:lnSpc>
        <a:spcBef>
          <a:spcPts val="375"/>
        </a:spcBef>
        <a:buFont typeface="Arial" panose="020B0604020202020204" pitchFamily="34" charset="0"/>
        <a:buChar char="•"/>
        <a:defRPr sz="1400" kern="1200">
          <a:solidFill>
            <a:schemeClr val="tx1"/>
          </a:solidFill>
          <a:latin typeface="+mj-lt"/>
          <a:ea typeface="+mn-ea"/>
          <a:cs typeface="+mn-cs"/>
        </a:defRPr>
      </a:lvl3pPr>
      <a:lvl4pPr marL="1200030" indent="-171434" algn="l" defTabSz="685732"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4pPr>
      <a:lvl5pPr marL="1542896" indent="-171434" algn="l" defTabSz="685732"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5pPr>
      <a:lvl6pPr marL="1885762" indent="-171434" algn="l" defTabSz="68573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628" indent="-171434" algn="l" defTabSz="68573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494" indent="-171434" algn="l" defTabSz="68573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361" indent="-171434" algn="l" defTabSz="68573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32" rtl="0" eaLnBrk="1" latinLnBrk="0" hangingPunct="1">
        <a:defRPr sz="1400" kern="1200">
          <a:solidFill>
            <a:schemeClr val="tx1"/>
          </a:solidFill>
          <a:latin typeface="+mn-lt"/>
          <a:ea typeface="+mn-ea"/>
          <a:cs typeface="+mn-cs"/>
        </a:defRPr>
      </a:lvl1pPr>
      <a:lvl2pPr marL="342866" algn="l" defTabSz="685732" rtl="0" eaLnBrk="1" latinLnBrk="0" hangingPunct="1">
        <a:defRPr sz="1400" kern="1200">
          <a:solidFill>
            <a:schemeClr val="tx1"/>
          </a:solidFill>
          <a:latin typeface="+mn-lt"/>
          <a:ea typeface="+mn-ea"/>
          <a:cs typeface="+mn-cs"/>
        </a:defRPr>
      </a:lvl2pPr>
      <a:lvl3pPr marL="685732" algn="l" defTabSz="685732" rtl="0" eaLnBrk="1" latinLnBrk="0" hangingPunct="1">
        <a:defRPr sz="1400" kern="1200">
          <a:solidFill>
            <a:schemeClr val="tx1"/>
          </a:solidFill>
          <a:latin typeface="+mn-lt"/>
          <a:ea typeface="+mn-ea"/>
          <a:cs typeface="+mn-cs"/>
        </a:defRPr>
      </a:lvl3pPr>
      <a:lvl4pPr marL="1028598" algn="l" defTabSz="685732" rtl="0" eaLnBrk="1" latinLnBrk="0" hangingPunct="1">
        <a:defRPr sz="1400" kern="1200">
          <a:solidFill>
            <a:schemeClr val="tx1"/>
          </a:solidFill>
          <a:latin typeface="+mn-lt"/>
          <a:ea typeface="+mn-ea"/>
          <a:cs typeface="+mn-cs"/>
        </a:defRPr>
      </a:lvl4pPr>
      <a:lvl5pPr marL="1371464" algn="l" defTabSz="685732" rtl="0" eaLnBrk="1" latinLnBrk="0" hangingPunct="1">
        <a:defRPr sz="1400" kern="1200">
          <a:solidFill>
            <a:schemeClr val="tx1"/>
          </a:solidFill>
          <a:latin typeface="+mn-lt"/>
          <a:ea typeface="+mn-ea"/>
          <a:cs typeface="+mn-cs"/>
        </a:defRPr>
      </a:lvl5pPr>
      <a:lvl6pPr marL="1714331" algn="l" defTabSz="685732" rtl="0" eaLnBrk="1" latinLnBrk="0" hangingPunct="1">
        <a:defRPr sz="1400" kern="1200">
          <a:solidFill>
            <a:schemeClr val="tx1"/>
          </a:solidFill>
          <a:latin typeface="+mn-lt"/>
          <a:ea typeface="+mn-ea"/>
          <a:cs typeface="+mn-cs"/>
        </a:defRPr>
      </a:lvl6pPr>
      <a:lvl7pPr marL="2057195" algn="l" defTabSz="685732" rtl="0" eaLnBrk="1" latinLnBrk="0" hangingPunct="1">
        <a:defRPr sz="1400" kern="1200">
          <a:solidFill>
            <a:schemeClr val="tx1"/>
          </a:solidFill>
          <a:latin typeface="+mn-lt"/>
          <a:ea typeface="+mn-ea"/>
          <a:cs typeface="+mn-cs"/>
        </a:defRPr>
      </a:lvl7pPr>
      <a:lvl8pPr marL="2400060" algn="l" defTabSz="685732" rtl="0" eaLnBrk="1" latinLnBrk="0" hangingPunct="1">
        <a:defRPr sz="1400" kern="1200">
          <a:solidFill>
            <a:schemeClr val="tx1"/>
          </a:solidFill>
          <a:latin typeface="+mn-lt"/>
          <a:ea typeface="+mn-ea"/>
          <a:cs typeface="+mn-cs"/>
        </a:defRPr>
      </a:lvl8pPr>
      <a:lvl9pPr marL="2742926" algn="l" defTabSz="685732"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2612"/>
            <a:ext cx="7886700" cy="554292"/>
          </a:xfrm>
          <a:prstGeom prst="rect">
            <a:avLst/>
          </a:prstGeom>
        </p:spPr>
        <p:txBody>
          <a:bodyPr lIns="68580" tIns="34290" rIns="0" bIns="34290">
            <a:normAutofit/>
          </a:bodyPr>
          <a:lstStyle/>
          <a:p>
            <a:pPr marL="0" lvl="0"/>
            <a:r>
              <a:rPr lang="en-US"/>
              <a:t>Click to edit Master title style</a:t>
            </a:r>
          </a:p>
        </p:txBody>
      </p:sp>
      <p:sp>
        <p:nvSpPr>
          <p:cNvPr id="3" name="Text Placeholder 2"/>
          <p:cNvSpPr>
            <a:spLocks noGrp="1"/>
          </p:cNvSpPr>
          <p:nvPr>
            <p:ph type="body" idx="1"/>
          </p:nvPr>
        </p:nvSpPr>
        <p:spPr>
          <a:xfrm>
            <a:off x="628650" y="914401"/>
            <a:ext cx="7886700" cy="3718322"/>
          </a:xfrm>
          <a:prstGeom prst="rect">
            <a:avLst/>
          </a:prstGeom>
        </p:spPr>
        <p:txBody>
          <a:bodyPr vert="horz" lIns="68580" tIns="34290" rIns="68580" bIns="3429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reeform 12"/>
          <p:cNvSpPr/>
          <p:nvPr userDrawn="1"/>
        </p:nvSpPr>
        <p:spPr>
          <a:xfrm rot="5400000">
            <a:off x="68384" y="130191"/>
            <a:ext cx="277122" cy="428177"/>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lvl="0" algn="ctr"/>
            <a:endParaRPr lang="en-US"/>
          </a:p>
        </p:txBody>
      </p:sp>
    </p:spTree>
    <p:extLst>
      <p:ext uri="{BB962C8B-B14F-4D97-AF65-F5344CB8AC3E}">
        <p14:creationId xmlns=""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65" r:id="rId1"/>
    <p:sldLayoutId id="2147483688" r:id="rId2"/>
    <p:sldLayoutId id="2147483691" r:id="rId3"/>
  </p:sldLayoutIdLst>
  <p:hf hdr="0" ftr="0" dt="0"/>
  <p:txStyles>
    <p:titleStyle>
      <a:lvl1pPr algn="l" defTabSz="685800" rtl="0" eaLnBrk="1" latinLnBrk="0" hangingPunct="1">
        <a:lnSpc>
          <a:spcPct val="90000"/>
        </a:lnSpc>
        <a:spcBef>
          <a:spcPct val="0"/>
        </a:spcBef>
        <a:buNone/>
        <a:defRPr lang="en-US" sz="2700" b="1" kern="1200">
          <a:solidFill>
            <a:schemeClr val="tx1"/>
          </a:solidFill>
          <a:latin typeface="Helvetica" panose="020B0500000000000000"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j-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j-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j-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84" r:id="rId1"/>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79749"/>
            <a:ext cx="7886700" cy="554292"/>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914400"/>
            <a:ext cx="7886700" cy="37183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055134626"/>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22612"/>
            <a:ext cx="7886700" cy="554292"/>
          </a:xfrm>
          <a:prstGeom prst="rect">
            <a:avLst/>
          </a:prstGeom>
        </p:spPr>
        <p:txBody>
          <a:bodyPr lIns="68580" tIns="34290" rIns="0" bIns="34290">
            <a:normAutofit/>
          </a:bodyPr>
          <a:lstStyle/>
          <a:p>
            <a:pPr marL="0" lvl="0"/>
            <a:r>
              <a:rPr lang="en-US"/>
              <a:t>Click to edit Master title style</a:t>
            </a:r>
          </a:p>
        </p:txBody>
      </p:sp>
      <p:sp>
        <p:nvSpPr>
          <p:cNvPr id="3" name="Text Placeholder 2"/>
          <p:cNvSpPr>
            <a:spLocks noGrp="1"/>
          </p:cNvSpPr>
          <p:nvPr>
            <p:ph type="body" idx="1"/>
          </p:nvPr>
        </p:nvSpPr>
        <p:spPr>
          <a:xfrm>
            <a:off x="628650" y="914400"/>
            <a:ext cx="7886700" cy="3718322"/>
          </a:xfrm>
          <a:prstGeom prst="rect">
            <a:avLst/>
          </a:prstGeom>
        </p:spPr>
        <p:txBody>
          <a:bodyPr vert="horz" lIns="68580" tIns="34290" rIns="68580" bIns="3429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90" r:id="rId1"/>
  </p:sldLayoutIdLst>
  <p:txStyles>
    <p:titleStyle>
      <a:lvl1pPr algn="l" defTabSz="685800" rtl="0" eaLnBrk="1" latinLnBrk="0" hangingPunct="1">
        <a:lnSpc>
          <a:spcPct val="90000"/>
        </a:lnSpc>
        <a:spcBef>
          <a:spcPct val="0"/>
        </a:spcBef>
        <a:buNone/>
        <a:defRPr lang="en-US" sz="2700" b="1" kern="1200">
          <a:solidFill>
            <a:schemeClr val="tx1"/>
          </a:solidFill>
          <a:latin typeface="Helvetica" panose="020B0500000000000000"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mj-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j-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j-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chemeClr val="tx1"/>
          </a:solidFill>
          <a:latin typeface="+mj-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ugc.ac.in/grievance/student_reg.aspx"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47"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48"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49"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50"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3" name="Title 2"/>
          <p:cNvSpPr>
            <a:spLocks noGrp="1"/>
          </p:cNvSpPr>
          <p:nvPr>
            <p:ph type="title"/>
          </p:nvPr>
        </p:nvSpPr>
        <p:spPr>
          <a:xfrm>
            <a:off x="4786314" y="357172"/>
            <a:ext cx="3500462" cy="4071966"/>
          </a:xfrm>
          <a:noFill/>
          <a:ln w="22225">
            <a:solidFill>
              <a:schemeClr val="accent1">
                <a:lumMod val="50000"/>
              </a:schemeClr>
            </a:solidFill>
            <a:prstDash val="dash"/>
          </a:ln>
        </p:spPr>
        <p:txBody>
          <a:bodyPr>
            <a:normAutofit/>
          </a:bodyPr>
          <a:lstStyle/>
          <a:p>
            <a:pPr algn="ctr">
              <a:lnSpc>
                <a:spcPct val="150000"/>
              </a:lnSpc>
            </a:pPr>
            <a:r>
              <a:rPr lang="en-US" sz="3200" spc="600" dirty="0" smtClean="0">
                <a:solidFill>
                  <a:srgbClr val="002060"/>
                </a:solidFill>
              </a:rPr>
              <a:t>Manodarpan</a:t>
            </a:r>
            <a:endParaRPr lang="en-US" sz="3200" spc="600" dirty="0">
              <a:solidFill>
                <a:srgbClr val="002060"/>
              </a:solidFill>
            </a:endParaRPr>
          </a:p>
        </p:txBody>
      </p:sp>
      <p:sp>
        <p:nvSpPr>
          <p:cNvPr id="41"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42"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29"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3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5" name="Rounded Rectangle 34"/>
          <p:cNvSpPr/>
          <p:nvPr/>
        </p:nvSpPr>
        <p:spPr>
          <a:xfrm>
            <a:off x="5143504" y="1071552"/>
            <a:ext cx="3000396" cy="2500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dirty="0" smtClean="0">
                <a:solidFill>
                  <a:schemeClr val="bg1"/>
                </a:solidFill>
                <a:cs typeface="Adobe Arabic" pitchFamily="18" charset="-78"/>
              </a:rPr>
              <a:t>“An initiative of the </a:t>
            </a:r>
          </a:p>
          <a:p>
            <a:pPr algn="ctr">
              <a:lnSpc>
                <a:spcPct val="150000"/>
              </a:lnSpc>
            </a:pPr>
            <a:r>
              <a:rPr lang="en-US" sz="2000" dirty="0" smtClean="0">
                <a:solidFill>
                  <a:schemeClr val="bg1"/>
                </a:solidFill>
                <a:cs typeface="Adobe Arabic" pitchFamily="18" charset="-78"/>
              </a:rPr>
              <a:t>Ministry of Human Resource Development, Government of India”</a:t>
            </a:r>
          </a:p>
          <a:p>
            <a:pPr algn="ctr">
              <a:lnSpc>
                <a:spcPct val="150000"/>
              </a:lnSpc>
            </a:pPr>
            <a:r>
              <a:rPr lang="en-US" sz="1600" dirty="0" smtClean="0">
                <a:solidFill>
                  <a:schemeClr val="bg1"/>
                </a:solidFill>
                <a:cs typeface="Adobe Arabic" pitchFamily="18" charset="-78"/>
              </a:rPr>
              <a:t>21st July, 2020</a:t>
            </a:r>
            <a:endParaRPr lang="en-US" sz="1600" dirty="0">
              <a:solidFill>
                <a:schemeClr val="bg1"/>
              </a:solidFill>
            </a:endParaRPr>
          </a:p>
        </p:txBody>
      </p:sp>
    </p:spTree>
    <p:extLst>
      <p:ext uri="{BB962C8B-B14F-4D97-AF65-F5344CB8AC3E}">
        <p14:creationId xmlns="" xmlns:p14="http://schemas.microsoft.com/office/powerpoint/2010/main" val="4017674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smtClean="0">
                <a:solidFill>
                  <a:schemeClr val="bg1"/>
                </a:solidFill>
              </a:rPr>
              <a:t>Need for Manodarpan</a:t>
            </a:r>
            <a:endParaRPr lang="ko-KR" altLang="en-US" dirty="0">
              <a:solidFill>
                <a:schemeClr val="bg1"/>
              </a:solidFill>
            </a:endParaRPr>
          </a:p>
        </p:txBody>
      </p:sp>
      <p:grpSp>
        <p:nvGrpSpPr>
          <p:cNvPr id="3"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58">
            <a:extLst>
              <a:ext uri="{FF2B5EF4-FFF2-40B4-BE49-F238E27FC236}">
                <a16:creationId xmlns="" xmlns:a16="http://schemas.microsoft.com/office/drawing/2014/main" id="{60B9E403-1207-4672-B389-F76F986B67C0}"/>
              </a:ext>
            </a:extLst>
          </p:cNvPr>
          <p:cNvGrpSpPr/>
          <p:nvPr/>
        </p:nvGrpSpPr>
        <p:grpSpPr>
          <a:xfrm>
            <a:off x="6500826" y="3786196"/>
            <a:ext cx="2194560" cy="575196"/>
            <a:chOff x="8921977" y="4073389"/>
            <a:chExt cx="2926080" cy="766929"/>
          </a:xfrm>
        </p:grpSpPr>
        <p:sp>
          <p:nvSpPr>
            <p:cNvPr id="60" name="TextBox 59">
              <a:extLst>
                <a:ext uri="{FF2B5EF4-FFF2-40B4-BE49-F238E27FC236}">
                  <a16:creationId xmlns="" xmlns:a16="http://schemas.microsoft.com/office/drawing/2014/main" id="{7D9132A3-FCA5-4C28-A080-66626C37C621}"/>
                </a:ext>
              </a:extLst>
            </p:cNvPr>
            <p:cNvSpPr txBox="1"/>
            <p:nvPr/>
          </p:nvSpPr>
          <p:spPr>
            <a:xfrm>
              <a:off x="8921977" y="4073389"/>
              <a:ext cx="2926080" cy="492443"/>
            </a:xfrm>
            <a:prstGeom prst="rect">
              <a:avLst/>
            </a:prstGeom>
            <a:noFill/>
          </p:spPr>
          <p:txBody>
            <a:bodyPr wrap="square" lIns="0" rIns="0" rtlCol="0" anchor="b">
              <a:spAutoFit/>
            </a:bodyPr>
            <a:lstStyle/>
            <a:p>
              <a:r>
                <a:rPr lang="en-US" b="1" noProof="1" smtClean="0"/>
                <a:t>Counsellor in Colleges</a:t>
              </a:r>
              <a:endParaRPr lang="en-US" b="1" noProof="1"/>
            </a:p>
          </p:txBody>
        </p:sp>
        <p:sp>
          <p:nvSpPr>
            <p:cNvPr id="61" name="TextBox 60">
              <a:extLst>
                <a:ext uri="{FF2B5EF4-FFF2-40B4-BE49-F238E27FC236}">
                  <a16:creationId xmlns="" xmlns:a16="http://schemas.microsoft.com/office/drawing/2014/main" id="{A3BCB953-1E93-4D95-870A-C7FC33B543E6}"/>
                </a:ext>
              </a:extLst>
            </p:cNvPr>
            <p:cNvSpPr txBox="1"/>
            <p:nvPr/>
          </p:nvSpPr>
          <p:spPr>
            <a:xfrm>
              <a:off x="8921977" y="4532542"/>
              <a:ext cx="2926080" cy="307776"/>
            </a:xfrm>
            <a:prstGeom prst="rect">
              <a:avLst/>
            </a:prstGeom>
            <a:noFill/>
          </p:spPr>
          <p:txBody>
            <a:bodyPr wrap="square" lIns="0" rIns="0" rtlCol="0" anchor="t">
              <a:spAutoFit/>
            </a:bodyPr>
            <a:lstStyle/>
            <a:p>
              <a:pPr algn="just"/>
              <a:endParaRPr lang="en-US" sz="900" noProof="1">
                <a:solidFill>
                  <a:schemeClr val="tx1">
                    <a:lumMod val="65000"/>
                    <a:lumOff val="35000"/>
                  </a:schemeClr>
                </a:solidFill>
              </a:endParaRPr>
            </a:p>
          </p:txBody>
        </p:sp>
      </p:grpSp>
      <p:grpSp>
        <p:nvGrpSpPr>
          <p:cNvPr id="24" name="Group 61">
            <a:extLst>
              <a:ext uri="{FF2B5EF4-FFF2-40B4-BE49-F238E27FC236}">
                <a16:creationId xmlns="" xmlns:a16="http://schemas.microsoft.com/office/drawing/2014/main" id="{02AB896D-B9AC-40AE-8064-A2F1677C02A0}"/>
              </a:ext>
            </a:extLst>
          </p:cNvPr>
          <p:cNvGrpSpPr/>
          <p:nvPr/>
        </p:nvGrpSpPr>
        <p:grpSpPr>
          <a:xfrm>
            <a:off x="250907" y="1571618"/>
            <a:ext cx="2194560" cy="1013780"/>
            <a:chOff x="332936" y="2627766"/>
            <a:chExt cx="2926080" cy="1351707"/>
          </a:xfrm>
        </p:grpSpPr>
        <p:sp>
          <p:nvSpPr>
            <p:cNvPr id="63" name="TextBox 62">
              <a:extLst>
                <a:ext uri="{FF2B5EF4-FFF2-40B4-BE49-F238E27FC236}">
                  <a16:creationId xmlns="" xmlns:a16="http://schemas.microsoft.com/office/drawing/2014/main" id="{3AC6C12C-872C-4331-A8BD-7EEEB9C452B9}"/>
                </a:ext>
              </a:extLst>
            </p:cNvPr>
            <p:cNvSpPr txBox="1"/>
            <p:nvPr/>
          </p:nvSpPr>
          <p:spPr>
            <a:xfrm>
              <a:off x="332936" y="2627766"/>
              <a:ext cx="2926080" cy="492443"/>
            </a:xfrm>
            <a:prstGeom prst="rect">
              <a:avLst/>
            </a:prstGeom>
            <a:noFill/>
          </p:spPr>
          <p:txBody>
            <a:bodyPr wrap="square" lIns="0" rIns="0" rtlCol="0" anchor="b">
              <a:spAutoFit/>
            </a:bodyPr>
            <a:lstStyle/>
            <a:p>
              <a:pPr algn="r"/>
              <a:r>
                <a:rPr lang="en-US" b="1" noProof="1" smtClean="0"/>
                <a:t>Schools and Colleges</a:t>
              </a:r>
              <a:endParaRPr lang="en-US" b="1" noProof="1"/>
            </a:p>
          </p:txBody>
        </p:sp>
        <p:sp>
          <p:nvSpPr>
            <p:cNvPr id="64" name="TextBox 63">
              <a:extLst>
                <a:ext uri="{FF2B5EF4-FFF2-40B4-BE49-F238E27FC236}">
                  <a16:creationId xmlns="" xmlns:a16="http://schemas.microsoft.com/office/drawing/2014/main" id="{09BB9C93-8C3C-4FB3-97A7-FCCDF4B341AC}"/>
                </a:ext>
              </a:extLst>
            </p:cNvPr>
            <p:cNvSpPr txBox="1"/>
            <p:nvPr/>
          </p:nvSpPr>
          <p:spPr>
            <a:xfrm>
              <a:off x="332936" y="3086921"/>
              <a:ext cx="2926080" cy="89255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Schools and colleges to become places for promoting physical health and mental well being.</a:t>
              </a:r>
            </a:p>
          </p:txBody>
        </p:sp>
      </p:grpSp>
      <p:grpSp>
        <p:nvGrpSpPr>
          <p:cNvPr id="25" name="Group 64">
            <a:extLst>
              <a:ext uri="{FF2B5EF4-FFF2-40B4-BE49-F238E27FC236}">
                <a16:creationId xmlns="" xmlns:a16="http://schemas.microsoft.com/office/drawing/2014/main" id="{7DC9EF13-565A-49A7-BD63-9379FA860AC5}"/>
              </a:ext>
            </a:extLst>
          </p:cNvPr>
          <p:cNvGrpSpPr/>
          <p:nvPr/>
        </p:nvGrpSpPr>
        <p:grpSpPr>
          <a:xfrm>
            <a:off x="234300" y="3786196"/>
            <a:ext cx="2194560" cy="1398501"/>
            <a:chOff x="332936" y="4652338"/>
            <a:chExt cx="2926080" cy="1864669"/>
          </a:xfrm>
        </p:grpSpPr>
        <p:sp>
          <p:nvSpPr>
            <p:cNvPr id="66" name="TextBox 65">
              <a:extLst>
                <a:ext uri="{FF2B5EF4-FFF2-40B4-BE49-F238E27FC236}">
                  <a16:creationId xmlns="" xmlns:a16="http://schemas.microsoft.com/office/drawing/2014/main" id="{2CFE949B-F010-431E-A8FA-58A0F7CCFA0C}"/>
                </a:ext>
              </a:extLst>
            </p:cNvPr>
            <p:cNvSpPr txBox="1"/>
            <p:nvPr/>
          </p:nvSpPr>
          <p:spPr>
            <a:xfrm>
              <a:off x="332936" y="4652338"/>
              <a:ext cx="2926080" cy="492443"/>
            </a:xfrm>
            <a:prstGeom prst="rect">
              <a:avLst/>
            </a:prstGeom>
            <a:noFill/>
          </p:spPr>
          <p:txBody>
            <a:bodyPr wrap="square" lIns="0" rIns="0" rtlCol="0" anchor="b">
              <a:spAutoFit/>
            </a:bodyPr>
            <a:lstStyle/>
            <a:p>
              <a:pPr algn="r"/>
              <a:r>
                <a:rPr lang="en-US" b="1" noProof="1" smtClean="0"/>
                <a:t>WHO Report 2017</a:t>
              </a:r>
              <a:endParaRPr lang="en-US" b="1" noProof="1"/>
            </a:p>
          </p:txBody>
        </p:sp>
        <p:sp>
          <p:nvSpPr>
            <p:cNvPr id="67" name="TextBox 66">
              <a:extLst>
                <a:ext uri="{FF2B5EF4-FFF2-40B4-BE49-F238E27FC236}">
                  <a16:creationId xmlns="" xmlns:a16="http://schemas.microsoft.com/office/drawing/2014/main" id="{6FCEFE6A-F2AF-4A1D-A581-B436CDBD1D4D}"/>
                </a:ext>
              </a:extLst>
            </p:cNvPr>
            <p:cNvSpPr txBox="1"/>
            <p:nvPr/>
          </p:nvSpPr>
          <p:spPr>
            <a:xfrm>
              <a:off x="332936" y="5111493"/>
              <a:ext cx="2926080" cy="1405514"/>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As per WHO 2017 report, 56 million individuals worldwide treated for depressive disorders – likely to increase after COVID-19 pandemic.</a:t>
              </a:r>
            </a:p>
          </p:txBody>
        </p:sp>
      </p:grpSp>
      <p:grpSp>
        <p:nvGrpSpPr>
          <p:cNvPr id="26" name="Group 67">
            <a:extLst>
              <a:ext uri="{FF2B5EF4-FFF2-40B4-BE49-F238E27FC236}">
                <a16:creationId xmlns="" xmlns:a16="http://schemas.microsoft.com/office/drawing/2014/main" id="{E4C5F2E5-C7A5-4800-A305-D7A8FFCFE720}"/>
              </a:ext>
            </a:extLst>
          </p:cNvPr>
          <p:cNvGrpSpPr/>
          <p:nvPr/>
        </p:nvGrpSpPr>
        <p:grpSpPr>
          <a:xfrm>
            <a:off x="6500826" y="857238"/>
            <a:ext cx="2194560" cy="1206141"/>
            <a:chOff x="8921977" y="1466725"/>
            <a:chExt cx="2926080" cy="1608188"/>
          </a:xfrm>
        </p:grpSpPr>
        <p:sp>
          <p:nvSpPr>
            <p:cNvPr id="69" name="TextBox 68">
              <a:extLst>
                <a:ext uri="{FF2B5EF4-FFF2-40B4-BE49-F238E27FC236}">
                  <a16:creationId xmlns="" xmlns:a16="http://schemas.microsoft.com/office/drawing/2014/main" id="{5F5C62C1-3E66-4FFE-9AC8-F077C933354D}"/>
                </a:ext>
              </a:extLst>
            </p:cNvPr>
            <p:cNvSpPr txBox="1"/>
            <p:nvPr/>
          </p:nvSpPr>
          <p:spPr>
            <a:xfrm>
              <a:off x="8921977" y="1466725"/>
              <a:ext cx="2926080" cy="492443"/>
            </a:xfrm>
            <a:prstGeom prst="rect">
              <a:avLst/>
            </a:prstGeom>
            <a:noFill/>
          </p:spPr>
          <p:txBody>
            <a:bodyPr wrap="square" lIns="0" rIns="0" rtlCol="0" anchor="b">
              <a:spAutoFit/>
            </a:bodyPr>
            <a:lstStyle/>
            <a:p>
              <a:r>
                <a:rPr lang="en-IN" b="1" noProof="1" smtClean="0"/>
                <a:t>NCRB data 2018 </a:t>
              </a:r>
              <a:endParaRPr lang="en-US" b="1" noProof="1"/>
            </a:p>
          </p:txBody>
        </p:sp>
        <p:sp>
          <p:nvSpPr>
            <p:cNvPr id="70" name="TextBox 69">
              <a:extLst>
                <a:ext uri="{FF2B5EF4-FFF2-40B4-BE49-F238E27FC236}">
                  <a16:creationId xmlns="" xmlns:a16="http://schemas.microsoft.com/office/drawing/2014/main" id="{28784273-EB8C-4E80-A63E-46BC0643773D}"/>
                </a:ext>
              </a:extLst>
            </p:cNvPr>
            <p:cNvSpPr txBox="1"/>
            <p:nvPr/>
          </p:nvSpPr>
          <p:spPr>
            <a:xfrm>
              <a:off x="8921977" y="1925881"/>
              <a:ext cx="2926080" cy="114903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As per NCRB 2018 data , every hour one student dies by suicide in India. (10159 students died due to suicide in 2018).   </a:t>
              </a:r>
            </a:p>
          </p:txBody>
        </p:sp>
      </p:grpSp>
      <p:grpSp>
        <p:nvGrpSpPr>
          <p:cNvPr id="27" name="Group 70">
            <a:extLst>
              <a:ext uri="{FF2B5EF4-FFF2-40B4-BE49-F238E27FC236}">
                <a16:creationId xmlns="" xmlns:a16="http://schemas.microsoft.com/office/drawing/2014/main" id="{08F53BE2-34F9-4C54-9E3A-52D1BFD6EA4D}"/>
              </a:ext>
            </a:extLst>
          </p:cNvPr>
          <p:cNvGrpSpPr/>
          <p:nvPr/>
        </p:nvGrpSpPr>
        <p:grpSpPr>
          <a:xfrm>
            <a:off x="256753" y="571486"/>
            <a:ext cx="2194560" cy="1013782"/>
            <a:chOff x="332936" y="2627766"/>
            <a:chExt cx="2926080" cy="1351711"/>
          </a:xfrm>
        </p:grpSpPr>
        <p:sp>
          <p:nvSpPr>
            <p:cNvPr id="72" name="TextBox 71">
              <a:extLst>
                <a:ext uri="{FF2B5EF4-FFF2-40B4-BE49-F238E27FC236}">
                  <a16:creationId xmlns="" xmlns:a16="http://schemas.microsoft.com/office/drawing/2014/main" id="{899462C2-1262-4941-853C-84DCD3D9492C}"/>
                </a:ext>
              </a:extLst>
            </p:cNvPr>
            <p:cNvSpPr txBox="1"/>
            <p:nvPr/>
          </p:nvSpPr>
          <p:spPr>
            <a:xfrm>
              <a:off x="332936" y="2627766"/>
              <a:ext cx="2926080" cy="492443"/>
            </a:xfrm>
            <a:prstGeom prst="rect">
              <a:avLst/>
            </a:prstGeom>
            <a:noFill/>
          </p:spPr>
          <p:txBody>
            <a:bodyPr wrap="square" lIns="0" rIns="0" rtlCol="0" anchor="b">
              <a:spAutoFit/>
            </a:bodyPr>
            <a:lstStyle/>
            <a:p>
              <a:r>
                <a:rPr lang="en-IN" b="1" noProof="1" smtClean="0"/>
                <a:t>    Strong Linkage</a:t>
              </a:r>
              <a:endParaRPr lang="en-US" b="1" noProof="1"/>
            </a:p>
          </p:txBody>
        </p:sp>
        <p:sp>
          <p:nvSpPr>
            <p:cNvPr id="73" name="TextBox 72">
              <a:extLst>
                <a:ext uri="{FF2B5EF4-FFF2-40B4-BE49-F238E27FC236}">
                  <a16:creationId xmlns="" xmlns:a16="http://schemas.microsoft.com/office/drawing/2014/main" id="{EF824E43-8134-4B9D-878B-5DAB0DF80F94}"/>
                </a:ext>
              </a:extLst>
            </p:cNvPr>
            <p:cNvSpPr txBox="1"/>
            <p:nvPr/>
          </p:nvSpPr>
          <p:spPr>
            <a:xfrm>
              <a:off x="332936" y="3086924"/>
              <a:ext cx="2926080" cy="892553"/>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Strong linkage needed between education and health-physical, mental and emotional.</a:t>
              </a:r>
            </a:p>
          </p:txBody>
        </p:sp>
      </p:grpSp>
      <p:grpSp>
        <p:nvGrpSpPr>
          <p:cNvPr id="28" name="Group 73">
            <a:extLst>
              <a:ext uri="{FF2B5EF4-FFF2-40B4-BE49-F238E27FC236}">
                <a16:creationId xmlns="" xmlns:a16="http://schemas.microsoft.com/office/drawing/2014/main" id="{7C135005-C174-4138-A07E-E1C635040F7D}"/>
              </a:ext>
            </a:extLst>
          </p:cNvPr>
          <p:cNvGrpSpPr/>
          <p:nvPr/>
        </p:nvGrpSpPr>
        <p:grpSpPr>
          <a:xfrm>
            <a:off x="6500826" y="2143122"/>
            <a:ext cx="2194560" cy="1729363"/>
            <a:chOff x="8921977" y="4073386"/>
            <a:chExt cx="2926080" cy="2305821"/>
          </a:xfrm>
        </p:grpSpPr>
        <p:sp>
          <p:nvSpPr>
            <p:cNvPr id="75" name="TextBox 74">
              <a:extLst>
                <a:ext uri="{FF2B5EF4-FFF2-40B4-BE49-F238E27FC236}">
                  <a16:creationId xmlns="" xmlns:a16="http://schemas.microsoft.com/office/drawing/2014/main" id="{DD3671B4-7B23-466E-A464-5E24C8BC0A5E}"/>
                </a:ext>
              </a:extLst>
            </p:cNvPr>
            <p:cNvSpPr txBox="1"/>
            <p:nvPr/>
          </p:nvSpPr>
          <p:spPr>
            <a:xfrm>
              <a:off x="8921977" y="4073386"/>
              <a:ext cx="2926080" cy="492443"/>
            </a:xfrm>
            <a:prstGeom prst="rect">
              <a:avLst/>
            </a:prstGeom>
            <a:noFill/>
          </p:spPr>
          <p:txBody>
            <a:bodyPr wrap="square" lIns="0" rIns="0" rtlCol="0" anchor="b">
              <a:spAutoFit/>
            </a:bodyPr>
            <a:lstStyle/>
            <a:p>
              <a:r>
                <a:rPr lang="en-IN" b="1" noProof="1" smtClean="0"/>
                <a:t>Counsellor in Schools</a:t>
              </a:r>
              <a:endParaRPr lang="en-US" b="1" noProof="1"/>
            </a:p>
          </p:txBody>
        </p:sp>
        <p:sp>
          <p:nvSpPr>
            <p:cNvPr id="76" name="TextBox 75">
              <a:extLst>
                <a:ext uri="{FF2B5EF4-FFF2-40B4-BE49-F238E27FC236}">
                  <a16:creationId xmlns="" xmlns:a16="http://schemas.microsoft.com/office/drawing/2014/main" id="{784D83D0-57C1-49DB-B931-41B682DB911A}"/>
                </a:ext>
              </a:extLst>
            </p:cNvPr>
            <p:cNvSpPr txBox="1"/>
            <p:nvPr/>
          </p:nvSpPr>
          <p:spPr>
            <a:xfrm>
              <a:off x="8921977" y="4532544"/>
              <a:ext cx="2926080" cy="1846663"/>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CBSE affiliation bye-laws mandate counselor in very school. Counselor very essential in residential schools and colleges (NVS has around 1200 counselors).</a:t>
              </a:r>
            </a:p>
            <a:p>
              <a:pPr algn="just"/>
              <a:endParaRPr lang="en-US" sz="900" noProof="1" smtClean="0">
                <a:solidFill>
                  <a:schemeClr val="tx1">
                    <a:lumMod val="65000"/>
                    <a:lumOff val="35000"/>
                  </a:schemeClr>
                </a:solidFill>
              </a:endParaRPr>
            </a:p>
          </p:txBody>
        </p:sp>
      </p:grpSp>
      <p:grpSp>
        <p:nvGrpSpPr>
          <p:cNvPr id="29" name="Group 76">
            <a:extLst>
              <a:ext uri="{FF2B5EF4-FFF2-40B4-BE49-F238E27FC236}">
                <a16:creationId xmlns="" xmlns:a16="http://schemas.microsoft.com/office/drawing/2014/main" id="{70329976-7EED-4CD3-8188-92B5615B410B}"/>
              </a:ext>
            </a:extLst>
          </p:cNvPr>
          <p:cNvGrpSpPr/>
          <p:nvPr/>
        </p:nvGrpSpPr>
        <p:grpSpPr>
          <a:xfrm>
            <a:off x="214282" y="2643188"/>
            <a:ext cx="2194560" cy="1187547"/>
            <a:chOff x="332936" y="4652338"/>
            <a:chExt cx="2926080" cy="1583397"/>
          </a:xfrm>
        </p:grpSpPr>
        <p:sp>
          <p:nvSpPr>
            <p:cNvPr id="78" name="TextBox 77">
              <a:extLst>
                <a:ext uri="{FF2B5EF4-FFF2-40B4-BE49-F238E27FC236}">
                  <a16:creationId xmlns="" xmlns:a16="http://schemas.microsoft.com/office/drawing/2014/main" id="{BDE5767A-2ADF-4E45-AFFE-05BC83E77E0B}"/>
                </a:ext>
              </a:extLst>
            </p:cNvPr>
            <p:cNvSpPr txBox="1"/>
            <p:nvPr/>
          </p:nvSpPr>
          <p:spPr>
            <a:xfrm>
              <a:off x="332936" y="4652338"/>
              <a:ext cx="2926080" cy="492443"/>
            </a:xfrm>
            <a:prstGeom prst="rect">
              <a:avLst/>
            </a:prstGeom>
            <a:noFill/>
          </p:spPr>
          <p:txBody>
            <a:bodyPr wrap="square" lIns="0" rIns="0" rtlCol="0" anchor="b">
              <a:spAutoFit/>
            </a:bodyPr>
            <a:lstStyle/>
            <a:p>
              <a:pPr algn="r"/>
              <a:r>
                <a:rPr lang="en-US" b="1" noProof="1" smtClean="0"/>
                <a:t>ICMR Report 2017</a:t>
              </a:r>
              <a:endParaRPr lang="en-US" b="1" noProof="1"/>
            </a:p>
          </p:txBody>
        </p:sp>
        <p:sp>
          <p:nvSpPr>
            <p:cNvPr id="79" name="TextBox 78">
              <a:extLst>
                <a:ext uri="{FF2B5EF4-FFF2-40B4-BE49-F238E27FC236}">
                  <a16:creationId xmlns="" xmlns:a16="http://schemas.microsoft.com/office/drawing/2014/main" id="{AF92B99F-21F8-4B15-9787-9E91442ACF22}"/>
                </a:ext>
              </a:extLst>
            </p:cNvPr>
            <p:cNvSpPr txBox="1"/>
            <p:nvPr/>
          </p:nvSpPr>
          <p:spPr>
            <a:xfrm>
              <a:off x="332936" y="5086702"/>
              <a:ext cx="2926080" cy="1149033"/>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ICMR (2017) shows that 10-13% of children and adolescents in India are dealing with mental health concerns.</a:t>
              </a:r>
            </a:p>
          </p:txBody>
        </p:sp>
      </p:grpSp>
      <p:sp>
        <p:nvSpPr>
          <p:cNvPr id="55" name="Shape">
            <a:extLst>
              <a:ext uri="{FF2B5EF4-FFF2-40B4-BE49-F238E27FC236}">
                <a16:creationId xmlns="" xmlns:a16="http://schemas.microsoft.com/office/drawing/2014/main" id="{B28E26A2-3908-413C-9D79-DA358374C655}"/>
              </a:ext>
            </a:extLst>
          </p:cNvPr>
          <p:cNvSpPr/>
          <p:nvPr/>
        </p:nvSpPr>
        <p:spPr>
          <a:xfrm>
            <a:off x="2773568" y="696662"/>
            <a:ext cx="3596865" cy="4032771"/>
          </a:xfrm>
          <a:custGeom>
            <a:avLst/>
            <a:gdLst/>
            <a:ahLst/>
            <a:cxnLst>
              <a:cxn ang="0">
                <a:pos x="wd2" y="hd2"/>
              </a:cxn>
              <a:cxn ang="5400000">
                <a:pos x="wd2" y="hd2"/>
              </a:cxn>
              <a:cxn ang="10800000">
                <a:pos x="wd2" y="hd2"/>
              </a:cxn>
              <a:cxn ang="16200000">
                <a:pos x="wd2" y="hd2"/>
              </a:cxn>
            </a:cxnLst>
            <a:rect l="0" t="0" r="r" b="b"/>
            <a:pathLst>
              <a:path w="21397" h="21546" extrusionOk="0">
                <a:moveTo>
                  <a:pt x="148" y="9744"/>
                </a:moveTo>
                <a:cubicBezTo>
                  <a:pt x="174" y="10446"/>
                  <a:pt x="271" y="11123"/>
                  <a:pt x="645" y="11748"/>
                </a:cubicBezTo>
                <a:cubicBezTo>
                  <a:pt x="988" y="12310"/>
                  <a:pt x="1180" y="12911"/>
                  <a:pt x="1325" y="13535"/>
                </a:cubicBezTo>
                <a:cubicBezTo>
                  <a:pt x="1437" y="14016"/>
                  <a:pt x="1544" y="14506"/>
                  <a:pt x="1913" y="14910"/>
                </a:cubicBezTo>
                <a:cubicBezTo>
                  <a:pt x="1967" y="14967"/>
                  <a:pt x="1988" y="15049"/>
                  <a:pt x="2004" y="15121"/>
                </a:cubicBezTo>
                <a:cubicBezTo>
                  <a:pt x="2058" y="15381"/>
                  <a:pt x="2197" y="15592"/>
                  <a:pt x="2389" y="15789"/>
                </a:cubicBezTo>
                <a:cubicBezTo>
                  <a:pt x="2518" y="15924"/>
                  <a:pt x="2614" y="16082"/>
                  <a:pt x="2662" y="16255"/>
                </a:cubicBezTo>
                <a:cubicBezTo>
                  <a:pt x="2721" y="16457"/>
                  <a:pt x="2732" y="16669"/>
                  <a:pt x="2732" y="16875"/>
                </a:cubicBezTo>
                <a:cubicBezTo>
                  <a:pt x="2727" y="17226"/>
                  <a:pt x="2737" y="17567"/>
                  <a:pt x="2866" y="17904"/>
                </a:cubicBezTo>
                <a:cubicBezTo>
                  <a:pt x="2898" y="17990"/>
                  <a:pt x="2887" y="18129"/>
                  <a:pt x="2823" y="18197"/>
                </a:cubicBezTo>
                <a:cubicBezTo>
                  <a:pt x="2636" y="18399"/>
                  <a:pt x="2416" y="18576"/>
                  <a:pt x="2213" y="18769"/>
                </a:cubicBezTo>
                <a:cubicBezTo>
                  <a:pt x="2117" y="18860"/>
                  <a:pt x="1977" y="18951"/>
                  <a:pt x="1956" y="19057"/>
                </a:cubicBezTo>
                <a:cubicBezTo>
                  <a:pt x="1903" y="19316"/>
                  <a:pt x="1886" y="19590"/>
                  <a:pt x="1892" y="19855"/>
                </a:cubicBezTo>
                <a:cubicBezTo>
                  <a:pt x="1892" y="19999"/>
                  <a:pt x="1892" y="20119"/>
                  <a:pt x="1774" y="20220"/>
                </a:cubicBezTo>
                <a:cubicBezTo>
                  <a:pt x="1565" y="20398"/>
                  <a:pt x="1405" y="20623"/>
                  <a:pt x="1341" y="20878"/>
                </a:cubicBezTo>
                <a:cubicBezTo>
                  <a:pt x="1309" y="21013"/>
                  <a:pt x="1223" y="21133"/>
                  <a:pt x="1159" y="21258"/>
                </a:cubicBezTo>
                <a:cubicBezTo>
                  <a:pt x="1127" y="21325"/>
                  <a:pt x="1052" y="21450"/>
                  <a:pt x="1004" y="21546"/>
                </a:cubicBezTo>
                <a:lnTo>
                  <a:pt x="14032" y="21546"/>
                </a:lnTo>
                <a:cubicBezTo>
                  <a:pt x="14032" y="21277"/>
                  <a:pt x="14070" y="20998"/>
                  <a:pt x="14128" y="20734"/>
                </a:cubicBezTo>
                <a:lnTo>
                  <a:pt x="14305" y="20335"/>
                </a:lnTo>
                <a:cubicBezTo>
                  <a:pt x="13850" y="20249"/>
                  <a:pt x="13251" y="19970"/>
                  <a:pt x="13251" y="19970"/>
                </a:cubicBezTo>
                <a:cubicBezTo>
                  <a:pt x="13513" y="20013"/>
                  <a:pt x="13781" y="20052"/>
                  <a:pt x="14021" y="20085"/>
                </a:cubicBezTo>
                <a:cubicBezTo>
                  <a:pt x="14166" y="20104"/>
                  <a:pt x="14316" y="20124"/>
                  <a:pt x="14460" y="20138"/>
                </a:cubicBezTo>
                <a:cubicBezTo>
                  <a:pt x="15113" y="20201"/>
                  <a:pt x="16188" y="20210"/>
                  <a:pt x="16847" y="20176"/>
                </a:cubicBezTo>
                <a:cubicBezTo>
                  <a:pt x="17200" y="20162"/>
                  <a:pt x="17558" y="20138"/>
                  <a:pt x="17911" y="20109"/>
                </a:cubicBezTo>
                <a:cubicBezTo>
                  <a:pt x="18564" y="20056"/>
                  <a:pt x="19035" y="19734"/>
                  <a:pt x="19377" y="19249"/>
                </a:cubicBezTo>
                <a:cubicBezTo>
                  <a:pt x="19549" y="19014"/>
                  <a:pt x="19613" y="18759"/>
                  <a:pt x="19532" y="18480"/>
                </a:cubicBezTo>
                <a:cubicBezTo>
                  <a:pt x="19468" y="18259"/>
                  <a:pt x="19388" y="18043"/>
                  <a:pt x="19351" y="17817"/>
                </a:cubicBezTo>
                <a:cubicBezTo>
                  <a:pt x="19324" y="17663"/>
                  <a:pt x="19351" y="17418"/>
                  <a:pt x="19415" y="17274"/>
                </a:cubicBezTo>
                <a:cubicBezTo>
                  <a:pt x="19506" y="17058"/>
                  <a:pt x="19613" y="16846"/>
                  <a:pt x="19709" y="16630"/>
                </a:cubicBezTo>
                <a:cubicBezTo>
                  <a:pt x="19736" y="16572"/>
                  <a:pt x="19768" y="16505"/>
                  <a:pt x="19763" y="16443"/>
                </a:cubicBezTo>
                <a:cubicBezTo>
                  <a:pt x="19746" y="16270"/>
                  <a:pt x="19896" y="16207"/>
                  <a:pt x="19982" y="16053"/>
                </a:cubicBezTo>
                <a:cubicBezTo>
                  <a:pt x="20201" y="15664"/>
                  <a:pt x="19907" y="15520"/>
                  <a:pt x="19907" y="15520"/>
                </a:cubicBezTo>
                <a:cubicBezTo>
                  <a:pt x="20089" y="15506"/>
                  <a:pt x="20287" y="15280"/>
                  <a:pt x="20265" y="15179"/>
                </a:cubicBezTo>
                <a:cubicBezTo>
                  <a:pt x="20249" y="15083"/>
                  <a:pt x="20057" y="14732"/>
                  <a:pt x="20057" y="14732"/>
                </a:cubicBezTo>
                <a:cubicBezTo>
                  <a:pt x="19896" y="14410"/>
                  <a:pt x="20035" y="14242"/>
                  <a:pt x="20426" y="14170"/>
                </a:cubicBezTo>
                <a:cubicBezTo>
                  <a:pt x="20560" y="14146"/>
                  <a:pt x="20699" y="14127"/>
                  <a:pt x="20833" y="14093"/>
                </a:cubicBezTo>
                <a:cubicBezTo>
                  <a:pt x="21373" y="13958"/>
                  <a:pt x="21571" y="13391"/>
                  <a:pt x="21223" y="12997"/>
                </a:cubicBezTo>
                <a:cubicBezTo>
                  <a:pt x="21079" y="12834"/>
                  <a:pt x="20897" y="12699"/>
                  <a:pt x="20736" y="12550"/>
                </a:cubicBezTo>
                <a:cubicBezTo>
                  <a:pt x="20517" y="12344"/>
                  <a:pt x="20292" y="12142"/>
                  <a:pt x="20094" y="11921"/>
                </a:cubicBezTo>
                <a:cubicBezTo>
                  <a:pt x="19907" y="11709"/>
                  <a:pt x="19757" y="11474"/>
                  <a:pt x="19581" y="11253"/>
                </a:cubicBezTo>
                <a:cubicBezTo>
                  <a:pt x="19126" y="10676"/>
                  <a:pt x="19040" y="10071"/>
                  <a:pt x="19340" y="9408"/>
                </a:cubicBezTo>
                <a:cubicBezTo>
                  <a:pt x="19495" y="9067"/>
                  <a:pt x="19538" y="8706"/>
                  <a:pt x="19345" y="8351"/>
                </a:cubicBezTo>
                <a:cubicBezTo>
                  <a:pt x="19286" y="8240"/>
                  <a:pt x="19286" y="8105"/>
                  <a:pt x="19260" y="7981"/>
                </a:cubicBezTo>
                <a:cubicBezTo>
                  <a:pt x="19238" y="7889"/>
                  <a:pt x="19238" y="7793"/>
                  <a:pt x="19201" y="7707"/>
                </a:cubicBezTo>
                <a:cubicBezTo>
                  <a:pt x="18773" y="6789"/>
                  <a:pt x="18585" y="5794"/>
                  <a:pt x="18034" y="4915"/>
                </a:cubicBezTo>
                <a:cubicBezTo>
                  <a:pt x="17959" y="4799"/>
                  <a:pt x="17970" y="4684"/>
                  <a:pt x="18099" y="4588"/>
                </a:cubicBezTo>
                <a:cubicBezTo>
                  <a:pt x="18147" y="4554"/>
                  <a:pt x="18184" y="4492"/>
                  <a:pt x="18195" y="4439"/>
                </a:cubicBezTo>
                <a:cubicBezTo>
                  <a:pt x="18254" y="4146"/>
                  <a:pt x="18334" y="4079"/>
                  <a:pt x="18671" y="4059"/>
                </a:cubicBezTo>
                <a:cubicBezTo>
                  <a:pt x="18746" y="4055"/>
                  <a:pt x="18821" y="4040"/>
                  <a:pt x="18949" y="4026"/>
                </a:cubicBezTo>
                <a:cubicBezTo>
                  <a:pt x="18735" y="3853"/>
                  <a:pt x="18660" y="3694"/>
                  <a:pt x="18853" y="3526"/>
                </a:cubicBezTo>
                <a:cubicBezTo>
                  <a:pt x="18896" y="3531"/>
                  <a:pt x="18965" y="3550"/>
                  <a:pt x="18981" y="3531"/>
                </a:cubicBezTo>
                <a:cubicBezTo>
                  <a:pt x="19008" y="3502"/>
                  <a:pt x="19008" y="3444"/>
                  <a:pt x="19003" y="3401"/>
                </a:cubicBezTo>
                <a:cubicBezTo>
                  <a:pt x="18997" y="3372"/>
                  <a:pt x="18981" y="3334"/>
                  <a:pt x="18955" y="3315"/>
                </a:cubicBezTo>
                <a:cubicBezTo>
                  <a:pt x="18773" y="3170"/>
                  <a:pt x="18783" y="3002"/>
                  <a:pt x="18837" y="2805"/>
                </a:cubicBezTo>
                <a:cubicBezTo>
                  <a:pt x="18874" y="2680"/>
                  <a:pt x="18906" y="2517"/>
                  <a:pt x="18762" y="2421"/>
                </a:cubicBezTo>
                <a:cubicBezTo>
                  <a:pt x="18505" y="2253"/>
                  <a:pt x="18259" y="2051"/>
                  <a:pt x="17970" y="1955"/>
                </a:cubicBezTo>
                <a:cubicBezTo>
                  <a:pt x="17323" y="1734"/>
                  <a:pt x="16622" y="1642"/>
                  <a:pt x="16001" y="1344"/>
                </a:cubicBezTo>
                <a:cubicBezTo>
                  <a:pt x="15798" y="1248"/>
                  <a:pt x="15589" y="1171"/>
                  <a:pt x="15370" y="1104"/>
                </a:cubicBezTo>
                <a:cubicBezTo>
                  <a:pt x="15033" y="1003"/>
                  <a:pt x="14706" y="849"/>
                  <a:pt x="14359" y="787"/>
                </a:cubicBezTo>
                <a:cubicBezTo>
                  <a:pt x="13679" y="667"/>
                  <a:pt x="12994" y="580"/>
                  <a:pt x="12315" y="479"/>
                </a:cubicBezTo>
                <a:cubicBezTo>
                  <a:pt x="12315" y="359"/>
                  <a:pt x="12288" y="321"/>
                  <a:pt x="12149" y="326"/>
                </a:cubicBezTo>
                <a:cubicBezTo>
                  <a:pt x="11881" y="330"/>
                  <a:pt x="11619" y="359"/>
                  <a:pt x="11352" y="374"/>
                </a:cubicBezTo>
                <a:cubicBezTo>
                  <a:pt x="11266" y="378"/>
                  <a:pt x="11121" y="369"/>
                  <a:pt x="11036" y="350"/>
                </a:cubicBezTo>
                <a:cubicBezTo>
                  <a:pt x="10833" y="306"/>
                  <a:pt x="10629" y="263"/>
                  <a:pt x="10447" y="186"/>
                </a:cubicBezTo>
                <a:cubicBezTo>
                  <a:pt x="9960" y="-16"/>
                  <a:pt x="9473" y="-54"/>
                  <a:pt x="8960" y="76"/>
                </a:cubicBezTo>
                <a:cubicBezTo>
                  <a:pt x="8767" y="124"/>
                  <a:pt x="8569" y="191"/>
                  <a:pt x="8371" y="201"/>
                </a:cubicBezTo>
                <a:cubicBezTo>
                  <a:pt x="7783" y="225"/>
                  <a:pt x="7290" y="451"/>
                  <a:pt x="6809" y="724"/>
                </a:cubicBezTo>
                <a:cubicBezTo>
                  <a:pt x="6611" y="840"/>
                  <a:pt x="6359" y="893"/>
                  <a:pt x="6124" y="941"/>
                </a:cubicBezTo>
                <a:cubicBezTo>
                  <a:pt x="5910" y="984"/>
                  <a:pt x="5691" y="1003"/>
                  <a:pt x="5552" y="1191"/>
                </a:cubicBezTo>
                <a:cubicBezTo>
                  <a:pt x="5519" y="1234"/>
                  <a:pt x="5455" y="1263"/>
                  <a:pt x="5402" y="1282"/>
                </a:cubicBezTo>
                <a:cubicBezTo>
                  <a:pt x="5156" y="1368"/>
                  <a:pt x="4910" y="1455"/>
                  <a:pt x="4658" y="1522"/>
                </a:cubicBezTo>
                <a:cubicBezTo>
                  <a:pt x="4546" y="1551"/>
                  <a:pt x="4423" y="1541"/>
                  <a:pt x="4300" y="1546"/>
                </a:cubicBezTo>
                <a:cubicBezTo>
                  <a:pt x="4273" y="1508"/>
                  <a:pt x="4246" y="1474"/>
                  <a:pt x="4219" y="1436"/>
                </a:cubicBezTo>
                <a:cubicBezTo>
                  <a:pt x="4337" y="1359"/>
                  <a:pt x="4455" y="1287"/>
                  <a:pt x="4610" y="1191"/>
                </a:cubicBezTo>
                <a:cubicBezTo>
                  <a:pt x="4353" y="1239"/>
                  <a:pt x="4107" y="1234"/>
                  <a:pt x="3973" y="1412"/>
                </a:cubicBezTo>
                <a:cubicBezTo>
                  <a:pt x="3797" y="1652"/>
                  <a:pt x="3625" y="1907"/>
                  <a:pt x="3513" y="2171"/>
                </a:cubicBezTo>
                <a:cubicBezTo>
                  <a:pt x="3390" y="2450"/>
                  <a:pt x="3288" y="2522"/>
                  <a:pt x="2967" y="2426"/>
                </a:cubicBezTo>
                <a:cubicBezTo>
                  <a:pt x="2823" y="2382"/>
                  <a:pt x="2684" y="2339"/>
                  <a:pt x="2539" y="2296"/>
                </a:cubicBezTo>
                <a:cubicBezTo>
                  <a:pt x="2523" y="2315"/>
                  <a:pt x="2512" y="2339"/>
                  <a:pt x="2496" y="2358"/>
                </a:cubicBezTo>
                <a:cubicBezTo>
                  <a:pt x="2561" y="2416"/>
                  <a:pt x="2625" y="2478"/>
                  <a:pt x="2700" y="2531"/>
                </a:cubicBezTo>
                <a:cubicBezTo>
                  <a:pt x="2962" y="2719"/>
                  <a:pt x="2983" y="2786"/>
                  <a:pt x="2887" y="3065"/>
                </a:cubicBezTo>
                <a:cubicBezTo>
                  <a:pt x="2834" y="3223"/>
                  <a:pt x="2705" y="3315"/>
                  <a:pt x="2561" y="3401"/>
                </a:cubicBezTo>
                <a:cubicBezTo>
                  <a:pt x="2373" y="3516"/>
                  <a:pt x="2186" y="3632"/>
                  <a:pt x="2031" y="3776"/>
                </a:cubicBezTo>
                <a:cubicBezTo>
                  <a:pt x="1389" y="4377"/>
                  <a:pt x="1014" y="5117"/>
                  <a:pt x="683" y="5881"/>
                </a:cubicBezTo>
                <a:cubicBezTo>
                  <a:pt x="378" y="6587"/>
                  <a:pt x="260" y="7337"/>
                  <a:pt x="89" y="8072"/>
                </a:cubicBezTo>
                <a:cubicBezTo>
                  <a:pt x="35" y="8302"/>
                  <a:pt x="-29" y="8524"/>
                  <a:pt x="14" y="8769"/>
                </a:cubicBezTo>
                <a:cubicBezTo>
                  <a:pt x="67" y="9105"/>
                  <a:pt x="132" y="9422"/>
                  <a:pt x="148" y="9744"/>
                </a:cubicBezTo>
                <a:close/>
              </a:path>
            </a:pathLst>
          </a:custGeom>
          <a:solidFill>
            <a:schemeClr val="bg2">
              <a:lumMod val="25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lang="en-US" sz="3000" dirty="0" smtClean="0"/>
              <a:t>Need for Manodarpan</a:t>
            </a:r>
            <a:endParaRPr lang="en-US" sz="3000" dirty="0"/>
          </a:p>
        </p:txBody>
      </p:sp>
      <p:sp>
        <p:nvSpPr>
          <p:cNvPr id="4" name="Shape">
            <a:extLst>
              <a:ext uri="{FF2B5EF4-FFF2-40B4-BE49-F238E27FC236}">
                <a16:creationId xmlns="" xmlns:a16="http://schemas.microsoft.com/office/drawing/2014/main" id="{9A7EF8F4-5CE0-4721-9A0E-87975B96E60A}"/>
              </a:ext>
            </a:extLst>
          </p:cNvPr>
          <p:cNvSpPr/>
          <p:nvPr/>
        </p:nvSpPr>
        <p:spPr>
          <a:xfrm>
            <a:off x="3277251" y="1089764"/>
            <a:ext cx="2288158" cy="22881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1" y="0"/>
                  <a:pt x="0" y="4840"/>
                  <a:pt x="0" y="10800"/>
                </a:cubicBezTo>
                <a:cubicBezTo>
                  <a:pt x="0" y="16760"/>
                  <a:pt x="4840" y="21600"/>
                  <a:pt x="10800" y="21600"/>
                </a:cubicBezTo>
                <a:cubicBezTo>
                  <a:pt x="16769" y="21600"/>
                  <a:pt x="21600" y="16760"/>
                  <a:pt x="21600" y="10800"/>
                </a:cubicBezTo>
                <a:cubicBezTo>
                  <a:pt x="21600" y="4840"/>
                  <a:pt x="16760" y="0"/>
                  <a:pt x="10800" y="0"/>
                </a:cubicBezTo>
                <a:close/>
              </a:path>
            </a:pathLst>
          </a:custGeom>
          <a:solidFill>
            <a:schemeClr val="bg1">
              <a:lumMod val="65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5" name="Shape">
            <a:extLst>
              <a:ext uri="{FF2B5EF4-FFF2-40B4-BE49-F238E27FC236}">
                <a16:creationId xmlns="" xmlns:a16="http://schemas.microsoft.com/office/drawing/2014/main" id="{6D0B722F-23BC-44BC-8181-73EF37E3D50A}"/>
              </a:ext>
            </a:extLst>
          </p:cNvPr>
          <p:cNvSpPr/>
          <p:nvPr/>
        </p:nvSpPr>
        <p:spPr>
          <a:xfrm>
            <a:off x="3798922" y="1620430"/>
            <a:ext cx="1395922" cy="1143181"/>
          </a:xfrm>
          <a:custGeom>
            <a:avLst/>
            <a:gdLst/>
            <a:ahLst/>
            <a:cxnLst>
              <a:cxn ang="0">
                <a:pos x="wd2" y="hd2"/>
              </a:cxn>
              <a:cxn ang="5400000">
                <a:pos x="wd2" y="hd2"/>
              </a:cxn>
              <a:cxn ang="10800000">
                <a:pos x="wd2" y="hd2"/>
              </a:cxn>
              <a:cxn ang="16200000">
                <a:pos x="wd2" y="hd2"/>
              </a:cxn>
            </a:cxnLst>
            <a:rect l="0" t="0" r="r" b="b"/>
            <a:pathLst>
              <a:path w="21600" h="21600" extrusionOk="0">
                <a:moveTo>
                  <a:pt x="9645" y="1054"/>
                </a:moveTo>
                <a:lnTo>
                  <a:pt x="11802" y="9126"/>
                </a:lnTo>
                <a:lnTo>
                  <a:pt x="21600" y="11743"/>
                </a:lnTo>
                <a:lnTo>
                  <a:pt x="17814" y="21600"/>
                </a:lnTo>
                <a:lnTo>
                  <a:pt x="9687" y="18269"/>
                </a:lnTo>
                <a:lnTo>
                  <a:pt x="1587" y="21600"/>
                </a:lnTo>
                <a:lnTo>
                  <a:pt x="5316" y="11692"/>
                </a:lnTo>
                <a:lnTo>
                  <a:pt x="0" y="0"/>
                </a:lnTo>
                <a:close/>
              </a:path>
            </a:pathLst>
          </a:custGeom>
          <a:ln/>
        </p:spPr>
        <p:style>
          <a:lnRef idx="2">
            <a:schemeClr val="accent2">
              <a:shade val="50000"/>
            </a:schemeClr>
          </a:lnRef>
          <a:fillRef idx="1">
            <a:schemeClr val="accent2"/>
          </a:fillRef>
          <a:effectRef idx="0">
            <a:schemeClr val="accent2"/>
          </a:effectRef>
          <a:fontRef idx="minor">
            <a:schemeClr val="lt1"/>
          </a:fontRef>
        </p:style>
        <p:txBody>
          <a:bodyPr lIns="28575" tIns="28575" rIns="28575" bIns="28575" anchor="ctr"/>
          <a:lstStyle/>
          <a:p>
            <a:pPr>
              <a:defRPr sz="3000">
                <a:solidFill>
                  <a:srgbClr val="FFFFFF"/>
                </a:solidFill>
              </a:defRPr>
            </a:pPr>
            <a:endParaRPr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6" name="Shape">
            <a:extLst>
              <a:ext uri="{FF2B5EF4-FFF2-40B4-BE49-F238E27FC236}">
                <a16:creationId xmlns="" xmlns:a16="http://schemas.microsoft.com/office/drawing/2014/main" id="{A0B25423-02CB-4E55-8417-3B0AE71535EE}"/>
              </a:ext>
            </a:extLst>
          </p:cNvPr>
          <p:cNvSpPr/>
          <p:nvPr/>
        </p:nvSpPr>
        <p:spPr>
          <a:xfrm>
            <a:off x="3322222" y="1143730"/>
            <a:ext cx="2192819" cy="2193718"/>
          </a:xfrm>
          <a:custGeom>
            <a:avLst/>
            <a:gdLst/>
            <a:ahLst/>
            <a:cxnLst>
              <a:cxn ang="0">
                <a:pos x="wd2" y="hd2"/>
              </a:cxn>
              <a:cxn ang="5400000">
                <a:pos x="wd2" y="hd2"/>
              </a:cxn>
              <a:cxn ang="10800000">
                <a:pos x="wd2" y="hd2"/>
              </a:cxn>
              <a:cxn ang="16200000">
                <a:pos x="wd2" y="hd2"/>
              </a:cxn>
            </a:cxnLst>
            <a:rect l="0" t="0" r="r" b="b"/>
            <a:pathLst>
              <a:path w="21600" h="21600" extrusionOk="0">
                <a:moveTo>
                  <a:pt x="11314" y="10831"/>
                </a:moveTo>
                <a:cubicBezTo>
                  <a:pt x="11305" y="10955"/>
                  <a:pt x="11261" y="11070"/>
                  <a:pt x="11181" y="11150"/>
                </a:cubicBezTo>
                <a:lnTo>
                  <a:pt x="18455" y="18421"/>
                </a:lnTo>
                <a:lnTo>
                  <a:pt x="18419" y="18456"/>
                </a:lnTo>
                <a:lnTo>
                  <a:pt x="11146" y="11185"/>
                </a:lnTo>
                <a:cubicBezTo>
                  <a:pt x="11057" y="11265"/>
                  <a:pt x="10951" y="11309"/>
                  <a:pt x="10827" y="11318"/>
                </a:cubicBezTo>
                <a:lnTo>
                  <a:pt x="10827" y="21600"/>
                </a:lnTo>
                <a:lnTo>
                  <a:pt x="10773" y="21600"/>
                </a:lnTo>
                <a:lnTo>
                  <a:pt x="10773" y="11327"/>
                </a:lnTo>
                <a:cubicBezTo>
                  <a:pt x="10649" y="11318"/>
                  <a:pt x="10534" y="11274"/>
                  <a:pt x="10454" y="11194"/>
                </a:cubicBezTo>
                <a:lnTo>
                  <a:pt x="3181" y="18465"/>
                </a:lnTo>
                <a:lnTo>
                  <a:pt x="3145" y="18430"/>
                </a:lnTo>
                <a:lnTo>
                  <a:pt x="10419" y="11159"/>
                </a:lnTo>
                <a:cubicBezTo>
                  <a:pt x="10339" y="11070"/>
                  <a:pt x="10295" y="10964"/>
                  <a:pt x="10286" y="10840"/>
                </a:cubicBezTo>
                <a:lnTo>
                  <a:pt x="0" y="10840"/>
                </a:lnTo>
                <a:lnTo>
                  <a:pt x="0" y="10787"/>
                </a:lnTo>
                <a:lnTo>
                  <a:pt x="10286" y="10787"/>
                </a:lnTo>
                <a:cubicBezTo>
                  <a:pt x="10295" y="10663"/>
                  <a:pt x="10339" y="10548"/>
                  <a:pt x="10419" y="10468"/>
                </a:cubicBezTo>
                <a:lnTo>
                  <a:pt x="3145" y="3197"/>
                </a:lnTo>
                <a:lnTo>
                  <a:pt x="3181" y="3162"/>
                </a:lnTo>
                <a:lnTo>
                  <a:pt x="10454" y="10432"/>
                </a:lnTo>
                <a:cubicBezTo>
                  <a:pt x="10543" y="10353"/>
                  <a:pt x="10649" y="10308"/>
                  <a:pt x="10773" y="10300"/>
                </a:cubicBezTo>
                <a:lnTo>
                  <a:pt x="10773" y="0"/>
                </a:lnTo>
                <a:lnTo>
                  <a:pt x="10827" y="0"/>
                </a:lnTo>
                <a:lnTo>
                  <a:pt x="10827" y="10282"/>
                </a:lnTo>
                <a:cubicBezTo>
                  <a:pt x="10951" y="10291"/>
                  <a:pt x="11066" y="10335"/>
                  <a:pt x="11146" y="10415"/>
                </a:cubicBezTo>
                <a:lnTo>
                  <a:pt x="18419" y="3144"/>
                </a:lnTo>
                <a:lnTo>
                  <a:pt x="18455" y="3179"/>
                </a:lnTo>
                <a:lnTo>
                  <a:pt x="11181" y="10450"/>
                </a:lnTo>
                <a:cubicBezTo>
                  <a:pt x="11261" y="10539"/>
                  <a:pt x="11305" y="10645"/>
                  <a:pt x="11314" y="10769"/>
                </a:cubicBezTo>
                <a:lnTo>
                  <a:pt x="21600" y="10769"/>
                </a:lnTo>
                <a:lnTo>
                  <a:pt x="21600" y="10822"/>
                </a:lnTo>
                <a:lnTo>
                  <a:pt x="11314" y="10822"/>
                </a:lnTo>
                <a:close/>
              </a:path>
            </a:pathLst>
          </a:custGeom>
          <a:solidFill>
            <a:schemeClr val="bg2">
              <a:lumMod val="25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7" name="Circle">
            <a:extLst>
              <a:ext uri="{FF2B5EF4-FFF2-40B4-BE49-F238E27FC236}">
                <a16:creationId xmlns="" xmlns:a16="http://schemas.microsoft.com/office/drawing/2014/main" id="{6EAB88C1-19AE-45E3-BFA2-BE1D432EA284}"/>
              </a:ext>
            </a:extLst>
          </p:cNvPr>
          <p:cNvSpPr/>
          <p:nvPr/>
        </p:nvSpPr>
        <p:spPr>
          <a:xfrm>
            <a:off x="4203668" y="873900"/>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8" name="Circle">
            <a:extLst>
              <a:ext uri="{FF2B5EF4-FFF2-40B4-BE49-F238E27FC236}">
                <a16:creationId xmlns="" xmlns:a16="http://schemas.microsoft.com/office/drawing/2014/main" id="{67DC7CF7-7ADF-4572-9469-A80112BC8DAB}"/>
              </a:ext>
            </a:extLst>
          </p:cNvPr>
          <p:cNvSpPr/>
          <p:nvPr/>
        </p:nvSpPr>
        <p:spPr>
          <a:xfrm>
            <a:off x="4203668" y="3140472"/>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9" name="Circle">
            <a:extLst>
              <a:ext uri="{FF2B5EF4-FFF2-40B4-BE49-F238E27FC236}">
                <a16:creationId xmlns="" xmlns:a16="http://schemas.microsoft.com/office/drawing/2014/main" id="{33963164-70A8-497E-A68C-DFD7DAF588EF}"/>
              </a:ext>
            </a:extLst>
          </p:cNvPr>
          <p:cNvSpPr/>
          <p:nvPr/>
        </p:nvSpPr>
        <p:spPr>
          <a:xfrm>
            <a:off x="3070382" y="2007186"/>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10" name="Circle">
            <a:extLst>
              <a:ext uri="{FF2B5EF4-FFF2-40B4-BE49-F238E27FC236}">
                <a16:creationId xmlns="" xmlns:a16="http://schemas.microsoft.com/office/drawing/2014/main" id="{2E48FA35-8E8B-48A3-8406-1CF88C911459}"/>
              </a:ext>
            </a:extLst>
          </p:cNvPr>
          <p:cNvSpPr/>
          <p:nvPr/>
        </p:nvSpPr>
        <p:spPr>
          <a:xfrm>
            <a:off x="5336954" y="2007186"/>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11" name="Circle">
            <a:extLst>
              <a:ext uri="{FF2B5EF4-FFF2-40B4-BE49-F238E27FC236}">
                <a16:creationId xmlns="" xmlns:a16="http://schemas.microsoft.com/office/drawing/2014/main" id="{119445FA-84FF-45D9-A02A-02E40F6E9FB3}"/>
              </a:ext>
            </a:extLst>
          </p:cNvPr>
          <p:cNvSpPr/>
          <p:nvPr/>
        </p:nvSpPr>
        <p:spPr>
          <a:xfrm>
            <a:off x="5004163" y="1206690"/>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12" name="Circle">
            <a:extLst>
              <a:ext uri="{FF2B5EF4-FFF2-40B4-BE49-F238E27FC236}">
                <a16:creationId xmlns="" xmlns:a16="http://schemas.microsoft.com/office/drawing/2014/main" id="{40D0FCDD-683E-4E93-92C3-44B4832F2B02}"/>
              </a:ext>
            </a:extLst>
          </p:cNvPr>
          <p:cNvSpPr/>
          <p:nvPr/>
        </p:nvSpPr>
        <p:spPr>
          <a:xfrm>
            <a:off x="3403172" y="2807682"/>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13" name="Circle">
            <a:extLst>
              <a:ext uri="{FF2B5EF4-FFF2-40B4-BE49-F238E27FC236}">
                <a16:creationId xmlns="" xmlns:a16="http://schemas.microsoft.com/office/drawing/2014/main" id="{55205013-6B5D-427E-933B-13C2766FBBA5}"/>
              </a:ext>
            </a:extLst>
          </p:cNvPr>
          <p:cNvSpPr/>
          <p:nvPr/>
        </p:nvSpPr>
        <p:spPr>
          <a:xfrm>
            <a:off x="3403172" y="1206690"/>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sp>
        <p:nvSpPr>
          <p:cNvPr id="14" name="Circle">
            <a:extLst>
              <a:ext uri="{FF2B5EF4-FFF2-40B4-BE49-F238E27FC236}">
                <a16:creationId xmlns="" xmlns:a16="http://schemas.microsoft.com/office/drawing/2014/main" id="{6B348381-257F-48F4-890D-EB01B043D252}"/>
              </a:ext>
            </a:extLst>
          </p:cNvPr>
          <p:cNvSpPr/>
          <p:nvPr/>
        </p:nvSpPr>
        <p:spPr>
          <a:xfrm>
            <a:off x="5004163" y="2807682"/>
            <a:ext cx="437126" cy="437125"/>
          </a:xfrm>
          <a:prstGeom prst="ellipse">
            <a:avLst/>
          </a:prstGeom>
          <a:solidFill>
            <a:schemeClr val="accent3">
              <a:lumMod val="20000"/>
              <a:lumOff val="80000"/>
            </a:schemeClr>
          </a:solidFill>
          <a:ln w="12700">
            <a:miter lim="400000"/>
          </a:ln>
        </p:spPr>
        <p:txBody>
          <a:bodyPr lIns="28575" tIns="28575" rIns="28575" bIns="28575" anchor="ctr"/>
          <a:lstStyle/>
          <a:p>
            <a:pPr>
              <a:defRPr sz="3000">
                <a:solidFill>
                  <a:srgbClr val="FFFFFF"/>
                </a:solidFill>
              </a:defRPr>
            </a:pPr>
            <a:endParaRPr>
              <a:solidFill>
                <a:schemeClr val="bg1"/>
              </a:solidFill>
            </a:endParaRPr>
          </a:p>
        </p:txBody>
      </p:sp>
      <p:pic>
        <p:nvPicPr>
          <p:cNvPr id="15" name="Graphic 14" descr="Drama">
            <a:extLst>
              <a:ext uri="{FF2B5EF4-FFF2-40B4-BE49-F238E27FC236}">
                <a16:creationId xmlns="" xmlns:a16="http://schemas.microsoft.com/office/drawing/2014/main" id="{A660054A-765A-4391-B7DA-11BA6DC19B4A}"/>
              </a:ext>
            </a:extLst>
          </p:cNvPr>
          <p:cNvPicPr>
            <a:picLocks noChangeAspect="1"/>
          </p:cNvPicPr>
          <p:nvPr/>
        </p:nvPicPr>
        <p:blipFill>
          <a:blip r:embed="rId3"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4278664" y="955876"/>
            <a:ext cx="293336" cy="293336"/>
          </a:xfrm>
          <a:prstGeom prst="rect">
            <a:avLst/>
          </a:prstGeom>
        </p:spPr>
      </p:pic>
      <p:pic>
        <p:nvPicPr>
          <p:cNvPr id="16" name="Graphic 15" descr="Splash">
            <a:extLst>
              <a:ext uri="{FF2B5EF4-FFF2-40B4-BE49-F238E27FC236}">
                <a16:creationId xmlns="" xmlns:a16="http://schemas.microsoft.com/office/drawing/2014/main" id="{A33F6D7D-2684-4806-9160-DFD586E54B46}"/>
              </a:ext>
            </a:extLst>
          </p:cNvPr>
          <p:cNvPicPr>
            <a:picLocks noChangeAspect="1"/>
          </p:cNvPicPr>
          <p:nvPr/>
        </p:nvPicPr>
        <p:blipFill>
          <a:blip r:embed="rId4"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5076058" y="1271125"/>
            <a:ext cx="293336" cy="293336"/>
          </a:xfrm>
          <a:prstGeom prst="rect">
            <a:avLst/>
          </a:prstGeom>
        </p:spPr>
      </p:pic>
      <p:pic>
        <p:nvPicPr>
          <p:cNvPr id="17" name="Graphic 16" descr="Guitar">
            <a:extLst>
              <a:ext uri="{FF2B5EF4-FFF2-40B4-BE49-F238E27FC236}">
                <a16:creationId xmlns="" xmlns:a16="http://schemas.microsoft.com/office/drawing/2014/main" id="{0E185E59-7FF8-4948-90C7-28F46F975345}"/>
              </a:ext>
            </a:extLst>
          </p:cNvPr>
          <p:cNvPicPr>
            <a:picLocks noChangeAspect="1"/>
          </p:cNvPicPr>
          <p:nvPr/>
        </p:nvPicPr>
        <p:blipFill>
          <a:blip r:embed="rId5"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5408848" y="2073574"/>
            <a:ext cx="293336" cy="293336"/>
          </a:xfrm>
          <a:prstGeom prst="rect">
            <a:avLst/>
          </a:prstGeom>
        </p:spPr>
      </p:pic>
      <p:pic>
        <p:nvPicPr>
          <p:cNvPr id="18" name="Graphic 17" descr="Theatre">
            <a:extLst>
              <a:ext uri="{FF2B5EF4-FFF2-40B4-BE49-F238E27FC236}">
                <a16:creationId xmlns="" xmlns:a16="http://schemas.microsoft.com/office/drawing/2014/main" id="{592EF3A3-91AF-4802-91C5-22EF253CAC65}"/>
              </a:ext>
            </a:extLst>
          </p:cNvPr>
          <p:cNvPicPr>
            <a:picLocks noChangeAspect="1"/>
          </p:cNvPicPr>
          <p:nvPr/>
        </p:nvPicPr>
        <p:blipFill>
          <a:blip r:embed="rId6"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5080690" y="2894715"/>
            <a:ext cx="293336" cy="293336"/>
          </a:xfrm>
          <a:prstGeom prst="rect">
            <a:avLst/>
          </a:prstGeom>
        </p:spPr>
      </p:pic>
      <p:pic>
        <p:nvPicPr>
          <p:cNvPr id="21" name="Graphic 20" descr="Books">
            <a:extLst>
              <a:ext uri="{FF2B5EF4-FFF2-40B4-BE49-F238E27FC236}">
                <a16:creationId xmlns="" xmlns:a16="http://schemas.microsoft.com/office/drawing/2014/main" id="{317BF7C3-CB25-4F54-A0D6-E0447B58DFA9}"/>
              </a:ext>
            </a:extLst>
          </p:cNvPr>
          <p:cNvPicPr>
            <a:picLocks noChangeAspect="1"/>
          </p:cNvPicPr>
          <p:nvPr/>
        </p:nvPicPr>
        <p:blipFill>
          <a:blip r:embed="rId7"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140476" y="2079080"/>
            <a:ext cx="293336" cy="293336"/>
          </a:xfrm>
          <a:prstGeom prst="rect">
            <a:avLst/>
          </a:prstGeom>
        </p:spPr>
      </p:pic>
      <p:pic>
        <p:nvPicPr>
          <p:cNvPr id="48"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8"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71438" y="1571618"/>
            <a:ext cx="357158" cy="357158"/>
          </a:xfrm>
          <a:prstGeom prst="rect">
            <a:avLst/>
          </a:prstGeom>
        </p:spPr>
      </p:pic>
      <p:pic>
        <p:nvPicPr>
          <p:cNvPr id="51" name="Graphic 50" descr="Drama">
            <a:extLst>
              <a:ext uri="{FF2B5EF4-FFF2-40B4-BE49-F238E27FC236}">
                <a16:creationId xmlns="" xmlns:a16="http://schemas.microsoft.com/office/drawing/2014/main" id="{DAC3A629-3E97-4A13-8C30-AC9FA612F736}"/>
              </a:ext>
            </a:extLst>
          </p:cNvPr>
          <p:cNvPicPr>
            <a:picLocks noChangeAspect="1"/>
          </p:cNvPicPr>
          <p:nvPr/>
        </p:nvPicPr>
        <p:blipFill>
          <a:blip r:embed="rId9" cstate="print">
            <a:duotone>
              <a:schemeClr val="accent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8061006" y="845782"/>
            <a:ext cx="511522" cy="511522"/>
          </a:xfrm>
          <a:prstGeom prst="rect">
            <a:avLst/>
          </a:prstGeom>
          <a:ln>
            <a:noFill/>
          </a:ln>
          <a:effectLst>
            <a:outerShdw blurRad="50800" dist="50800" dir="5400000" algn="ctr" rotWithShape="0">
              <a:schemeClr val="bg1"/>
            </a:outerShdw>
          </a:effectLst>
        </p:spPr>
      </p:pic>
      <p:pic>
        <p:nvPicPr>
          <p:cNvPr id="54" name="Graphic 53" descr="Theatre">
            <a:extLst>
              <a:ext uri="{FF2B5EF4-FFF2-40B4-BE49-F238E27FC236}">
                <a16:creationId xmlns="" xmlns:a16="http://schemas.microsoft.com/office/drawing/2014/main" id="{9A71E3FD-7058-4AD9-9ED7-812907D3E33C}"/>
              </a:ext>
            </a:extLst>
          </p:cNvPr>
          <p:cNvPicPr>
            <a:picLocks noChangeAspect="1"/>
          </p:cNvPicPr>
          <p:nvPr/>
        </p:nvPicPr>
        <p:blipFill>
          <a:blip r:embed="rId10" cstate="print">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8572528" y="3786196"/>
            <a:ext cx="357158" cy="357158"/>
          </a:xfrm>
          <a:prstGeom prst="rect">
            <a:avLst/>
          </a:prstGeom>
        </p:spPr>
      </p:pic>
      <p:sp>
        <p:nvSpPr>
          <p:cNvPr id="62" name="Google Shape;804;p39"/>
          <p:cNvSpPr/>
          <p:nvPr/>
        </p:nvSpPr>
        <p:spPr>
          <a:xfrm>
            <a:off x="8554021" y="2214560"/>
            <a:ext cx="304259" cy="285752"/>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65" name="Google Shape;774;p38"/>
          <p:cNvSpPr/>
          <p:nvPr/>
        </p:nvSpPr>
        <p:spPr>
          <a:xfrm>
            <a:off x="71406" y="642924"/>
            <a:ext cx="357158" cy="285752"/>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71" name="Google Shape;774;p38"/>
          <p:cNvSpPr/>
          <p:nvPr/>
        </p:nvSpPr>
        <p:spPr>
          <a:xfrm>
            <a:off x="3500430" y="1285866"/>
            <a:ext cx="285752" cy="214314"/>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74" name="Google Shape;823;p39"/>
          <p:cNvSpPr/>
          <p:nvPr/>
        </p:nvSpPr>
        <p:spPr>
          <a:xfrm>
            <a:off x="142844" y="2643188"/>
            <a:ext cx="285752" cy="285752"/>
          </a:xfrm>
          <a:custGeom>
            <a:avLst/>
            <a:gdLst/>
            <a:ahLst/>
            <a:cxnLst/>
            <a:rect l="l" t="t" r="r" b="b"/>
            <a:pathLst>
              <a:path w="15817" h="15938" extrusionOk="0">
                <a:moveTo>
                  <a:pt x="4745" y="7470"/>
                </a:moveTo>
                <a:lnTo>
                  <a:pt x="4818" y="7495"/>
                </a:lnTo>
                <a:lnTo>
                  <a:pt x="4891" y="7543"/>
                </a:lnTo>
                <a:lnTo>
                  <a:pt x="4940" y="7616"/>
                </a:lnTo>
                <a:lnTo>
                  <a:pt x="4964" y="7714"/>
                </a:lnTo>
                <a:lnTo>
                  <a:pt x="4964" y="7787"/>
                </a:lnTo>
                <a:lnTo>
                  <a:pt x="4940" y="7908"/>
                </a:lnTo>
                <a:lnTo>
                  <a:pt x="4867" y="7981"/>
                </a:lnTo>
                <a:lnTo>
                  <a:pt x="4794" y="8054"/>
                </a:lnTo>
                <a:lnTo>
                  <a:pt x="4672" y="8079"/>
                </a:lnTo>
                <a:lnTo>
                  <a:pt x="4551" y="8054"/>
                </a:lnTo>
                <a:lnTo>
                  <a:pt x="4478" y="7981"/>
                </a:lnTo>
                <a:lnTo>
                  <a:pt x="4405" y="7908"/>
                </a:lnTo>
                <a:lnTo>
                  <a:pt x="4380" y="7787"/>
                </a:lnTo>
                <a:lnTo>
                  <a:pt x="4405" y="7665"/>
                </a:lnTo>
                <a:lnTo>
                  <a:pt x="4478" y="7543"/>
                </a:lnTo>
                <a:lnTo>
                  <a:pt x="4551" y="7495"/>
                </a:lnTo>
                <a:lnTo>
                  <a:pt x="4648" y="7470"/>
                </a:lnTo>
                <a:close/>
                <a:moveTo>
                  <a:pt x="11120" y="7470"/>
                </a:moveTo>
                <a:lnTo>
                  <a:pt x="11193" y="7495"/>
                </a:lnTo>
                <a:lnTo>
                  <a:pt x="11266" y="7543"/>
                </a:lnTo>
                <a:lnTo>
                  <a:pt x="11315" y="7616"/>
                </a:lnTo>
                <a:lnTo>
                  <a:pt x="11339" y="7714"/>
                </a:lnTo>
                <a:lnTo>
                  <a:pt x="11339" y="7787"/>
                </a:lnTo>
                <a:lnTo>
                  <a:pt x="11315" y="7908"/>
                </a:lnTo>
                <a:lnTo>
                  <a:pt x="11242" y="7981"/>
                </a:lnTo>
                <a:lnTo>
                  <a:pt x="11169" y="8054"/>
                </a:lnTo>
                <a:lnTo>
                  <a:pt x="11047" y="8079"/>
                </a:lnTo>
                <a:lnTo>
                  <a:pt x="10926" y="8054"/>
                </a:lnTo>
                <a:lnTo>
                  <a:pt x="10853" y="7981"/>
                </a:lnTo>
                <a:lnTo>
                  <a:pt x="10780" y="7908"/>
                </a:lnTo>
                <a:lnTo>
                  <a:pt x="10755" y="7787"/>
                </a:lnTo>
                <a:lnTo>
                  <a:pt x="10780" y="7665"/>
                </a:lnTo>
                <a:lnTo>
                  <a:pt x="10853" y="7543"/>
                </a:lnTo>
                <a:lnTo>
                  <a:pt x="10926" y="7495"/>
                </a:lnTo>
                <a:lnTo>
                  <a:pt x="11023" y="7470"/>
                </a:lnTo>
                <a:close/>
                <a:moveTo>
                  <a:pt x="4721" y="7081"/>
                </a:moveTo>
                <a:lnTo>
                  <a:pt x="4551" y="7105"/>
                </a:lnTo>
                <a:lnTo>
                  <a:pt x="4380" y="7178"/>
                </a:lnTo>
                <a:lnTo>
                  <a:pt x="4259" y="7300"/>
                </a:lnTo>
                <a:lnTo>
                  <a:pt x="4137" y="7446"/>
                </a:lnTo>
                <a:lnTo>
                  <a:pt x="4064" y="7568"/>
                </a:lnTo>
                <a:lnTo>
                  <a:pt x="4015" y="7714"/>
                </a:lnTo>
                <a:lnTo>
                  <a:pt x="3967" y="7835"/>
                </a:lnTo>
                <a:lnTo>
                  <a:pt x="3967" y="7981"/>
                </a:lnTo>
                <a:lnTo>
                  <a:pt x="3918" y="8225"/>
                </a:lnTo>
                <a:lnTo>
                  <a:pt x="3918" y="8395"/>
                </a:lnTo>
                <a:lnTo>
                  <a:pt x="3967" y="8565"/>
                </a:lnTo>
                <a:lnTo>
                  <a:pt x="4015" y="8711"/>
                </a:lnTo>
                <a:lnTo>
                  <a:pt x="4113" y="8833"/>
                </a:lnTo>
                <a:lnTo>
                  <a:pt x="4210" y="8955"/>
                </a:lnTo>
                <a:lnTo>
                  <a:pt x="4332" y="9028"/>
                </a:lnTo>
                <a:lnTo>
                  <a:pt x="4478" y="9101"/>
                </a:lnTo>
                <a:lnTo>
                  <a:pt x="4648" y="9149"/>
                </a:lnTo>
                <a:lnTo>
                  <a:pt x="4843" y="9174"/>
                </a:lnTo>
                <a:lnTo>
                  <a:pt x="5013" y="9149"/>
                </a:lnTo>
                <a:lnTo>
                  <a:pt x="5183" y="9101"/>
                </a:lnTo>
                <a:lnTo>
                  <a:pt x="5329" y="9028"/>
                </a:lnTo>
                <a:lnTo>
                  <a:pt x="5451" y="8930"/>
                </a:lnTo>
                <a:lnTo>
                  <a:pt x="5573" y="8809"/>
                </a:lnTo>
                <a:lnTo>
                  <a:pt x="5670" y="8663"/>
                </a:lnTo>
                <a:lnTo>
                  <a:pt x="5743" y="8517"/>
                </a:lnTo>
                <a:lnTo>
                  <a:pt x="5792" y="8346"/>
                </a:lnTo>
                <a:lnTo>
                  <a:pt x="5816" y="8176"/>
                </a:lnTo>
                <a:lnTo>
                  <a:pt x="5792" y="8006"/>
                </a:lnTo>
                <a:lnTo>
                  <a:pt x="5767" y="7835"/>
                </a:lnTo>
                <a:lnTo>
                  <a:pt x="5719" y="7689"/>
                </a:lnTo>
                <a:lnTo>
                  <a:pt x="5646" y="7519"/>
                </a:lnTo>
                <a:lnTo>
                  <a:pt x="5524" y="7397"/>
                </a:lnTo>
                <a:lnTo>
                  <a:pt x="5378" y="7251"/>
                </a:lnTo>
                <a:lnTo>
                  <a:pt x="5232" y="7154"/>
                </a:lnTo>
                <a:lnTo>
                  <a:pt x="5062" y="7105"/>
                </a:lnTo>
                <a:lnTo>
                  <a:pt x="4891" y="7081"/>
                </a:lnTo>
                <a:close/>
                <a:moveTo>
                  <a:pt x="11096" y="7081"/>
                </a:moveTo>
                <a:lnTo>
                  <a:pt x="10926" y="7105"/>
                </a:lnTo>
                <a:lnTo>
                  <a:pt x="10755" y="7178"/>
                </a:lnTo>
                <a:lnTo>
                  <a:pt x="10634" y="7300"/>
                </a:lnTo>
                <a:lnTo>
                  <a:pt x="10512" y="7446"/>
                </a:lnTo>
                <a:lnTo>
                  <a:pt x="10439" y="7568"/>
                </a:lnTo>
                <a:lnTo>
                  <a:pt x="10390" y="7714"/>
                </a:lnTo>
                <a:lnTo>
                  <a:pt x="10342" y="7835"/>
                </a:lnTo>
                <a:lnTo>
                  <a:pt x="10342" y="7981"/>
                </a:lnTo>
                <a:lnTo>
                  <a:pt x="10293" y="8225"/>
                </a:lnTo>
                <a:lnTo>
                  <a:pt x="10293" y="8395"/>
                </a:lnTo>
                <a:lnTo>
                  <a:pt x="10342" y="8565"/>
                </a:lnTo>
                <a:lnTo>
                  <a:pt x="10390" y="8711"/>
                </a:lnTo>
                <a:lnTo>
                  <a:pt x="10488" y="8833"/>
                </a:lnTo>
                <a:lnTo>
                  <a:pt x="10585" y="8955"/>
                </a:lnTo>
                <a:lnTo>
                  <a:pt x="10707" y="9028"/>
                </a:lnTo>
                <a:lnTo>
                  <a:pt x="10853" y="9101"/>
                </a:lnTo>
                <a:lnTo>
                  <a:pt x="11023" y="9149"/>
                </a:lnTo>
                <a:lnTo>
                  <a:pt x="11218" y="9174"/>
                </a:lnTo>
                <a:lnTo>
                  <a:pt x="11388" y="9149"/>
                </a:lnTo>
                <a:lnTo>
                  <a:pt x="11558" y="9101"/>
                </a:lnTo>
                <a:lnTo>
                  <a:pt x="11704" y="9028"/>
                </a:lnTo>
                <a:lnTo>
                  <a:pt x="11826" y="8930"/>
                </a:lnTo>
                <a:lnTo>
                  <a:pt x="11948" y="8809"/>
                </a:lnTo>
                <a:lnTo>
                  <a:pt x="12045" y="8663"/>
                </a:lnTo>
                <a:lnTo>
                  <a:pt x="12118" y="8517"/>
                </a:lnTo>
                <a:lnTo>
                  <a:pt x="12167" y="8346"/>
                </a:lnTo>
                <a:lnTo>
                  <a:pt x="12191" y="8176"/>
                </a:lnTo>
                <a:lnTo>
                  <a:pt x="12167" y="8006"/>
                </a:lnTo>
                <a:lnTo>
                  <a:pt x="12142" y="7835"/>
                </a:lnTo>
                <a:lnTo>
                  <a:pt x="12094" y="7689"/>
                </a:lnTo>
                <a:lnTo>
                  <a:pt x="12021" y="7519"/>
                </a:lnTo>
                <a:lnTo>
                  <a:pt x="11899" y="7397"/>
                </a:lnTo>
                <a:lnTo>
                  <a:pt x="11753" y="7251"/>
                </a:lnTo>
                <a:lnTo>
                  <a:pt x="11607" y="7154"/>
                </a:lnTo>
                <a:lnTo>
                  <a:pt x="11437" y="7105"/>
                </a:lnTo>
                <a:lnTo>
                  <a:pt x="11266" y="7081"/>
                </a:lnTo>
                <a:close/>
                <a:moveTo>
                  <a:pt x="11607" y="10731"/>
                </a:moveTo>
                <a:lnTo>
                  <a:pt x="11120" y="10877"/>
                </a:lnTo>
                <a:lnTo>
                  <a:pt x="10658" y="11047"/>
                </a:lnTo>
                <a:lnTo>
                  <a:pt x="9733" y="11412"/>
                </a:lnTo>
                <a:lnTo>
                  <a:pt x="9247" y="11558"/>
                </a:lnTo>
                <a:lnTo>
                  <a:pt x="8784" y="11704"/>
                </a:lnTo>
                <a:lnTo>
                  <a:pt x="7811" y="11972"/>
                </a:lnTo>
                <a:lnTo>
                  <a:pt x="7738" y="11996"/>
                </a:lnTo>
                <a:lnTo>
                  <a:pt x="7690" y="12045"/>
                </a:lnTo>
                <a:lnTo>
                  <a:pt x="7665" y="12118"/>
                </a:lnTo>
                <a:lnTo>
                  <a:pt x="7641" y="12166"/>
                </a:lnTo>
                <a:lnTo>
                  <a:pt x="7665" y="12239"/>
                </a:lnTo>
                <a:lnTo>
                  <a:pt x="7690" y="12312"/>
                </a:lnTo>
                <a:lnTo>
                  <a:pt x="7738" y="12361"/>
                </a:lnTo>
                <a:lnTo>
                  <a:pt x="7811" y="12410"/>
                </a:lnTo>
                <a:lnTo>
                  <a:pt x="7909" y="12434"/>
                </a:lnTo>
                <a:lnTo>
                  <a:pt x="8030" y="12458"/>
                </a:lnTo>
                <a:lnTo>
                  <a:pt x="8249" y="12458"/>
                </a:lnTo>
                <a:lnTo>
                  <a:pt x="8492" y="12434"/>
                </a:lnTo>
                <a:lnTo>
                  <a:pt x="8760" y="12361"/>
                </a:lnTo>
                <a:lnTo>
                  <a:pt x="9247" y="12191"/>
                </a:lnTo>
                <a:lnTo>
                  <a:pt x="9660" y="12045"/>
                </a:lnTo>
                <a:lnTo>
                  <a:pt x="10731" y="11680"/>
                </a:lnTo>
                <a:lnTo>
                  <a:pt x="11753" y="11290"/>
                </a:lnTo>
                <a:lnTo>
                  <a:pt x="11875" y="11217"/>
                </a:lnTo>
                <a:lnTo>
                  <a:pt x="11923" y="11144"/>
                </a:lnTo>
                <a:lnTo>
                  <a:pt x="11948" y="11023"/>
                </a:lnTo>
                <a:lnTo>
                  <a:pt x="11948" y="10925"/>
                </a:lnTo>
                <a:lnTo>
                  <a:pt x="11899" y="10828"/>
                </a:lnTo>
                <a:lnTo>
                  <a:pt x="11826" y="10755"/>
                </a:lnTo>
                <a:lnTo>
                  <a:pt x="11729" y="10731"/>
                </a:lnTo>
                <a:close/>
                <a:moveTo>
                  <a:pt x="8492" y="682"/>
                </a:moveTo>
                <a:lnTo>
                  <a:pt x="8638" y="706"/>
                </a:lnTo>
                <a:lnTo>
                  <a:pt x="9101" y="755"/>
                </a:lnTo>
                <a:lnTo>
                  <a:pt x="9539" y="803"/>
                </a:lnTo>
                <a:lnTo>
                  <a:pt x="9977" y="901"/>
                </a:lnTo>
                <a:lnTo>
                  <a:pt x="10415" y="1022"/>
                </a:lnTo>
                <a:lnTo>
                  <a:pt x="10755" y="1120"/>
                </a:lnTo>
                <a:lnTo>
                  <a:pt x="11096" y="1241"/>
                </a:lnTo>
                <a:lnTo>
                  <a:pt x="11437" y="1411"/>
                </a:lnTo>
                <a:lnTo>
                  <a:pt x="11753" y="1557"/>
                </a:lnTo>
                <a:lnTo>
                  <a:pt x="11753" y="1582"/>
                </a:lnTo>
                <a:lnTo>
                  <a:pt x="11729" y="1655"/>
                </a:lnTo>
                <a:lnTo>
                  <a:pt x="11729" y="1752"/>
                </a:lnTo>
                <a:lnTo>
                  <a:pt x="11753" y="1801"/>
                </a:lnTo>
                <a:lnTo>
                  <a:pt x="11802" y="1825"/>
                </a:lnTo>
                <a:lnTo>
                  <a:pt x="11875" y="1825"/>
                </a:lnTo>
                <a:lnTo>
                  <a:pt x="11948" y="1776"/>
                </a:lnTo>
                <a:lnTo>
                  <a:pt x="11972" y="1752"/>
                </a:lnTo>
                <a:lnTo>
                  <a:pt x="11996" y="1752"/>
                </a:lnTo>
                <a:lnTo>
                  <a:pt x="11996" y="1728"/>
                </a:lnTo>
                <a:lnTo>
                  <a:pt x="12021" y="1728"/>
                </a:lnTo>
                <a:lnTo>
                  <a:pt x="12118" y="1801"/>
                </a:lnTo>
                <a:lnTo>
                  <a:pt x="12094" y="1874"/>
                </a:lnTo>
                <a:lnTo>
                  <a:pt x="12069" y="1947"/>
                </a:lnTo>
                <a:lnTo>
                  <a:pt x="12094" y="1995"/>
                </a:lnTo>
                <a:lnTo>
                  <a:pt x="12118" y="2020"/>
                </a:lnTo>
                <a:lnTo>
                  <a:pt x="12167" y="2044"/>
                </a:lnTo>
                <a:lnTo>
                  <a:pt x="12215" y="2020"/>
                </a:lnTo>
                <a:lnTo>
                  <a:pt x="12240" y="1995"/>
                </a:lnTo>
                <a:lnTo>
                  <a:pt x="12313" y="1922"/>
                </a:lnTo>
                <a:lnTo>
                  <a:pt x="12532" y="2068"/>
                </a:lnTo>
                <a:lnTo>
                  <a:pt x="12483" y="2190"/>
                </a:lnTo>
                <a:lnTo>
                  <a:pt x="12483" y="2239"/>
                </a:lnTo>
                <a:lnTo>
                  <a:pt x="12483" y="2336"/>
                </a:lnTo>
                <a:lnTo>
                  <a:pt x="12507" y="2385"/>
                </a:lnTo>
                <a:lnTo>
                  <a:pt x="12532" y="2409"/>
                </a:lnTo>
                <a:lnTo>
                  <a:pt x="12580" y="2409"/>
                </a:lnTo>
                <a:lnTo>
                  <a:pt x="12629" y="2385"/>
                </a:lnTo>
                <a:lnTo>
                  <a:pt x="12678" y="2360"/>
                </a:lnTo>
                <a:lnTo>
                  <a:pt x="12726" y="2287"/>
                </a:lnTo>
                <a:lnTo>
                  <a:pt x="12775" y="2239"/>
                </a:lnTo>
                <a:lnTo>
                  <a:pt x="12945" y="2409"/>
                </a:lnTo>
                <a:lnTo>
                  <a:pt x="12872" y="2531"/>
                </a:lnTo>
                <a:lnTo>
                  <a:pt x="12824" y="2604"/>
                </a:lnTo>
                <a:lnTo>
                  <a:pt x="12824" y="2677"/>
                </a:lnTo>
                <a:lnTo>
                  <a:pt x="12824" y="2725"/>
                </a:lnTo>
                <a:lnTo>
                  <a:pt x="12848" y="2750"/>
                </a:lnTo>
                <a:lnTo>
                  <a:pt x="12897" y="2774"/>
                </a:lnTo>
                <a:lnTo>
                  <a:pt x="12945" y="2774"/>
                </a:lnTo>
                <a:lnTo>
                  <a:pt x="13067" y="2701"/>
                </a:lnTo>
                <a:lnTo>
                  <a:pt x="13164" y="2604"/>
                </a:lnTo>
                <a:lnTo>
                  <a:pt x="13286" y="2725"/>
                </a:lnTo>
                <a:lnTo>
                  <a:pt x="13383" y="2823"/>
                </a:lnTo>
                <a:lnTo>
                  <a:pt x="13262" y="3017"/>
                </a:lnTo>
                <a:lnTo>
                  <a:pt x="13213" y="3066"/>
                </a:lnTo>
                <a:lnTo>
                  <a:pt x="13164" y="3163"/>
                </a:lnTo>
                <a:lnTo>
                  <a:pt x="13164" y="3236"/>
                </a:lnTo>
                <a:lnTo>
                  <a:pt x="13189" y="3285"/>
                </a:lnTo>
                <a:lnTo>
                  <a:pt x="13213" y="3309"/>
                </a:lnTo>
                <a:lnTo>
                  <a:pt x="13310" y="3285"/>
                </a:lnTo>
                <a:lnTo>
                  <a:pt x="13408" y="3236"/>
                </a:lnTo>
                <a:lnTo>
                  <a:pt x="13529" y="3115"/>
                </a:lnTo>
                <a:lnTo>
                  <a:pt x="13578" y="3042"/>
                </a:lnTo>
                <a:lnTo>
                  <a:pt x="13773" y="3309"/>
                </a:lnTo>
                <a:lnTo>
                  <a:pt x="13675" y="3407"/>
                </a:lnTo>
                <a:lnTo>
                  <a:pt x="13554" y="3504"/>
                </a:lnTo>
                <a:lnTo>
                  <a:pt x="13481" y="3577"/>
                </a:lnTo>
                <a:lnTo>
                  <a:pt x="13456" y="3650"/>
                </a:lnTo>
                <a:lnTo>
                  <a:pt x="13456" y="3699"/>
                </a:lnTo>
                <a:lnTo>
                  <a:pt x="13505" y="3723"/>
                </a:lnTo>
                <a:lnTo>
                  <a:pt x="13602" y="3747"/>
                </a:lnTo>
                <a:lnTo>
                  <a:pt x="13675" y="3723"/>
                </a:lnTo>
                <a:lnTo>
                  <a:pt x="13773" y="3674"/>
                </a:lnTo>
                <a:lnTo>
                  <a:pt x="13846" y="3626"/>
                </a:lnTo>
                <a:lnTo>
                  <a:pt x="13943" y="3577"/>
                </a:lnTo>
                <a:lnTo>
                  <a:pt x="14138" y="3918"/>
                </a:lnTo>
                <a:lnTo>
                  <a:pt x="14040" y="3991"/>
                </a:lnTo>
                <a:lnTo>
                  <a:pt x="13846" y="4161"/>
                </a:lnTo>
                <a:lnTo>
                  <a:pt x="13773" y="4234"/>
                </a:lnTo>
                <a:lnTo>
                  <a:pt x="13700" y="4331"/>
                </a:lnTo>
                <a:lnTo>
                  <a:pt x="13700" y="4356"/>
                </a:lnTo>
                <a:lnTo>
                  <a:pt x="13700" y="4380"/>
                </a:lnTo>
                <a:lnTo>
                  <a:pt x="13821" y="4380"/>
                </a:lnTo>
                <a:lnTo>
                  <a:pt x="13943" y="4356"/>
                </a:lnTo>
                <a:lnTo>
                  <a:pt x="14065" y="4307"/>
                </a:lnTo>
                <a:lnTo>
                  <a:pt x="14162" y="4234"/>
                </a:lnTo>
                <a:lnTo>
                  <a:pt x="14284" y="4161"/>
                </a:lnTo>
                <a:lnTo>
                  <a:pt x="14503" y="4696"/>
                </a:lnTo>
                <a:lnTo>
                  <a:pt x="14332" y="4769"/>
                </a:lnTo>
                <a:lnTo>
                  <a:pt x="14186" y="4842"/>
                </a:lnTo>
                <a:lnTo>
                  <a:pt x="14065" y="4940"/>
                </a:lnTo>
                <a:lnTo>
                  <a:pt x="13943" y="5061"/>
                </a:lnTo>
                <a:lnTo>
                  <a:pt x="13919" y="5134"/>
                </a:lnTo>
                <a:lnTo>
                  <a:pt x="13894" y="5207"/>
                </a:lnTo>
                <a:lnTo>
                  <a:pt x="13894" y="5256"/>
                </a:lnTo>
                <a:lnTo>
                  <a:pt x="13919" y="5280"/>
                </a:lnTo>
                <a:lnTo>
                  <a:pt x="13943" y="5305"/>
                </a:lnTo>
                <a:lnTo>
                  <a:pt x="13992" y="5305"/>
                </a:lnTo>
                <a:lnTo>
                  <a:pt x="14113" y="5256"/>
                </a:lnTo>
                <a:lnTo>
                  <a:pt x="14235" y="5183"/>
                </a:lnTo>
                <a:lnTo>
                  <a:pt x="14527" y="5037"/>
                </a:lnTo>
                <a:lnTo>
                  <a:pt x="14600" y="5013"/>
                </a:lnTo>
                <a:lnTo>
                  <a:pt x="14746" y="5524"/>
                </a:lnTo>
                <a:lnTo>
                  <a:pt x="14430" y="5670"/>
                </a:lnTo>
                <a:lnTo>
                  <a:pt x="14162" y="5791"/>
                </a:lnTo>
                <a:lnTo>
                  <a:pt x="13919" y="5937"/>
                </a:lnTo>
                <a:lnTo>
                  <a:pt x="13919" y="5986"/>
                </a:lnTo>
                <a:lnTo>
                  <a:pt x="13943" y="6010"/>
                </a:lnTo>
                <a:lnTo>
                  <a:pt x="14089" y="6035"/>
                </a:lnTo>
                <a:lnTo>
                  <a:pt x="14235" y="6059"/>
                </a:lnTo>
                <a:lnTo>
                  <a:pt x="14357" y="6035"/>
                </a:lnTo>
                <a:lnTo>
                  <a:pt x="14527" y="6010"/>
                </a:lnTo>
                <a:lnTo>
                  <a:pt x="14843" y="5889"/>
                </a:lnTo>
                <a:lnTo>
                  <a:pt x="14965" y="6424"/>
                </a:lnTo>
                <a:lnTo>
                  <a:pt x="14795" y="6497"/>
                </a:lnTo>
                <a:lnTo>
                  <a:pt x="14405" y="6619"/>
                </a:lnTo>
                <a:lnTo>
                  <a:pt x="14016" y="6740"/>
                </a:lnTo>
                <a:lnTo>
                  <a:pt x="13992" y="6789"/>
                </a:lnTo>
                <a:lnTo>
                  <a:pt x="13967" y="6813"/>
                </a:lnTo>
                <a:lnTo>
                  <a:pt x="13992" y="6862"/>
                </a:lnTo>
                <a:lnTo>
                  <a:pt x="14040" y="6886"/>
                </a:lnTo>
                <a:lnTo>
                  <a:pt x="14235" y="6886"/>
                </a:lnTo>
                <a:lnTo>
                  <a:pt x="14405" y="6862"/>
                </a:lnTo>
                <a:lnTo>
                  <a:pt x="14770" y="6813"/>
                </a:lnTo>
                <a:lnTo>
                  <a:pt x="15014" y="6740"/>
                </a:lnTo>
                <a:lnTo>
                  <a:pt x="15087" y="7178"/>
                </a:lnTo>
                <a:lnTo>
                  <a:pt x="14843" y="7227"/>
                </a:lnTo>
                <a:lnTo>
                  <a:pt x="14430" y="7349"/>
                </a:lnTo>
                <a:lnTo>
                  <a:pt x="14235" y="7422"/>
                </a:lnTo>
                <a:lnTo>
                  <a:pt x="14065" y="7543"/>
                </a:lnTo>
                <a:lnTo>
                  <a:pt x="14016" y="7592"/>
                </a:lnTo>
                <a:lnTo>
                  <a:pt x="14040" y="7665"/>
                </a:lnTo>
                <a:lnTo>
                  <a:pt x="14065" y="7714"/>
                </a:lnTo>
                <a:lnTo>
                  <a:pt x="14138" y="7738"/>
                </a:lnTo>
                <a:lnTo>
                  <a:pt x="14332" y="7714"/>
                </a:lnTo>
                <a:lnTo>
                  <a:pt x="14527" y="7665"/>
                </a:lnTo>
                <a:lnTo>
                  <a:pt x="14916" y="7568"/>
                </a:lnTo>
                <a:lnTo>
                  <a:pt x="15135" y="7519"/>
                </a:lnTo>
                <a:lnTo>
                  <a:pt x="15184" y="7981"/>
                </a:lnTo>
                <a:lnTo>
                  <a:pt x="14868" y="8030"/>
                </a:lnTo>
                <a:lnTo>
                  <a:pt x="14624" y="8054"/>
                </a:lnTo>
                <a:lnTo>
                  <a:pt x="14357" y="8079"/>
                </a:lnTo>
                <a:lnTo>
                  <a:pt x="14235" y="8103"/>
                </a:lnTo>
                <a:lnTo>
                  <a:pt x="14113" y="8152"/>
                </a:lnTo>
                <a:lnTo>
                  <a:pt x="14016" y="8200"/>
                </a:lnTo>
                <a:lnTo>
                  <a:pt x="13919" y="8298"/>
                </a:lnTo>
                <a:lnTo>
                  <a:pt x="13919" y="8322"/>
                </a:lnTo>
                <a:lnTo>
                  <a:pt x="13919" y="8346"/>
                </a:lnTo>
                <a:lnTo>
                  <a:pt x="13919" y="8395"/>
                </a:lnTo>
                <a:lnTo>
                  <a:pt x="13943" y="8395"/>
                </a:lnTo>
                <a:lnTo>
                  <a:pt x="14065" y="8419"/>
                </a:lnTo>
                <a:lnTo>
                  <a:pt x="14211" y="8444"/>
                </a:lnTo>
                <a:lnTo>
                  <a:pt x="14454" y="8444"/>
                </a:lnTo>
                <a:lnTo>
                  <a:pt x="14989" y="8395"/>
                </a:lnTo>
                <a:lnTo>
                  <a:pt x="15208" y="8395"/>
                </a:lnTo>
                <a:lnTo>
                  <a:pt x="15208" y="8857"/>
                </a:lnTo>
                <a:lnTo>
                  <a:pt x="14722" y="8882"/>
                </a:lnTo>
                <a:lnTo>
                  <a:pt x="14503" y="8882"/>
                </a:lnTo>
                <a:lnTo>
                  <a:pt x="14284" y="8906"/>
                </a:lnTo>
                <a:lnTo>
                  <a:pt x="14065" y="8955"/>
                </a:lnTo>
                <a:lnTo>
                  <a:pt x="13967" y="8979"/>
                </a:lnTo>
                <a:lnTo>
                  <a:pt x="13870" y="9028"/>
                </a:lnTo>
                <a:lnTo>
                  <a:pt x="13846" y="9052"/>
                </a:lnTo>
                <a:lnTo>
                  <a:pt x="13870" y="9076"/>
                </a:lnTo>
                <a:lnTo>
                  <a:pt x="13967" y="9125"/>
                </a:lnTo>
                <a:lnTo>
                  <a:pt x="14065" y="9174"/>
                </a:lnTo>
                <a:lnTo>
                  <a:pt x="14284" y="9222"/>
                </a:lnTo>
                <a:lnTo>
                  <a:pt x="14722" y="9222"/>
                </a:lnTo>
                <a:lnTo>
                  <a:pt x="14941" y="9247"/>
                </a:lnTo>
                <a:lnTo>
                  <a:pt x="15184" y="9247"/>
                </a:lnTo>
                <a:lnTo>
                  <a:pt x="15160" y="9465"/>
                </a:lnTo>
                <a:lnTo>
                  <a:pt x="14965" y="9514"/>
                </a:lnTo>
                <a:lnTo>
                  <a:pt x="14722" y="9563"/>
                </a:lnTo>
                <a:lnTo>
                  <a:pt x="14478" y="9660"/>
                </a:lnTo>
                <a:lnTo>
                  <a:pt x="14259" y="9757"/>
                </a:lnTo>
                <a:lnTo>
                  <a:pt x="14040" y="9879"/>
                </a:lnTo>
                <a:lnTo>
                  <a:pt x="14016" y="9903"/>
                </a:lnTo>
                <a:lnTo>
                  <a:pt x="14016" y="9952"/>
                </a:lnTo>
                <a:lnTo>
                  <a:pt x="14040" y="9976"/>
                </a:lnTo>
                <a:lnTo>
                  <a:pt x="14065" y="9976"/>
                </a:lnTo>
                <a:lnTo>
                  <a:pt x="14284" y="10001"/>
                </a:lnTo>
                <a:lnTo>
                  <a:pt x="14503" y="9976"/>
                </a:lnTo>
                <a:lnTo>
                  <a:pt x="14965" y="9903"/>
                </a:lnTo>
                <a:lnTo>
                  <a:pt x="15087" y="9879"/>
                </a:lnTo>
                <a:lnTo>
                  <a:pt x="14965" y="10390"/>
                </a:lnTo>
                <a:lnTo>
                  <a:pt x="14527" y="10463"/>
                </a:lnTo>
                <a:lnTo>
                  <a:pt x="14332" y="10487"/>
                </a:lnTo>
                <a:lnTo>
                  <a:pt x="14162" y="10512"/>
                </a:lnTo>
                <a:lnTo>
                  <a:pt x="13992" y="10560"/>
                </a:lnTo>
                <a:lnTo>
                  <a:pt x="13919" y="10609"/>
                </a:lnTo>
                <a:lnTo>
                  <a:pt x="13846" y="10682"/>
                </a:lnTo>
                <a:lnTo>
                  <a:pt x="13821" y="10731"/>
                </a:lnTo>
                <a:lnTo>
                  <a:pt x="13846" y="10804"/>
                </a:lnTo>
                <a:lnTo>
                  <a:pt x="13870" y="10852"/>
                </a:lnTo>
                <a:lnTo>
                  <a:pt x="13894" y="10901"/>
                </a:lnTo>
                <a:lnTo>
                  <a:pt x="13967" y="10925"/>
                </a:lnTo>
                <a:lnTo>
                  <a:pt x="14065" y="10950"/>
                </a:lnTo>
                <a:lnTo>
                  <a:pt x="14235" y="10950"/>
                </a:lnTo>
                <a:lnTo>
                  <a:pt x="14576" y="10901"/>
                </a:lnTo>
                <a:lnTo>
                  <a:pt x="14795" y="10877"/>
                </a:lnTo>
                <a:lnTo>
                  <a:pt x="14795" y="10877"/>
                </a:lnTo>
                <a:lnTo>
                  <a:pt x="14600" y="11339"/>
                </a:lnTo>
                <a:lnTo>
                  <a:pt x="14478" y="11339"/>
                </a:lnTo>
                <a:lnTo>
                  <a:pt x="14284" y="11315"/>
                </a:lnTo>
                <a:lnTo>
                  <a:pt x="14089" y="11339"/>
                </a:lnTo>
                <a:lnTo>
                  <a:pt x="13919" y="11363"/>
                </a:lnTo>
                <a:lnTo>
                  <a:pt x="13724" y="11436"/>
                </a:lnTo>
                <a:lnTo>
                  <a:pt x="13724" y="11461"/>
                </a:lnTo>
                <a:lnTo>
                  <a:pt x="13724" y="11485"/>
                </a:lnTo>
                <a:lnTo>
                  <a:pt x="13894" y="11558"/>
                </a:lnTo>
                <a:lnTo>
                  <a:pt x="14065" y="11607"/>
                </a:lnTo>
                <a:lnTo>
                  <a:pt x="14430" y="11655"/>
                </a:lnTo>
                <a:lnTo>
                  <a:pt x="14186" y="12069"/>
                </a:lnTo>
                <a:lnTo>
                  <a:pt x="13967" y="12069"/>
                </a:lnTo>
                <a:lnTo>
                  <a:pt x="13724" y="12093"/>
                </a:lnTo>
                <a:lnTo>
                  <a:pt x="13602" y="12069"/>
                </a:lnTo>
                <a:lnTo>
                  <a:pt x="13456" y="12045"/>
                </a:lnTo>
                <a:lnTo>
                  <a:pt x="13335" y="12020"/>
                </a:lnTo>
                <a:lnTo>
                  <a:pt x="13213" y="12020"/>
                </a:lnTo>
                <a:lnTo>
                  <a:pt x="13189" y="12045"/>
                </a:lnTo>
                <a:lnTo>
                  <a:pt x="13164" y="12069"/>
                </a:lnTo>
                <a:lnTo>
                  <a:pt x="13189" y="12166"/>
                </a:lnTo>
                <a:lnTo>
                  <a:pt x="13237" y="12239"/>
                </a:lnTo>
                <a:lnTo>
                  <a:pt x="13310" y="12312"/>
                </a:lnTo>
                <a:lnTo>
                  <a:pt x="13408" y="12361"/>
                </a:lnTo>
                <a:lnTo>
                  <a:pt x="13529" y="12385"/>
                </a:lnTo>
                <a:lnTo>
                  <a:pt x="13651" y="12410"/>
                </a:lnTo>
                <a:lnTo>
                  <a:pt x="13919" y="12434"/>
                </a:lnTo>
                <a:lnTo>
                  <a:pt x="13578" y="12823"/>
                </a:lnTo>
                <a:lnTo>
                  <a:pt x="13067" y="12726"/>
                </a:lnTo>
                <a:lnTo>
                  <a:pt x="12848" y="12677"/>
                </a:lnTo>
                <a:lnTo>
                  <a:pt x="12726" y="12677"/>
                </a:lnTo>
                <a:lnTo>
                  <a:pt x="12605" y="12702"/>
                </a:lnTo>
                <a:lnTo>
                  <a:pt x="12605" y="12726"/>
                </a:lnTo>
                <a:lnTo>
                  <a:pt x="12580" y="12775"/>
                </a:lnTo>
                <a:lnTo>
                  <a:pt x="12629" y="12848"/>
                </a:lnTo>
                <a:lnTo>
                  <a:pt x="12678" y="12921"/>
                </a:lnTo>
                <a:lnTo>
                  <a:pt x="12726" y="12969"/>
                </a:lnTo>
                <a:lnTo>
                  <a:pt x="12824" y="13018"/>
                </a:lnTo>
                <a:lnTo>
                  <a:pt x="13018" y="13115"/>
                </a:lnTo>
                <a:lnTo>
                  <a:pt x="13237" y="13164"/>
                </a:lnTo>
                <a:lnTo>
                  <a:pt x="13091" y="13286"/>
                </a:lnTo>
                <a:lnTo>
                  <a:pt x="13043" y="13286"/>
                </a:lnTo>
                <a:lnTo>
                  <a:pt x="12580" y="13261"/>
                </a:lnTo>
                <a:lnTo>
                  <a:pt x="12337" y="13213"/>
                </a:lnTo>
                <a:lnTo>
                  <a:pt x="12215" y="13188"/>
                </a:lnTo>
                <a:lnTo>
                  <a:pt x="12094" y="13188"/>
                </a:lnTo>
                <a:lnTo>
                  <a:pt x="12021" y="13213"/>
                </a:lnTo>
                <a:lnTo>
                  <a:pt x="11972" y="13261"/>
                </a:lnTo>
                <a:lnTo>
                  <a:pt x="11972" y="13334"/>
                </a:lnTo>
                <a:lnTo>
                  <a:pt x="11996" y="13383"/>
                </a:lnTo>
                <a:lnTo>
                  <a:pt x="12142" y="13505"/>
                </a:lnTo>
                <a:lnTo>
                  <a:pt x="12288" y="13578"/>
                </a:lnTo>
                <a:lnTo>
                  <a:pt x="12459" y="13626"/>
                </a:lnTo>
                <a:lnTo>
                  <a:pt x="12653" y="13651"/>
                </a:lnTo>
                <a:lnTo>
                  <a:pt x="12215" y="13943"/>
                </a:lnTo>
                <a:lnTo>
                  <a:pt x="12142" y="13918"/>
                </a:lnTo>
                <a:lnTo>
                  <a:pt x="11680" y="13821"/>
                </a:lnTo>
                <a:lnTo>
                  <a:pt x="11461" y="13772"/>
                </a:lnTo>
                <a:lnTo>
                  <a:pt x="11242" y="13724"/>
                </a:lnTo>
                <a:lnTo>
                  <a:pt x="11218" y="13748"/>
                </a:lnTo>
                <a:lnTo>
                  <a:pt x="11193" y="13748"/>
                </a:lnTo>
                <a:lnTo>
                  <a:pt x="11193" y="13821"/>
                </a:lnTo>
                <a:lnTo>
                  <a:pt x="11242" y="13894"/>
                </a:lnTo>
                <a:lnTo>
                  <a:pt x="11291" y="13967"/>
                </a:lnTo>
                <a:lnTo>
                  <a:pt x="11437" y="14064"/>
                </a:lnTo>
                <a:lnTo>
                  <a:pt x="11607" y="14137"/>
                </a:lnTo>
                <a:lnTo>
                  <a:pt x="11777" y="14210"/>
                </a:lnTo>
                <a:lnTo>
                  <a:pt x="11437" y="14381"/>
                </a:lnTo>
                <a:lnTo>
                  <a:pt x="11364" y="14332"/>
                </a:lnTo>
                <a:lnTo>
                  <a:pt x="11315" y="14308"/>
                </a:lnTo>
                <a:lnTo>
                  <a:pt x="11169" y="14259"/>
                </a:lnTo>
                <a:lnTo>
                  <a:pt x="10877" y="14235"/>
                </a:lnTo>
                <a:lnTo>
                  <a:pt x="10634" y="14210"/>
                </a:lnTo>
                <a:lnTo>
                  <a:pt x="10488" y="14210"/>
                </a:lnTo>
                <a:lnTo>
                  <a:pt x="10366" y="14235"/>
                </a:lnTo>
                <a:lnTo>
                  <a:pt x="10342" y="14283"/>
                </a:lnTo>
                <a:lnTo>
                  <a:pt x="10366" y="14332"/>
                </a:lnTo>
                <a:lnTo>
                  <a:pt x="10390" y="14381"/>
                </a:lnTo>
                <a:lnTo>
                  <a:pt x="10488" y="14478"/>
                </a:lnTo>
                <a:lnTo>
                  <a:pt x="10609" y="14551"/>
                </a:lnTo>
                <a:lnTo>
                  <a:pt x="10707" y="14575"/>
                </a:lnTo>
                <a:lnTo>
                  <a:pt x="10877" y="14624"/>
                </a:lnTo>
                <a:lnTo>
                  <a:pt x="10488" y="14746"/>
                </a:lnTo>
                <a:lnTo>
                  <a:pt x="10293" y="14673"/>
                </a:lnTo>
                <a:lnTo>
                  <a:pt x="10098" y="14624"/>
                </a:lnTo>
                <a:lnTo>
                  <a:pt x="9904" y="14600"/>
                </a:lnTo>
                <a:lnTo>
                  <a:pt x="9782" y="14600"/>
                </a:lnTo>
                <a:lnTo>
                  <a:pt x="9685" y="14648"/>
                </a:lnTo>
                <a:lnTo>
                  <a:pt x="9660" y="14673"/>
                </a:lnTo>
                <a:lnTo>
                  <a:pt x="9660" y="14721"/>
                </a:lnTo>
                <a:lnTo>
                  <a:pt x="9709" y="14794"/>
                </a:lnTo>
                <a:lnTo>
                  <a:pt x="9782" y="14843"/>
                </a:lnTo>
                <a:lnTo>
                  <a:pt x="9928" y="14916"/>
                </a:lnTo>
                <a:lnTo>
                  <a:pt x="9612" y="14989"/>
                </a:lnTo>
                <a:lnTo>
                  <a:pt x="9563" y="14940"/>
                </a:lnTo>
                <a:lnTo>
                  <a:pt x="9514" y="14916"/>
                </a:lnTo>
                <a:lnTo>
                  <a:pt x="9417" y="14867"/>
                </a:lnTo>
                <a:lnTo>
                  <a:pt x="9222" y="14843"/>
                </a:lnTo>
                <a:lnTo>
                  <a:pt x="9125" y="14843"/>
                </a:lnTo>
                <a:lnTo>
                  <a:pt x="9028" y="14867"/>
                </a:lnTo>
                <a:lnTo>
                  <a:pt x="9003" y="14916"/>
                </a:lnTo>
                <a:lnTo>
                  <a:pt x="8979" y="14965"/>
                </a:lnTo>
                <a:lnTo>
                  <a:pt x="8955" y="15013"/>
                </a:lnTo>
                <a:lnTo>
                  <a:pt x="8979" y="15062"/>
                </a:lnTo>
                <a:lnTo>
                  <a:pt x="9003" y="15086"/>
                </a:lnTo>
                <a:lnTo>
                  <a:pt x="8638" y="15135"/>
                </a:lnTo>
                <a:lnTo>
                  <a:pt x="8298" y="15159"/>
                </a:lnTo>
                <a:lnTo>
                  <a:pt x="7203" y="15159"/>
                </a:lnTo>
                <a:lnTo>
                  <a:pt x="6838" y="15111"/>
                </a:lnTo>
                <a:lnTo>
                  <a:pt x="6497" y="15062"/>
                </a:lnTo>
                <a:lnTo>
                  <a:pt x="6132" y="14989"/>
                </a:lnTo>
                <a:lnTo>
                  <a:pt x="5792" y="14916"/>
                </a:lnTo>
                <a:lnTo>
                  <a:pt x="5451" y="14819"/>
                </a:lnTo>
                <a:lnTo>
                  <a:pt x="5110" y="14697"/>
                </a:lnTo>
                <a:lnTo>
                  <a:pt x="4794" y="14575"/>
                </a:lnTo>
                <a:lnTo>
                  <a:pt x="4453" y="14405"/>
                </a:lnTo>
                <a:lnTo>
                  <a:pt x="4137" y="14259"/>
                </a:lnTo>
                <a:lnTo>
                  <a:pt x="3845" y="14064"/>
                </a:lnTo>
                <a:lnTo>
                  <a:pt x="3553" y="13870"/>
                </a:lnTo>
                <a:lnTo>
                  <a:pt x="3285" y="13675"/>
                </a:lnTo>
                <a:lnTo>
                  <a:pt x="3018" y="13456"/>
                </a:lnTo>
                <a:lnTo>
                  <a:pt x="2774" y="13237"/>
                </a:lnTo>
                <a:lnTo>
                  <a:pt x="2531" y="12994"/>
                </a:lnTo>
                <a:lnTo>
                  <a:pt x="2312" y="12775"/>
                </a:lnTo>
                <a:lnTo>
                  <a:pt x="2093" y="12507"/>
                </a:lnTo>
                <a:lnTo>
                  <a:pt x="1898" y="12239"/>
                </a:lnTo>
                <a:lnTo>
                  <a:pt x="1728" y="11972"/>
                </a:lnTo>
                <a:lnTo>
                  <a:pt x="1558" y="11704"/>
                </a:lnTo>
                <a:lnTo>
                  <a:pt x="1387" y="11412"/>
                </a:lnTo>
                <a:lnTo>
                  <a:pt x="1266" y="11120"/>
                </a:lnTo>
                <a:lnTo>
                  <a:pt x="1144" y="10828"/>
                </a:lnTo>
                <a:lnTo>
                  <a:pt x="1022" y="10512"/>
                </a:lnTo>
                <a:lnTo>
                  <a:pt x="949" y="10195"/>
                </a:lnTo>
                <a:lnTo>
                  <a:pt x="876" y="9879"/>
                </a:lnTo>
                <a:lnTo>
                  <a:pt x="828" y="9538"/>
                </a:lnTo>
                <a:lnTo>
                  <a:pt x="755" y="9003"/>
                </a:lnTo>
                <a:lnTo>
                  <a:pt x="730" y="8468"/>
                </a:lnTo>
                <a:lnTo>
                  <a:pt x="730" y="7933"/>
                </a:lnTo>
                <a:lnTo>
                  <a:pt x="779" y="7397"/>
                </a:lnTo>
                <a:lnTo>
                  <a:pt x="828" y="6862"/>
                </a:lnTo>
                <a:lnTo>
                  <a:pt x="949" y="6351"/>
                </a:lnTo>
                <a:lnTo>
                  <a:pt x="1071" y="5840"/>
                </a:lnTo>
                <a:lnTo>
                  <a:pt x="1266" y="5353"/>
                </a:lnTo>
                <a:lnTo>
                  <a:pt x="1387" y="5061"/>
                </a:lnTo>
                <a:lnTo>
                  <a:pt x="1558" y="4745"/>
                </a:lnTo>
                <a:lnTo>
                  <a:pt x="1752" y="4404"/>
                </a:lnTo>
                <a:lnTo>
                  <a:pt x="1996" y="4064"/>
                </a:lnTo>
                <a:lnTo>
                  <a:pt x="2263" y="3699"/>
                </a:lnTo>
                <a:lnTo>
                  <a:pt x="2555" y="3334"/>
                </a:lnTo>
                <a:lnTo>
                  <a:pt x="2896" y="2944"/>
                </a:lnTo>
                <a:lnTo>
                  <a:pt x="3261" y="2604"/>
                </a:lnTo>
                <a:lnTo>
                  <a:pt x="3650" y="2263"/>
                </a:lnTo>
                <a:lnTo>
                  <a:pt x="4064" y="1922"/>
                </a:lnTo>
                <a:lnTo>
                  <a:pt x="4526" y="1630"/>
                </a:lnTo>
                <a:lnTo>
                  <a:pt x="5013" y="1363"/>
                </a:lnTo>
                <a:lnTo>
                  <a:pt x="5500" y="1144"/>
                </a:lnTo>
                <a:lnTo>
                  <a:pt x="6035" y="974"/>
                </a:lnTo>
                <a:lnTo>
                  <a:pt x="6303" y="925"/>
                </a:lnTo>
                <a:lnTo>
                  <a:pt x="6595" y="876"/>
                </a:lnTo>
                <a:lnTo>
                  <a:pt x="6862" y="828"/>
                </a:lnTo>
                <a:lnTo>
                  <a:pt x="7154" y="803"/>
                </a:lnTo>
                <a:lnTo>
                  <a:pt x="7519" y="779"/>
                </a:lnTo>
                <a:lnTo>
                  <a:pt x="7909" y="730"/>
                </a:lnTo>
                <a:lnTo>
                  <a:pt x="8298" y="682"/>
                </a:lnTo>
                <a:close/>
                <a:moveTo>
                  <a:pt x="8128" y="0"/>
                </a:moveTo>
                <a:lnTo>
                  <a:pt x="7738" y="25"/>
                </a:lnTo>
                <a:lnTo>
                  <a:pt x="7373" y="73"/>
                </a:lnTo>
                <a:lnTo>
                  <a:pt x="7081" y="49"/>
                </a:lnTo>
                <a:lnTo>
                  <a:pt x="6765" y="49"/>
                </a:lnTo>
                <a:lnTo>
                  <a:pt x="6473" y="73"/>
                </a:lnTo>
                <a:lnTo>
                  <a:pt x="6157" y="146"/>
                </a:lnTo>
                <a:lnTo>
                  <a:pt x="5840" y="219"/>
                </a:lnTo>
                <a:lnTo>
                  <a:pt x="5524" y="317"/>
                </a:lnTo>
                <a:lnTo>
                  <a:pt x="5208" y="438"/>
                </a:lnTo>
                <a:lnTo>
                  <a:pt x="4916" y="560"/>
                </a:lnTo>
                <a:lnTo>
                  <a:pt x="4307" y="876"/>
                </a:lnTo>
                <a:lnTo>
                  <a:pt x="3748" y="1217"/>
                </a:lnTo>
                <a:lnTo>
                  <a:pt x="3212" y="1606"/>
                </a:lnTo>
                <a:lnTo>
                  <a:pt x="2750" y="1995"/>
                </a:lnTo>
                <a:lnTo>
                  <a:pt x="2482" y="2239"/>
                </a:lnTo>
                <a:lnTo>
                  <a:pt x="2239" y="2482"/>
                </a:lnTo>
                <a:lnTo>
                  <a:pt x="2020" y="2725"/>
                </a:lnTo>
                <a:lnTo>
                  <a:pt x="1825" y="2993"/>
                </a:lnTo>
                <a:lnTo>
                  <a:pt x="1631" y="3261"/>
                </a:lnTo>
                <a:lnTo>
                  <a:pt x="1436" y="3528"/>
                </a:lnTo>
                <a:lnTo>
                  <a:pt x="1120" y="4088"/>
                </a:lnTo>
                <a:lnTo>
                  <a:pt x="852" y="4696"/>
                </a:lnTo>
                <a:lnTo>
                  <a:pt x="609" y="5305"/>
                </a:lnTo>
                <a:lnTo>
                  <a:pt x="390" y="5962"/>
                </a:lnTo>
                <a:lnTo>
                  <a:pt x="195" y="6643"/>
                </a:lnTo>
                <a:lnTo>
                  <a:pt x="122" y="7008"/>
                </a:lnTo>
                <a:lnTo>
                  <a:pt x="49" y="7373"/>
                </a:lnTo>
                <a:lnTo>
                  <a:pt x="25" y="7738"/>
                </a:lnTo>
                <a:lnTo>
                  <a:pt x="1" y="8103"/>
                </a:lnTo>
                <a:lnTo>
                  <a:pt x="1" y="8468"/>
                </a:lnTo>
                <a:lnTo>
                  <a:pt x="1" y="8809"/>
                </a:lnTo>
                <a:lnTo>
                  <a:pt x="49" y="9174"/>
                </a:lnTo>
                <a:lnTo>
                  <a:pt x="98" y="9514"/>
                </a:lnTo>
                <a:lnTo>
                  <a:pt x="171" y="9879"/>
                </a:lnTo>
                <a:lnTo>
                  <a:pt x="268" y="10220"/>
                </a:lnTo>
                <a:lnTo>
                  <a:pt x="365" y="10560"/>
                </a:lnTo>
                <a:lnTo>
                  <a:pt x="487" y="10901"/>
                </a:lnTo>
                <a:lnTo>
                  <a:pt x="633" y="11242"/>
                </a:lnTo>
                <a:lnTo>
                  <a:pt x="803" y="11582"/>
                </a:lnTo>
                <a:lnTo>
                  <a:pt x="1168" y="12264"/>
                </a:lnTo>
                <a:lnTo>
                  <a:pt x="1387" y="12629"/>
                </a:lnTo>
                <a:lnTo>
                  <a:pt x="1631" y="12994"/>
                </a:lnTo>
                <a:lnTo>
                  <a:pt x="1874" y="13334"/>
                </a:lnTo>
                <a:lnTo>
                  <a:pt x="2142" y="13651"/>
                </a:lnTo>
                <a:lnTo>
                  <a:pt x="2434" y="13943"/>
                </a:lnTo>
                <a:lnTo>
                  <a:pt x="2726" y="14235"/>
                </a:lnTo>
                <a:lnTo>
                  <a:pt x="3042" y="14502"/>
                </a:lnTo>
                <a:lnTo>
                  <a:pt x="3358" y="14746"/>
                </a:lnTo>
                <a:lnTo>
                  <a:pt x="3699" y="14965"/>
                </a:lnTo>
                <a:lnTo>
                  <a:pt x="4040" y="15159"/>
                </a:lnTo>
                <a:lnTo>
                  <a:pt x="4405" y="15354"/>
                </a:lnTo>
                <a:lnTo>
                  <a:pt x="4794" y="15500"/>
                </a:lnTo>
                <a:lnTo>
                  <a:pt x="5183" y="15622"/>
                </a:lnTo>
                <a:lnTo>
                  <a:pt x="5573" y="15743"/>
                </a:lnTo>
                <a:lnTo>
                  <a:pt x="5986" y="15816"/>
                </a:lnTo>
                <a:lnTo>
                  <a:pt x="6424" y="15889"/>
                </a:lnTo>
                <a:lnTo>
                  <a:pt x="6838" y="15914"/>
                </a:lnTo>
                <a:lnTo>
                  <a:pt x="7276" y="15938"/>
                </a:lnTo>
                <a:lnTo>
                  <a:pt x="7714" y="15938"/>
                </a:lnTo>
                <a:lnTo>
                  <a:pt x="8152" y="15914"/>
                </a:lnTo>
                <a:lnTo>
                  <a:pt x="8565" y="15889"/>
                </a:lnTo>
                <a:lnTo>
                  <a:pt x="9003" y="15841"/>
                </a:lnTo>
                <a:lnTo>
                  <a:pt x="9417" y="15768"/>
                </a:lnTo>
                <a:lnTo>
                  <a:pt x="9831" y="15670"/>
                </a:lnTo>
                <a:lnTo>
                  <a:pt x="10244" y="15573"/>
                </a:lnTo>
                <a:lnTo>
                  <a:pt x="10658" y="15451"/>
                </a:lnTo>
                <a:lnTo>
                  <a:pt x="11047" y="15305"/>
                </a:lnTo>
                <a:lnTo>
                  <a:pt x="11437" y="15135"/>
                </a:lnTo>
                <a:lnTo>
                  <a:pt x="11826" y="14940"/>
                </a:lnTo>
                <a:lnTo>
                  <a:pt x="12191" y="14721"/>
                </a:lnTo>
                <a:lnTo>
                  <a:pt x="12556" y="14478"/>
                </a:lnTo>
                <a:lnTo>
                  <a:pt x="12921" y="14235"/>
                </a:lnTo>
                <a:lnTo>
                  <a:pt x="13262" y="13943"/>
                </a:lnTo>
                <a:lnTo>
                  <a:pt x="13578" y="13651"/>
                </a:lnTo>
                <a:lnTo>
                  <a:pt x="13894" y="13334"/>
                </a:lnTo>
                <a:lnTo>
                  <a:pt x="14186" y="13018"/>
                </a:lnTo>
                <a:lnTo>
                  <a:pt x="14430" y="12702"/>
                </a:lnTo>
                <a:lnTo>
                  <a:pt x="14673" y="12361"/>
                </a:lnTo>
                <a:lnTo>
                  <a:pt x="14892" y="11996"/>
                </a:lnTo>
                <a:lnTo>
                  <a:pt x="15087" y="11631"/>
                </a:lnTo>
                <a:lnTo>
                  <a:pt x="15111" y="11631"/>
                </a:lnTo>
                <a:lnTo>
                  <a:pt x="15135" y="11582"/>
                </a:lnTo>
                <a:lnTo>
                  <a:pt x="15135" y="11534"/>
                </a:lnTo>
                <a:lnTo>
                  <a:pt x="15330" y="11096"/>
                </a:lnTo>
                <a:lnTo>
                  <a:pt x="15500" y="10658"/>
                </a:lnTo>
                <a:lnTo>
                  <a:pt x="15622" y="10195"/>
                </a:lnTo>
                <a:lnTo>
                  <a:pt x="15719" y="9733"/>
                </a:lnTo>
                <a:lnTo>
                  <a:pt x="15744" y="9709"/>
                </a:lnTo>
                <a:lnTo>
                  <a:pt x="15768" y="9684"/>
                </a:lnTo>
                <a:lnTo>
                  <a:pt x="15768" y="9636"/>
                </a:lnTo>
                <a:lnTo>
                  <a:pt x="15768" y="9611"/>
                </a:lnTo>
                <a:lnTo>
                  <a:pt x="15744" y="9563"/>
                </a:lnTo>
                <a:lnTo>
                  <a:pt x="15792" y="9174"/>
                </a:lnTo>
                <a:lnTo>
                  <a:pt x="15817" y="8760"/>
                </a:lnTo>
                <a:lnTo>
                  <a:pt x="15817" y="8371"/>
                </a:lnTo>
                <a:lnTo>
                  <a:pt x="15817" y="7957"/>
                </a:lnTo>
                <a:lnTo>
                  <a:pt x="15719" y="7105"/>
                </a:lnTo>
                <a:lnTo>
                  <a:pt x="15671" y="6667"/>
                </a:lnTo>
                <a:lnTo>
                  <a:pt x="15598" y="6254"/>
                </a:lnTo>
                <a:lnTo>
                  <a:pt x="15500" y="5840"/>
                </a:lnTo>
                <a:lnTo>
                  <a:pt x="15403" y="5426"/>
                </a:lnTo>
                <a:lnTo>
                  <a:pt x="15281" y="5013"/>
                </a:lnTo>
                <a:lnTo>
                  <a:pt x="15135" y="4623"/>
                </a:lnTo>
                <a:lnTo>
                  <a:pt x="14989" y="4234"/>
                </a:lnTo>
                <a:lnTo>
                  <a:pt x="14819" y="3845"/>
                </a:lnTo>
                <a:lnTo>
                  <a:pt x="14600" y="3480"/>
                </a:lnTo>
                <a:lnTo>
                  <a:pt x="14381" y="3115"/>
                </a:lnTo>
                <a:lnTo>
                  <a:pt x="14138" y="2774"/>
                </a:lnTo>
                <a:lnTo>
                  <a:pt x="13870" y="2458"/>
                </a:lnTo>
                <a:lnTo>
                  <a:pt x="13578" y="2141"/>
                </a:lnTo>
                <a:lnTo>
                  <a:pt x="13262" y="1849"/>
                </a:lnTo>
                <a:lnTo>
                  <a:pt x="12970" y="1582"/>
                </a:lnTo>
                <a:lnTo>
                  <a:pt x="12629" y="1363"/>
                </a:lnTo>
                <a:lnTo>
                  <a:pt x="12288" y="1144"/>
                </a:lnTo>
                <a:lnTo>
                  <a:pt x="11948" y="949"/>
                </a:lnTo>
                <a:lnTo>
                  <a:pt x="11583" y="779"/>
                </a:lnTo>
                <a:lnTo>
                  <a:pt x="11218" y="609"/>
                </a:lnTo>
                <a:lnTo>
                  <a:pt x="10828" y="487"/>
                </a:lnTo>
                <a:lnTo>
                  <a:pt x="10463" y="365"/>
                </a:lnTo>
                <a:lnTo>
                  <a:pt x="10098" y="268"/>
                </a:lnTo>
                <a:lnTo>
                  <a:pt x="9709" y="171"/>
                </a:lnTo>
                <a:lnTo>
                  <a:pt x="9320" y="98"/>
                </a:lnTo>
                <a:lnTo>
                  <a:pt x="8930" y="49"/>
                </a:lnTo>
                <a:lnTo>
                  <a:pt x="8517" y="25"/>
                </a:lnTo>
                <a:lnTo>
                  <a:pt x="8128" y="0"/>
                </a:lnTo>
                <a:close/>
              </a:path>
            </a:pathLst>
          </a:custGeom>
          <a:solidFill>
            <a:schemeClr val="accent2"/>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77" name="Google Shape;823;p39"/>
          <p:cNvSpPr/>
          <p:nvPr/>
        </p:nvSpPr>
        <p:spPr>
          <a:xfrm>
            <a:off x="3500430" y="2928940"/>
            <a:ext cx="266400" cy="264697"/>
          </a:xfrm>
          <a:custGeom>
            <a:avLst/>
            <a:gdLst/>
            <a:ahLst/>
            <a:cxnLst/>
            <a:rect l="l" t="t" r="r" b="b"/>
            <a:pathLst>
              <a:path w="15817" h="15938" extrusionOk="0">
                <a:moveTo>
                  <a:pt x="4745" y="7470"/>
                </a:moveTo>
                <a:lnTo>
                  <a:pt x="4818" y="7495"/>
                </a:lnTo>
                <a:lnTo>
                  <a:pt x="4891" y="7543"/>
                </a:lnTo>
                <a:lnTo>
                  <a:pt x="4940" y="7616"/>
                </a:lnTo>
                <a:lnTo>
                  <a:pt x="4964" y="7714"/>
                </a:lnTo>
                <a:lnTo>
                  <a:pt x="4964" y="7787"/>
                </a:lnTo>
                <a:lnTo>
                  <a:pt x="4940" y="7908"/>
                </a:lnTo>
                <a:lnTo>
                  <a:pt x="4867" y="7981"/>
                </a:lnTo>
                <a:lnTo>
                  <a:pt x="4794" y="8054"/>
                </a:lnTo>
                <a:lnTo>
                  <a:pt x="4672" y="8079"/>
                </a:lnTo>
                <a:lnTo>
                  <a:pt x="4551" y="8054"/>
                </a:lnTo>
                <a:lnTo>
                  <a:pt x="4478" y="7981"/>
                </a:lnTo>
                <a:lnTo>
                  <a:pt x="4405" y="7908"/>
                </a:lnTo>
                <a:lnTo>
                  <a:pt x="4380" y="7787"/>
                </a:lnTo>
                <a:lnTo>
                  <a:pt x="4405" y="7665"/>
                </a:lnTo>
                <a:lnTo>
                  <a:pt x="4478" y="7543"/>
                </a:lnTo>
                <a:lnTo>
                  <a:pt x="4551" y="7495"/>
                </a:lnTo>
                <a:lnTo>
                  <a:pt x="4648" y="7470"/>
                </a:lnTo>
                <a:close/>
                <a:moveTo>
                  <a:pt x="11120" y="7470"/>
                </a:moveTo>
                <a:lnTo>
                  <a:pt x="11193" y="7495"/>
                </a:lnTo>
                <a:lnTo>
                  <a:pt x="11266" y="7543"/>
                </a:lnTo>
                <a:lnTo>
                  <a:pt x="11315" y="7616"/>
                </a:lnTo>
                <a:lnTo>
                  <a:pt x="11339" y="7714"/>
                </a:lnTo>
                <a:lnTo>
                  <a:pt x="11339" y="7787"/>
                </a:lnTo>
                <a:lnTo>
                  <a:pt x="11315" y="7908"/>
                </a:lnTo>
                <a:lnTo>
                  <a:pt x="11242" y="7981"/>
                </a:lnTo>
                <a:lnTo>
                  <a:pt x="11169" y="8054"/>
                </a:lnTo>
                <a:lnTo>
                  <a:pt x="11047" y="8079"/>
                </a:lnTo>
                <a:lnTo>
                  <a:pt x="10926" y="8054"/>
                </a:lnTo>
                <a:lnTo>
                  <a:pt x="10853" y="7981"/>
                </a:lnTo>
                <a:lnTo>
                  <a:pt x="10780" y="7908"/>
                </a:lnTo>
                <a:lnTo>
                  <a:pt x="10755" y="7787"/>
                </a:lnTo>
                <a:lnTo>
                  <a:pt x="10780" y="7665"/>
                </a:lnTo>
                <a:lnTo>
                  <a:pt x="10853" y="7543"/>
                </a:lnTo>
                <a:lnTo>
                  <a:pt x="10926" y="7495"/>
                </a:lnTo>
                <a:lnTo>
                  <a:pt x="11023" y="7470"/>
                </a:lnTo>
                <a:close/>
                <a:moveTo>
                  <a:pt x="4721" y="7081"/>
                </a:moveTo>
                <a:lnTo>
                  <a:pt x="4551" y="7105"/>
                </a:lnTo>
                <a:lnTo>
                  <a:pt x="4380" y="7178"/>
                </a:lnTo>
                <a:lnTo>
                  <a:pt x="4259" y="7300"/>
                </a:lnTo>
                <a:lnTo>
                  <a:pt x="4137" y="7446"/>
                </a:lnTo>
                <a:lnTo>
                  <a:pt x="4064" y="7568"/>
                </a:lnTo>
                <a:lnTo>
                  <a:pt x="4015" y="7714"/>
                </a:lnTo>
                <a:lnTo>
                  <a:pt x="3967" y="7835"/>
                </a:lnTo>
                <a:lnTo>
                  <a:pt x="3967" y="7981"/>
                </a:lnTo>
                <a:lnTo>
                  <a:pt x="3918" y="8225"/>
                </a:lnTo>
                <a:lnTo>
                  <a:pt x="3918" y="8395"/>
                </a:lnTo>
                <a:lnTo>
                  <a:pt x="3967" y="8565"/>
                </a:lnTo>
                <a:lnTo>
                  <a:pt x="4015" y="8711"/>
                </a:lnTo>
                <a:lnTo>
                  <a:pt x="4113" y="8833"/>
                </a:lnTo>
                <a:lnTo>
                  <a:pt x="4210" y="8955"/>
                </a:lnTo>
                <a:lnTo>
                  <a:pt x="4332" y="9028"/>
                </a:lnTo>
                <a:lnTo>
                  <a:pt x="4478" y="9101"/>
                </a:lnTo>
                <a:lnTo>
                  <a:pt x="4648" y="9149"/>
                </a:lnTo>
                <a:lnTo>
                  <a:pt x="4843" y="9174"/>
                </a:lnTo>
                <a:lnTo>
                  <a:pt x="5013" y="9149"/>
                </a:lnTo>
                <a:lnTo>
                  <a:pt x="5183" y="9101"/>
                </a:lnTo>
                <a:lnTo>
                  <a:pt x="5329" y="9028"/>
                </a:lnTo>
                <a:lnTo>
                  <a:pt x="5451" y="8930"/>
                </a:lnTo>
                <a:lnTo>
                  <a:pt x="5573" y="8809"/>
                </a:lnTo>
                <a:lnTo>
                  <a:pt x="5670" y="8663"/>
                </a:lnTo>
                <a:lnTo>
                  <a:pt x="5743" y="8517"/>
                </a:lnTo>
                <a:lnTo>
                  <a:pt x="5792" y="8346"/>
                </a:lnTo>
                <a:lnTo>
                  <a:pt x="5816" y="8176"/>
                </a:lnTo>
                <a:lnTo>
                  <a:pt x="5792" y="8006"/>
                </a:lnTo>
                <a:lnTo>
                  <a:pt x="5767" y="7835"/>
                </a:lnTo>
                <a:lnTo>
                  <a:pt x="5719" y="7689"/>
                </a:lnTo>
                <a:lnTo>
                  <a:pt x="5646" y="7519"/>
                </a:lnTo>
                <a:lnTo>
                  <a:pt x="5524" y="7397"/>
                </a:lnTo>
                <a:lnTo>
                  <a:pt x="5378" y="7251"/>
                </a:lnTo>
                <a:lnTo>
                  <a:pt x="5232" y="7154"/>
                </a:lnTo>
                <a:lnTo>
                  <a:pt x="5062" y="7105"/>
                </a:lnTo>
                <a:lnTo>
                  <a:pt x="4891" y="7081"/>
                </a:lnTo>
                <a:close/>
                <a:moveTo>
                  <a:pt x="11096" y="7081"/>
                </a:moveTo>
                <a:lnTo>
                  <a:pt x="10926" y="7105"/>
                </a:lnTo>
                <a:lnTo>
                  <a:pt x="10755" y="7178"/>
                </a:lnTo>
                <a:lnTo>
                  <a:pt x="10634" y="7300"/>
                </a:lnTo>
                <a:lnTo>
                  <a:pt x="10512" y="7446"/>
                </a:lnTo>
                <a:lnTo>
                  <a:pt x="10439" y="7568"/>
                </a:lnTo>
                <a:lnTo>
                  <a:pt x="10390" y="7714"/>
                </a:lnTo>
                <a:lnTo>
                  <a:pt x="10342" y="7835"/>
                </a:lnTo>
                <a:lnTo>
                  <a:pt x="10342" y="7981"/>
                </a:lnTo>
                <a:lnTo>
                  <a:pt x="10293" y="8225"/>
                </a:lnTo>
                <a:lnTo>
                  <a:pt x="10293" y="8395"/>
                </a:lnTo>
                <a:lnTo>
                  <a:pt x="10342" y="8565"/>
                </a:lnTo>
                <a:lnTo>
                  <a:pt x="10390" y="8711"/>
                </a:lnTo>
                <a:lnTo>
                  <a:pt x="10488" y="8833"/>
                </a:lnTo>
                <a:lnTo>
                  <a:pt x="10585" y="8955"/>
                </a:lnTo>
                <a:lnTo>
                  <a:pt x="10707" y="9028"/>
                </a:lnTo>
                <a:lnTo>
                  <a:pt x="10853" y="9101"/>
                </a:lnTo>
                <a:lnTo>
                  <a:pt x="11023" y="9149"/>
                </a:lnTo>
                <a:lnTo>
                  <a:pt x="11218" y="9174"/>
                </a:lnTo>
                <a:lnTo>
                  <a:pt x="11388" y="9149"/>
                </a:lnTo>
                <a:lnTo>
                  <a:pt x="11558" y="9101"/>
                </a:lnTo>
                <a:lnTo>
                  <a:pt x="11704" y="9028"/>
                </a:lnTo>
                <a:lnTo>
                  <a:pt x="11826" y="8930"/>
                </a:lnTo>
                <a:lnTo>
                  <a:pt x="11948" y="8809"/>
                </a:lnTo>
                <a:lnTo>
                  <a:pt x="12045" y="8663"/>
                </a:lnTo>
                <a:lnTo>
                  <a:pt x="12118" y="8517"/>
                </a:lnTo>
                <a:lnTo>
                  <a:pt x="12167" y="8346"/>
                </a:lnTo>
                <a:lnTo>
                  <a:pt x="12191" y="8176"/>
                </a:lnTo>
                <a:lnTo>
                  <a:pt x="12167" y="8006"/>
                </a:lnTo>
                <a:lnTo>
                  <a:pt x="12142" y="7835"/>
                </a:lnTo>
                <a:lnTo>
                  <a:pt x="12094" y="7689"/>
                </a:lnTo>
                <a:lnTo>
                  <a:pt x="12021" y="7519"/>
                </a:lnTo>
                <a:lnTo>
                  <a:pt x="11899" y="7397"/>
                </a:lnTo>
                <a:lnTo>
                  <a:pt x="11753" y="7251"/>
                </a:lnTo>
                <a:lnTo>
                  <a:pt x="11607" y="7154"/>
                </a:lnTo>
                <a:lnTo>
                  <a:pt x="11437" y="7105"/>
                </a:lnTo>
                <a:lnTo>
                  <a:pt x="11266" y="7081"/>
                </a:lnTo>
                <a:close/>
                <a:moveTo>
                  <a:pt x="11607" y="10731"/>
                </a:moveTo>
                <a:lnTo>
                  <a:pt x="11120" y="10877"/>
                </a:lnTo>
                <a:lnTo>
                  <a:pt x="10658" y="11047"/>
                </a:lnTo>
                <a:lnTo>
                  <a:pt x="9733" y="11412"/>
                </a:lnTo>
                <a:lnTo>
                  <a:pt x="9247" y="11558"/>
                </a:lnTo>
                <a:lnTo>
                  <a:pt x="8784" y="11704"/>
                </a:lnTo>
                <a:lnTo>
                  <a:pt x="7811" y="11972"/>
                </a:lnTo>
                <a:lnTo>
                  <a:pt x="7738" y="11996"/>
                </a:lnTo>
                <a:lnTo>
                  <a:pt x="7690" y="12045"/>
                </a:lnTo>
                <a:lnTo>
                  <a:pt x="7665" y="12118"/>
                </a:lnTo>
                <a:lnTo>
                  <a:pt x="7641" y="12166"/>
                </a:lnTo>
                <a:lnTo>
                  <a:pt x="7665" y="12239"/>
                </a:lnTo>
                <a:lnTo>
                  <a:pt x="7690" y="12312"/>
                </a:lnTo>
                <a:lnTo>
                  <a:pt x="7738" y="12361"/>
                </a:lnTo>
                <a:lnTo>
                  <a:pt x="7811" y="12410"/>
                </a:lnTo>
                <a:lnTo>
                  <a:pt x="7909" y="12434"/>
                </a:lnTo>
                <a:lnTo>
                  <a:pt x="8030" y="12458"/>
                </a:lnTo>
                <a:lnTo>
                  <a:pt x="8249" y="12458"/>
                </a:lnTo>
                <a:lnTo>
                  <a:pt x="8492" y="12434"/>
                </a:lnTo>
                <a:lnTo>
                  <a:pt x="8760" y="12361"/>
                </a:lnTo>
                <a:lnTo>
                  <a:pt x="9247" y="12191"/>
                </a:lnTo>
                <a:lnTo>
                  <a:pt x="9660" y="12045"/>
                </a:lnTo>
                <a:lnTo>
                  <a:pt x="10731" y="11680"/>
                </a:lnTo>
                <a:lnTo>
                  <a:pt x="11753" y="11290"/>
                </a:lnTo>
                <a:lnTo>
                  <a:pt x="11875" y="11217"/>
                </a:lnTo>
                <a:lnTo>
                  <a:pt x="11923" y="11144"/>
                </a:lnTo>
                <a:lnTo>
                  <a:pt x="11948" y="11023"/>
                </a:lnTo>
                <a:lnTo>
                  <a:pt x="11948" y="10925"/>
                </a:lnTo>
                <a:lnTo>
                  <a:pt x="11899" y="10828"/>
                </a:lnTo>
                <a:lnTo>
                  <a:pt x="11826" y="10755"/>
                </a:lnTo>
                <a:lnTo>
                  <a:pt x="11729" y="10731"/>
                </a:lnTo>
                <a:close/>
                <a:moveTo>
                  <a:pt x="8492" y="682"/>
                </a:moveTo>
                <a:lnTo>
                  <a:pt x="8638" y="706"/>
                </a:lnTo>
                <a:lnTo>
                  <a:pt x="9101" y="755"/>
                </a:lnTo>
                <a:lnTo>
                  <a:pt x="9539" y="803"/>
                </a:lnTo>
                <a:lnTo>
                  <a:pt x="9977" y="901"/>
                </a:lnTo>
                <a:lnTo>
                  <a:pt x="10415" y="1022"/>
                </a:lnTo>
                <a:lnTo>
                  <a:pt x="10755" y="1120"/>
                </a:lnTo>
                <a:lnTo>
                  <a:pt x="11096" y="1241"/>
                </a:lnTo>
                <a:lnTo>
                  <a:pt x="11437" y="1411"/>
                </a:lnTo>
                <a:lnTo>
                  <a:pt x="11753" y="1557"/>
                </a:lnTo>
                <a:lnTo>
                  <a:pt x="11753" y="1582"/>
                </a:lnTo>
                <a:lnTo>
                  <a:pt x="11729" y="1655"/>
                </a:lnTo>
                <a:lnTo>
                  <a:pt x="11729" y="1752"/>
                </a:lnTo>
                <a:lnTo>
                  <a:pt x="11753" y="1801"/>
                </a:lnTo>
                <a:lnTo>
                  <a:pt x="11802" y="1825"/>
                </a:lnTo>
                <a:lnTo>
                  <a:pt x="11875" y="1825"/>
                </a:lnTo>
                <a:lnTo>
                  <a:pt x="11948" y="1776"/>
                </a:lnTo>
                <a:lnTo>
                  <a:pt x="11972" y="1752"/>
                </a:lnTo>
                <a:lnTo>
                  <a:pt x="11996" y="1752"/>
                </a:lnTo>
                <a:lnTo>
                  <a:pt x="11996" y="1728"/>
                </a:lnTo>
                <a:lnTo>
                  <a:pt x="12021" y="1728"/>
                </a:lnTo>
                <a:lnTo>
                  <a:pt x="12118" y="1801"/>
                </a:lnTo>
                <a:lnTo>
                  <a:pt x="12094" y="1874"/>
                </a:lnTo>
                <a:lnTo>
                  <a:pt x="12069" y="1947"/>
                </a:lnTo>
                <a:lnTo>
                  <a:pt x="12094" y="1995"/>
                </a:lnTo>
                <a:lnTo>
                  <a:pt x="12118" y="2020"/>
                </a:lnTo>
                <a:lnTo>
                  <a:pt x="12167" y="2044"/>
                </a:lnTo>
                <a:lnTo>
                  <a:pt x="12215" y="2020"/>
                </a:lnTo>
                <a:lnTo>
                  <a:pt x="12240" y="1995"/>
                </a:lnTo>
                <a:lnTo>
                  <a:pt x="12313" y="1922"/>
                </a:lnTo>
                <a:lnTo>
                  <a:pt x="12532" y="2068"/>
                </a:lnTo>
                <a:lnTo>
                  <a:pt x="12483" y="2190"/>
                </a:lnTo>
                <a:lnTo>
                  <a:pt x="12483" y="2239"/>
                </a:lnTo>
                <a:lnTo>
                  <a:pt x="12483" y="2336"/>
                </a:lnTo>
                <a:lnTo>
                  <a:pt x="12507" y="2385"/>
                </a:lnTo>
                <a:lnTo>
                  <a:pt x="12532" y="2409"/>
                </a:lnTo>
                <a:lnTo>
                  <a:pt x="12580" y="2409"/>
                </a:lnTo>
                <a:lnTo>
                  <a:pt x="12629" y="2385"/>
                </a:lnTo>
                <a:lnTo>
                  <a:pt x="12678" y="2360"/>
                </a:lnTo>
                <a:lnTo>
                  <a:pt x="12726" y="2287"/>
                </a:lnTo>
                <a:lnTo>
                  <a:pt x="12775" y="2239"/>
                </a:lnTo>
                <a:lnTo>
                  <a:pt x="12945" y="2409"/>
                </a:lnTo>
                <a:lnTo>
                  <a:pt x="12872" y="2531"/>
                </a:lnTo>
                <a:lnTo>
                  <a:pt x="12824" y="2604"/>
                </a:lnTo>
                <a:lnTo>
                  <a:pt x="12824" y="2677"/>
                </a:lnTo>
                <a:lnTo>
                  <a:pt x="12824" y="2725"/>
                </a:lnTo>
                <a:lnTo>
                  <a:pt x="12848" y="2750"/>
                </a:lnTo>
                <a:lnTo>
                  <a:pt x="12897" y="2774"/>
                </a:lnTo>
                <a:lnTo>
                  <a:pt x="12945" y="2774"/>
                </a:lnTo>
                <a:lnTo>
                  <a:pt x="13067" y="2701"/>
                </a:lnTo>
                <a:lnTo>
                  <a:pt x="13164" y="2604"/>
                </a:lnTo>
                <a:lnTo>
                  <a:pt x="13286" y="2725"/>
                </a:lnTo>
                <a:lnTo>
                  <a:pt x="13383" y="2823"/>
                </a:lnTo>
                <a:lnTo>
                  <a:pt x="13262" y="3017"/>
                </a:lnTo>
                <a:lnTo>
                  <a:pt x="13213" y="3066"/>
                </a:lnTo>
                <a:lnTo>
                  <a:pt x="13164" y="3163"/>
                </a:lnTo>
                <a:lnTo>
                  <a:pt x="13164" y="3236"/>
                </a:lnTo>
                <a:lnTo>
                  <a:pt x="13189" y="3285"/>
                </a:lnTo>
                <a:lnTo>
                  <a:pt x="13213" y="3309"/>
                </a:lnTo>
                <a:lnTo>
                  <a:pt x="13310" y="3285"/>
                </a:lnTo>
                <a:lnTo>
                  <a:pt x="13408" y="3236"/>
                </a:lnTo>
                <a:lnTo>
                  <a:pt x="13529" y="3115"/>
                </a:lnTo>
                <a:lnTo>
                  <a:pt x="13578" y="3042"/>
                </a:lnTo>
                <a:lnTo>
                  <a:pt x="13773" y="3309"/>
                </a:lnTo>
                <a:lnTo>
                  <a:pt x="13675" y="3407"/>
                </a:lnTo>
                <a:lnTo>
                  <a:pt x="13554" y="3504"/>
                </a:lnTo>
                <a:lnTo>
                  <a:pt x="13481" y="3577"/>
                </a:lnTo>
                <a:lnTo>
                  <a:pt x="13456" y="3650"/>
                </a:lnTo>
                <a:lnTo>
                  <a:pt x="13456" y="3699"/>
                </a:lnTo>
                <a:lnTo>
                  <a:pt x="13505" y="3723"/>
                </a:lnTo>
                <a:lnTo>
                  <a:pt x="13602" y="3747"/>
                </a:lnTo>
                <a:lnTo>
                  <a:pt x="13675" y="3723"/>
                </a:lnTo>
                <a:lnTo>
                  <a:pt x="13773" y="3674"/>
                </a:lnTo>
                <a:lnTo>
                  <a:pt x="13846" y="3626"/>
                </a:lnTo>
                <a:lnTo>
                  <a:pt x="13943" y="3577"/>
                </a:lnTo>
                <a:lnTo>
                  <a:pt x="14138" y="3918"/>
                </a:lnTo>
                <a:lnTo>
                  <a:pt x="14040" y="3991"/>
                </a:lnTo>
                <a:lnTo>
                  <a:pt x="13846" y="4161"/>
                </a:lnTo>
                <a:lnTo>
                  <a:pt x="13773" y="4234"/>
                </a:lnTo>
                <a:lnTo>
                  <a:pt x="13700" y="4331"/>
                </a:lnTo>
                <a:lnTo>
                  <a:pt x="13700" y="4356"/>
                </a:lnTo>
                <a:lnTo>
                  <a:pt x="13700" y="4380"/>
                </a:lnTo>
                <a:lnTo>
                  <a:pt x="13821" y="4380"/>
                </a:lnTo>
                <a:lnTo>
                  <a:pt x="13943" y="4356"/>
                </a:lnTo>
                <a:lnTo>
                  <a:pt x="14065" y="4307"/>
                </a:lnTo>
                <a:lnTo>
                  <a:pt x="14162" y="4234"/>
                </a:lnTo>
                <a:lnTo>
                  <a:pt x="14284" y="4161"/>
                </a:lnTo>
                <a:lnTo>
                  <a:pt x="14503" y="4696"/>
                </a:lnTo>
                <a:lnTo>
                  <a:pt x="14332" y="4769"/>
                </a:lnTo>
                <a:lnTo>
                  <a:pt x="14186" y="4842"/>
                </a:lnTo>
                <a:lnTo>
                  <a:pt x="14065" y="4940"/>
                </a:lnTo>
                <a:lnTo>
                  <a:pt x="13943" y="5061"/>
                </a:lnTo>
                <a:lnTo>
                  <a:pt x="13919" y="5134"/>
                </a:lnTo>
                <a:lnTo>
                  <a:pt x="13894" y="5207"/>
                </a:lnTo>
                <a:lnTo>
                  <a:pt x="13894" y="5256"/>
                </a:lnTo>
                <a:lnTo>
                  <a:pt x="13919" y="5280"/>
                </a:lnTo>
                <a:lnTo>
                  <a:pt x="13943" y="5305"/>
                </a:lnTo>
                <a:lnTo>
                  <a:pt x="13992" y="5305"/>
                </a:lnTo>
                <a:lnTo>
                  <a:pt x="14113" y="5256"/>
                </a:lnTo>
                <a:lnTo>
                  <a:pt x="14235" y="5183"/>
                </a:lnTo>
                <a:lnTo>
                  <a:pt x="14527" y="5037"/>
                </a:lnTo>
                <a:lnTo>
                  <a:pt x="14600" y="5013"/>
                </a:lnTo>
                <a:lnTo>
                  <a:pt x="14746" y="5524"/>
                </a:lnTo>
                <a:lnTo>
                  <a:pt x="14430" y="5670"/>
                </a:lnTo>
                <a:lnTo>
                  <a:pt x="14162" y="5791"/>
                </a:lnTo>
                <a:lnTo>
                  <a:pt x="13919" y="5937"/>
                </a:lnTo>
                <a:lnTo>
                  <a:pt x="13919" y="5986"/>
                </a:lnTo>
                <a:lnTo>
                  <a:pt x="13943" y="6010"/>
                </a:lnTo>
                <a:lnTo>
                  <a:pt x="14089" y="6035"/>
                </a:lnTo>
                <a:lnTo>
                  <a:pt x="14235" y="6059"/>
                </a:lnTo>
                <a:lnTo>
                  <a:pt x="14357" y="6035"/>
                </a:lnTo>
                <a:lnTo>
                  <a:pt x="14527" y="6010"/>
                </a:lnTo>
                <a:lnTo>
                  <a:pt x="14843" y="5889"/>
                </a:lnTo>
                <a:lnTo>
                  <a:pt x="14965" y="6424"/>
                </a:lnTo>
                <a:lnTo>
                  <a:pt x="14795" y="6497"/>
                </a:lnTo>
                <a:lnTo>
                  <a:pt x="14405" y="6619"/>
                </a:lnTo>
                <a:lnTo>
                  <a:pt x="14016" y="6740"/>
                </a:lnTo>
                <a:lnTo>
                  <a:pt x="13992" y="6789"/>
                </a:lnTo>
                <a:lnTo>
                  <a:pt x="13967" y="6813"/>
                </a:lnTo>
                <a:lnTo>
                  <a:pt x="13992" y="6862"/>
                </a:lnTo>
                <a:lnTo>
                  <a:pt x="14040" y="6886"/>
                </a:lnTo>
                <a:lnTo>
                  <a:pt x="14235" y="6886"/>
                </a:lnTo>
                <a:lnTo>
                  <a:pt x="14405" y="6862"/>
                </a:lnTo>
                <a:lnTo>
                  <a:pt x="14770" y="6813"/>
                </a:lnTo>
                <a:lnTo>
                  <a:pt x="15014" y="6740"/>
                </a:lnTo>
                <a:lnTo>
                  <a:pt x="15087" y="7178"/>
                </a:lnTo>
                <a:lnTo>
                  <a:pt x="14843" y="7227"/>
                </a:lnTo>
                <a:lnTo>
                  <a:pt x="14430" y="7349"/>
                </a:lnTo>
                <a:lnTo>
                  <a:pt x="14235" y="7422"/>
                </a:lnTo>
                <a:lnTo>
                  <a:pt x="14065" y="7543"/>
                </a:lnTo>
                <a:lnTo>
                  <a:pt x="14016" y="7592"/>
                </a:lnTo>
                <a:lnTo>
                  <a:pt x="14040" y="7665"/>
                </a:lnTo>
                <a:lnTo>
                  <a:pt x="14065" y="7714"/>
                </a:lnTo>
                <a:lnTo>
                  <a:pt x="14138" y="7738"/>
                </a:lnTo>
                <a:lnTo>
                  <a:pt x="14332" y="7714"/>
                </a:lnTo>
                <a:lnTo>
                  <a:pt x="14527" y="7665"/>
                </a:lnTo>
                <a:lnTo>
                  <a:pt x="14916" y="7568"/>
                </a:lnTo>
                <a:lnTo>
                  <a:pt x="15135" y="7519"/>
                </a:lnTo>
                <a:lnTo>
                  <a:pt x="15184" y="7981"/>
                </a:lnTo>
                <a:lnTo>
                  <a:pt x="14868" y="8030"/>
                </a:lnTo>
                <a:lnTo>
                  <a:pt x="14624" y="8054"/>
                </a:lnTo>
                <a:lnTo>
                  <a:pt x="14357" y="8079"/>
                </a:lnTo>
                <a:lnTo>
                  <a:pt x="14235" y="8103"/>
                </a:lnTo>
                <a:lnTo>
                  <a:pt x="14113" y="8152"/>
                </a:lnTo>
                <a:lnTo>
                  <a:pt x="14016" y="8200"/>
                </a:lnTo>
                <a:lnTo>
                  <a:pt x="13919" y="8298"/>
                </a:lnTo>
                <a:lnTo>
                  <a:pt x="13919" y="8322"/>
                </a:lnTo>
                <a:lnTo>
                  <a:pt x="13919" y="8346"/>
                </a:lnTo>
                <a:lnTo>
                  <a:pt x="13919" y="8395"/>
                </a:lnTo>
                <a:lnTo>
                  <a:pt x="13943" y="8395"/>
                </a:lnTo>
                <a:lnTo>
                  <a:pt x="14065" y="8419"/>
                </a:lnTo>
                <a:lnTo>
                  <a:pt x="14211" y="8444"/>
                </a:lnTo>
                <a:lnTo>
                  <a:pt x="14454" y="8444"/>
                </a:lnTo>
                <a:lnTo>
                  <a:pt x="14989" y="8395"/>
                </a:lnTo>
                <a:lnTo>
                  <a:pt x="15208" y="8395"/>
                </a:lnTo>
                <a:lnTo>
                  <a:pt x="15208" y="8857"/>
                </a:lnTo>
                <a:lnTo>
                  <a:pt x="14722" y="8882"/>
                </a:lnTo>
                <a:lnTo>
                  <a:pt x="14503" y="8882"/>
                </a:lnTo>
                <a:lnTo>
                  <a:pt x="14284" y="8906"/>
                </a:lnTo>
                <a:lnTo>
                  <a:pt x="14065" y="8955"/>
                </a:lnTo>
                <a:lnTo>
                  <a:pt x="13967" y="8979"/>
                </a:lnTo>
                <a:lnTo>
                  <a:pt x="13870" y="9028"/>
                </a:lnTo>
                <a:lnTo>
                  <a:pt x="13846" y="9052"/>
                </a:lnTo>
                <a:lnTo>
                  <a:pt x="13870" y="9076"/>
                </a:lnTo>
                <a:lnTo>
                  <a:pt x="13967" y="9125"/>
                </a:lnTo>
                <a:lnTo>
                  <a:pt x="14065" y="9174"/>
                </a:lnTo>
                <a:lnTo>
                  <a:pt x="14284" y="9222"/>
                </a:lnTo>
                <a:lnTo>
                  <a:pt x="14722" y="9222"/>
                </a:lnTo>
                <a:lnTo>
                  <a:pt x="14941" y="9247"/>
                </a:lnTo>
                <a:lnTo>
                  <a:pt x="15184" y="9247"/>
                </a:lnTo>
                <a:lnTo>
                  <a:pt x="15160" y="9465"/>
                </a:lnTo>
                <a:lnTo>
                  <a:pt x="14965" y="9514"/>
                </a:lnTo>
                <a:lnTo>
                  <a:pt x="14722" y="9563"/>
                </a:lnTo>
                <a:lnTo>
                  <a:pt x="14478" y="9660"/>
                </a:lnTo>
                <a:lnTo>
                  <a:pt x="14259" y="9757"/>
                </a:lnTo>
                <a:lnTo>
                  <a:pt x="14040" y="9879"/>
                </a:lnTo>
                <a:lnTo>
                  <a:pt x="14016" y="9903"/>
                </a:lnTo>
                <a:lnTo>
                  <a:pt x="14016" y="9952"/>
                </a:lnTo>
                <a:lnTo>
                  <a:pt x="14040" y="9976"/>
                </a:lnTo>
                <a:lnTo>
                  <a:pt x="14065" y="9976"/>
                </a:lnTo>
                <a:lnTo>
                  <a:pt x="14284" y="10001"/>
                </a:lnTo>
                <a:lnTo>
                  <a:pt x="14503" y="9976"/>
                </a:lnTo>
                <a:lnTo>
                  <a:pt x="14965" y="9903"/>
                </a:lnTo>
                <a:lnTo>
                  <a:pt x="15087" y="9879"/>
                </a:lnTo>
                <a:lnTo>
                  <a:pt x="14965" y="10390"/>
                </a:lnTo>
                <a:lnTo>
                  <a:pt x="14527" y="10463"/>
                </a:lnTo>
                <a:lnTo>
                  <a:pt x="14332" y="10487"/>
                </a:lnTo>
                <a:lnTo>
                  <a:pt x="14162" y="10512"/>
                </a:lnTo>
                <a:lnTo>
                  <a:pt x="13992" y="10560"/>
                </a:lnTo>
                <a:lnTo>
                  <a:pt x="13919" y="10609"/>
                </a:lnTo>
                <a:lnTo>
                  <a:pt x="13846" y="10682"/>
                </a:lnTo>
                <a:lnTo>
                  <a:pt x="13821" y="10731"/>
                </a:lnTo>
                <a:lnTo>
                  <a:pt x="13846" y="10804"/>
                </a:lnTo>
                <a:lnTo>
                  <a:pt x="13870" y="10852"/>
                </a:lnTo>
                <a:lnTo>
                  <a:pt x="13894" y="10901"/>
                </a:lnTo>
                <a:lnTo>
                  <a:pt x="13967" y="10925"/>
                </a:lnTo>
                <a:lnTo>
                  <a:pt x="14065" y="10950"/>
                </a:lnTo>
                <a:lnTo>
                  <a:pt x="14235" y="10950"/>
                </a:lnTo>
                <a:lnTo>
                  <a:pt x="14576" y="10901"/>
                </a:lnTo>
                <a:lnTo>
                  <a:pt x="14795" y="10877"/>
                </a:lnTo>
                <a:lnTo>
                  <a:pt x="14795" y="10877"/>
                </a:lnTo>
                <a:lnTo>
                  <a:pt x="14600" y="11339"/>
                </a:lnTo>
                <a:lnTo>
                  <a:pt x="14478" y="11339"/>
                </a:lnTo>
                <a:lnTo>
                  <a:pt x="14284" y="11315"/>
                </a:lnTo>
                <a:lnTo>
                  <a:pt x="14089" y="11339"/>
                </a:lnTo>
                <a:lnTo>
                  <a:pt x="13919" y="11363"/>
                </a:lnTo>
                <a:lnTo>
                  <a:pt x="13724" y="11436"/>
                </a:lnTo>
                <a:lnTo>
                  <a:pt x="13724" y="11461"/>
                </a:lnTo>
                <a:lnTo>
                  <a:pt x="13724" y="11485"/>
                </a:lnTo>
                <a:lnTo>
                  <a:pt x="13894" y="11558"/>
                </a:lnTo>
                <a:lnTo>
                  <a:pt x="14065" y="11607"/>
                </a:lnTo>
                <a:lnTo>
                  <a:pt x="14430" y="11655"/>
                </a:lnTo>
                <a:lnTo>
                  <a:pt x="14186" y="12069"/>
                </a:lnTo>
                <a:lnTo>
                  <a:pt x="13967" y="12069"/>
                </a:lnTo>
                <a:lnTo>
                  <a:pt x="13724" y="12093"/>
                </a:lnTo>
                <a:lnTo>
                  <a:pt x="13602" y="12069"/>
                </a:lnTo>
                <a:lnTo>
                  <a:pt x="13456" y="12045"/>
                </a:lnTo>
                <a:lnTo>
                  <a:pt x="13335" y="12020"/>
                </a:lnTo>
                <a:lnTo>
                  <a:pt x="13213" y="12020"/>
                </a:lnTo>
                <a:lnTo>
                  <a:pt x="13189" y="12045"/>
                </a:lnTo>
                <a:lnTo>
                  <a:pt x="13164" y="12069"/>
                </a:lnTo>
                <a:lnTo>
                  <a:pt x="13189" y="12166"/>
                </a:lnTo>
                <a:lnTo>
                  <a:pt x="13237" y="12239"/>
                </a:lnTo>
                <a:lnTo>
                  <a:pt x="13310" y="12312"/>
                </a:lnTo>
                <a:lnTo>
                  <a:pt x="13408" y="12361"/>
                </a:lnTo>
                <a:lnTo>
                  <a:pt x="13529" y="12385"/>
                </a:lnTo>
                <a:lnTo>
                  <a:pt x="13651" y="12410"/>
                </a:lnTo>
                <a:lnTo>
                  <a:pt x="13919" y="12434"/>
                </a:lnTo>
                <a:lnTo>
                  <a:pt x="13578" y="12823"/>
                </a:lnTo>
                <a:lnTo>
                  <a:pt x="13067" y="12726"/>
                </a:lnTo>
                <a:lnTo>
                  <a:pt x="12848" y="12677"/>
                </a:lnTo>
                <a:lnTo>
                  <a:pt x="12726" y="12677"/>
                </a:lnTo>
                <a:lnTo>
                  <a:pt x="12605" y="12702"/>
                </a:lnTo>
                <a:lnTo>
                  <a:pt x="12605" y="12726"/>
                </a:lnTo>
                <a:lnTo>
                  <a:pt x="12580" y="12775"/>
                </a:lnTo>
                <a:lnTo>
                  <a:pt x="12629" y="12848"/>
                </a:lnTo>
                <a:lnTo>
                  <a:pt x="12678" y="12921"/>
                </a:lnTo>
                <a:lnTo>
                  <a:pt x="12726" y="12969"/>
                </a:lnTo>
                <a:lnTo>
                  <a:pt x="12824" y="13018"/>
                </a:lnTo>
                <a:lnTo>
                  <a:pt x="13018" y="13115"/>
                </a:lnTo>
                <a:lnTo>
                  <a:pt x="13237" y="13164"/>
                </a:lnTo>
                <a:lnTo>
                  <a:pt x="13091" y="13286"/>
                </a:lnTo>
                <a:lnTo>
                  <a:pt x="13043" y="13286"/>
                </a:lnTo>
                <a:lnTo>
                  <a:pt x="12580" y="13261"/>
                </a:lnTo>
                <a:lnTo>
                  <a:pt x="12337" y="13213"/>
                </a:lnTo>
                <a:lnTo>
                  <a:pt x="12215" y="13188"/>
                </a:lnTo>
                <a:lnTo>
                  <a:pt x="12094" y="13188"/>
                </a:lnTo>
                <a:lnTo>
                  <a:pt x="12021" y="13213"/>
                </a:lnTo>
                <a:lnTo>
                  <a:pt x="11972" y="13261"/>
                </a:lnTo>
                <a:lnTo>
                  <a:pt x="11972" y="13334"/>
                </a:lnTo>
                <a:lnTo>
                  <a:pt x="11996" y="13383"/>
                </a:lnTo>
                <a:lnTo>
                  <a:pt x="12142" y="13505"/>
                </a:lnTo>
                <a:lnTo>
                  <a:pt x="12288" y="13578"/>
                </a:lnTo>
                <a:lnTo>
                  <a:pt x="12459" y="13626"/>
                </a:lnTo>
                <a:lnTo>
                  <a:pt x="12653" y="13651"/>
                </a:lnTo>
                <a:lnTo>
                  <a:pt x="12215" y="13943"/>
                </a:lnTo>
                <a:lnTo>
                  <a:pt x="12142" y="13918"/>
                </a:lnTo>
                <a:lnTo>
                  <a:pt x="11680" y="13821"/>
                </a:lnTo>
                <a:lnTo>
                  <a:pt x="11461" y="13772"/>
                </a:lnTo>
                <a:lnTo>
                  <a:pt x="11242" y="13724"/>
                </a:lnTo>
                <a:lnTo>
                  <a:pt x="11218" y="13748"/>
                </a:lnTo>
                <a:lnTo>
                  <a:pt x="11193" y="13748"/>
                </a:lnTo>
                <a:lnTo>
                  <a:pt x="11193" y="13821"/>
                </a:lnTo>
                <a:lnTo>
                  <a:pt x="11242" y="13894"/>
                </a:lnTo>
                <a:lnTo>
                  <a:pt x="11291" y="13967"/>
                </a:lnTo>
                <a:lnTo>
                  <a:pt x="11437" y="14064"/>
                </a:lnTo>
                <a:lnTo>
                  <a:pt x="11607" y="14137"/>
                </a:lnTo>
                <a:lnTo>
                  <a:pt x="11777" y="14210"/>
                </a:lnTo>
                <a:lnTo>
                  <a:pt x="11437" y="14381"/>
                </a:lnTo>
                <a:lnTo>
                  <a:pt x="11364" y="14332"/>
                </a:lnTo>
                <a:lnTo>
                  <a:pt x="11315" y="14308"/>
                </a:lnTo>
                <a:lnTo>
                  <a:pt x="11169" y="14259"/>
                </a:lnTo>
                <a:lnTo>
                  <a:pt x="10877" y="14235"/>
                </a:lnTo>
                <a:lnTo>
                  <a:pt x="10634" y="14210"/>
                </a:lnTo>
                <a:lnTo>
                  <a:pt x="10488" y="14210"/>
                </a:lnTo>
                <a:lnTo>
                  <a:pt x="10366" y="14235"/>
                </a:lnTo>
                <a:lnTo>
                  <a:pt x="10342" y="14283"/>
                </a:lnTo>
                <a:lnTo>
                  <a:pt x="10366" y="14332"/>
                </a:lnTo>
                <a:lnTo>
                  <a:pt x="10390" y="14381"/>
                </a:lnTo>
                <a:lnTo>
                  <a:pt x="10488" y="14478"/>
                </a:lnTo>
                <a:lnTo>
                  <a:pt x="10609" y="14551"/>
                </a:lnTo>
                <a:lnTo>
                  <a:pt x="10707" y="14575"/>
                </a:lnTo>
                <a:lnTo>
                  <a:pt x="10877" y="14624"/>
                </a:lnTo>
                <a:lnTo>
                  <a:pt x="10488" y="14746"/>
                </a:lnTo>
                <a:lnTo>
                  <a:pt x="10293" y="14673"/>
                </a:lnTo>
                <a:lnTo>
                  <a:pt x="10098" y="14624"/>
                </a:lnTo>
                <a:lnTo>
                  <a:pt x="9904" y="14600"/>
                </a:lnTo>
                <a:lnTo>
                  <a:pt x="9782" y="14600"/>
                </a:lnTo>
                <a:lnTo>
                  <a:pt x="9685" y="14648"/>
                </a:lnTo>
                <a:lnTo>
                  <a:pt x="9660" y="14673"/>
                </a:lnTo>
                <a:lnTo>
                  <a:pt x="9660" y="14721"/>
                </a:lnTo>
                <a:lnTo>
                  <a:pt x="9709" y="14794"/>
                </a:lnTo>
                <a:lnTo>
                  <a:pt x="9782" y="14843"/>
                </a:lnTo>
                <a:lnTo>
                  <a:pt x="9928" y="14916"/>
                </a:lnTo>
                <a:lnTo>
                  <a:pt x="9612" y="14989"/>
                </a:lnTo>
                <a:lnTo>
                  <a:pt x="9563" y="14940"/>
                </a:lnTo>
                <a:lnTo>
                  <a:pt x="9514" y="14916"/>
                </a:lnTo>
                <a:lnTo>
                  <a:pt x="9417" y="14867"/>
                </a:lnTo>
                <a:lnTo>
                  <a:pt x="9222" y="14843"/>
                </a:lnTo>
                <a:lnTo>
                  <a:pt x="9125" y="14843"/>
                </a:lnTo>
                <a:lnTo>
                  <a:pt x="9028" y="14867"/>
                </a:lnTo>
                <a:lnTo>
                  <a:pt x="9003" y="14916"/>
                </a:lnTo>
                <a:lnTo>
                  <a:pt x="8979" y="14965"/>
                </a:lnTo>
                <a:lnTo>
                  <a:pt x="8955" y="15013"/>
                </a:lnTo>
                <a:lnTo>
                  <a:pt x="8979" y="15062"/>
                </a:lnTo>
                <a:lnTo>
                  <a:pt x="9003" y="15086"/>
                </a:lnTo>
                <a:lnTo>
                  <a:pt x="8638" y="15135"/>
                </a:lnTo>
                <a:lnTo>
                  <a:pt x="8298" y="15159"/>
                </a:lnTo>
                <a:lnTo>
                  <a:pt x="7203" y="15159"/>
                </a:lnTo>
                <a:lnTo>
                  <a:pt x="6838" y="15111"/>
                </a:lnTo>
                <a:lnTo>
                  <a:pt x="6497" y="15062"/>
                </a:lnTo>
                <a:lnTo>
                  <a:pt x="6132" y="14989"/>
                </a:lnTo>
                <a:lnTo>
                  <a:pt x="5792" y="14916"/>
                </a:lnTo>
                <a:lnTo>
                  <a:pt x="5451" y="14819"/>
                </a:lnTo>
                <a:lnTo>
                  <a:pt x="5110" y="14697"/>
                </a:lnTo>
                <a:lnTo>
                  <a:pt x="4794" y="14575"/>
                </a:lnTo>
                <a:lnTo>
                  <a:pt x="4453" y="14405"/>
                </a:lnTo>
                <a:lnTo>
                  <a:pt x="4137" y="14259"/>
                </a:lnTo>
                <a:lnTo>
                  <a:pt x="3845" y="14064"/>
                </a:lnTo>
                <a:lnTo>
                  <a:pt x="3553" y="13870"/>
                </a:lnTo>
                <a:lnTo>
                  <a:pt x="3285" y="13675"/>
                </a:lnTo>
                <a:lnTo>
                  <a:pt x="3018" y="13456"/>
                </a:lnTo>
                <a:lnTo>
                  <a:pt x="2774" y="13237"/>
                </a:lnTo>
                <a:lnTo>
                  <a:pt x="2531" y="12994"/>
                </a:lnTo>
                <a:lnTo>
                  <a:pt x="2312" y="12775"/>
                </a:lnTo>
                <a:lnTo>
                  <a:pt x="2093" y="12507"/>
                </a:lnTo>
                <a:lnTo>
                  <a:pt x="1898" y="12239"/>
                </a:lnTo>
                <a:lnTo>
                  <a:pt x="1728" y="11972"/>
                </a:lnTo>
                <a:lnTo>
                  <a:pt x="1558" y="11704"/>
                </a:lnTo>
                <a:lnTo>
                  <a:pt x="1387" y="11412"/>
                </a:lnTo>
                <a:lnTo>
                  <a:pt x="1266" y="11120"/>
                </a:lnTo>
                <a:lnTo>
                  <a:pt x="1144" y="10828"/>
                </a:lnTo>
                <a:lnTo>
                  <a:pt x="1022" y="10512"/>
                </a:lnTo>
                <a:lnTo>
                  <a:pt x="949" y="10195"/>
                </a:lnTo>
                <a:lnTo>
                  <a:pt x="876" y="9879"/>
                </a:lnTo>
                <a:lnTo>
                  <a:pt x="828" y="9538"/>
                </a:lnTo>
                <a:lnTo>
                  <a:pt x="755" y="9003"/>
                </a:lnTo>
                <a:lnTo>
                  <a:pt x="730" y="8468"/>
                </a:lnTo>
                <a:lnTo>
                  <a:pt x="730" y="7933"/>
                </a:lnTo>
                <a:lnTo>
                  <a:pt x="779" y="7397"/>
                </a:lnTo>
                <a:lnTo>
                  <a:pt x="828" y="6862"/>
                </a:lnTo>
                <a:lnTo>
                  <a:pt x="949" y="6351"/>
                </a:lnTo>
                <a:lnTo>
                  <a:pt x="1071" y="5840"/>
                </a:lnTo>
                <a:lnTo>
                  <a:pt x="1266" y="5353"/>
                </a:lnTo>
                <a:lnTo>
                  <a:pt x="1387" y="5061"/>
                </a:lnTo>
                <a:lnTo>
                  <a:pt x="1558" y="4745"/>
                </a:lnTo>
                <a:lnTo>
                  <a:pt x="1752" y="4404"/>
                </a:lnTo>
                <a:lnTo>
                  <a:pt x="1996" y="4064"/>
                </a:lnTo>
                <a:lnTo>
                  <a:pt x="2263" y="3699"/>
                </a:lnTo>
                <a:lnTo>
                  <a:pt x="2555" y="3334"/>
                </a:lnTo>
                <a:lnTo>
                  <a:pt x="2896" y="2944"/>
                </a:lnTo>
                <a:lnTo>
                  <a:pt x="3261" y="2604"/>
                </a:lnTo>
                <a:lnTo>
                  <a:pt x="3650" y="2263"/>
                </a:lnTo>
                <a:lnTo>
                  <a:pt x="4064" y="1922"/>
                </a:lnTo>
                <a:lnTo>
                  <a:pt x="4526" y="1630"/>
                </a:lnTo>
                <a:lnTo>
                  <a:pt x="5013" y="1363"/>
                </a:lnTo>
                <a:lnTo>
                  <a:pt x="5500" y="1144"/>
                </a:lnTo>
                <a:lnTo>
                  <a:pt x="6035" y="974"/>
                </a:lnTo>
                <a:lnTo>
                  <a:pt x="6303" y="925"/>
                </a:lnTo>
                <a:lnTo>
                  <a:pt x="6595" y="876"/>
                </a:lnTo>
                <a:lnTo>
                  <a:pt x="6862" y="828"/>
                </a:lnTo>
                <a:lnTo>
                  <a:pt x="7154" y="803"/>
                </a:lnTo>
                <a:lnTo>
                  <a:pt x="7519" y="779"/>
                </a:lnTo>
                <a:lnTo>
                  <a:pt x="7909" y="730"/>
                </a:lnTo>
                <a:lnTo>
                  <a:pt x="8298" y="682"/>
                </a:lnTo>
                <a:close/>
                <a:moveTo>
                  <a:pt x="8128" y="0"/>
                </a:moveTo>
                <a:lnTo>
                  <a:pt x="7738" y="25"/>
                </a:lnTo>
                <a:lnTo>
                  <a:pt x="7373" y="73"/>
                </a:lnTo>
                <a:lnTo>
                  <a:pt x="7081" y="49"/>
                </a:lnTo>
                <a:lnTo>
                  <a:pt x="6765" y="49"/>
                </a:lnTo>
                <a:lnTo>
                  <a:pt x="6473" y="73"/>
                </a:lnTo>
                <a:lnTo>
                  <a:pt x="6157" y="146"/>
                </a:lnTo>
                <a:lnTo>
                  <a:pt x="5840" y="219"/>
                </a:lnTo>
                <a:lnTo>
                  <a:pt x="5524" y="317"/>
                </a:lnTo>
                <a:lnTo>
                  <a:pt x="5208" y="438"/>
                </a:lnTo>
                <a:lnTo>
                  <a:pt x="4916" y="560"/>
                </a:lnTo>
                <a:lnTo>
                  <a:pt x="4307" y="876"/>
                </a:lnTo>
                <a:lnTo>
                  <a:pt x="3748" y="1217"/>
                </a:lnTo>
                <a:lnTo>
                  <a:pt x="3212" y="1606"/>
                </a:lnTo>
                <a:lnTo>
                  <a:pt x="2750" y="1995"/>
                </a:lnTo>
                <a:lnTo>
                  <a:pt x="2482" y="2239"/>
                </a:lnTo>
                <a:lnTo>
                  <a:pt x="2239" y="2482"/>
                </a:lnTo>
                <a:lnTo>
                  <a:pt x="2020" y="2725"/>
                </a:lnTo>
                <a:lnTo>
                  <a:pt x="1825" y="2993"/>
                </a:lnTo>
                <a:lnTo>
                  <a:pt x="1631" y="3261"/>
                </a:lnTo>
                <a:lnTo>
                  <a:pt x="1436" y="3528"/>
                </a:lnTo>
                <a:lnTo>
                  <a:pt x="1120" y="4088"/>
                </a:lnTo>
                <a:lnTo>
                  <a:pt x="852" y="4696"/>
                </a:lnTo>
                <a:lnTo>
                  <a:pt x="609" y="5305"/>
                </a:lnTo>
                <a:lnTo>
                  <a:pt x="390" y="5962"/>
                </a:lnTo>
                <a:lnTo>
                  <a:pt x="195" y="6643"/>
                </a:lnTo>
                <a:lnTo>
                  <a:pt x="122" y="7008"/>
                </a:lnTo>
                <a:lnTo>
                  <a:pt x="49" y="7373"/>
                </a:lnTo>
                <a:lnTo>
                  <a:pt x="25" y="7738"/>
                </a:lnTo>
                <a:lnTo>
                  <a:pt x="1" y="8103"/>
                </a:lnTo>
                <a:lnTo>
                  <a:pt x="1" y="8468"/>
                </a:lnTo>
                <a:lnTo>
                  <a:pt x="1" y="8809"/>
                </a:lnTo>
                <a:lnTo>
                  <a:pt x="49" y="9174"/>
                </a:lnTo>
                <a:lnTo>
                  <a:pt x="98" y="9514"/>
                </a:lnTo>
                <a:lnTo>
                  <a:pt x="171" y="9879"/>
                </a:lnTo>
                <a:lnTo>
                  <a:pt x="268" y="10220"/>
                </a:lnTo>
                <a:lnTo>
                  <a:pt x="365" y="10560"/>
                </a:lnTo>
                <a:lnTo>
                  <a:pt x="487" y="10901"/>
                </a:lnTo>
                <a:lnTo>
                  <a:pt x="633" y="11242"/>
                </a:lnTo>
                <a:lnTo>
                  <a:pt x="803" y="11582"/>
                </a:lnTo>
                <a:lnTo>
                  <a:pt x="1168" y="12264"/>
                </a:lnTo>
                <a:lnTo>
                  <a:pt x="1387" y="12629"/>
                </a:lnTo>
                <a:lnTo>
                  <a:pt x="1631" y="12994"/>
                </a:lnTo>
                <a:lnTo>
                  <a:pt x="1874" y="13334"/>
                </a:lnTo>
                <a:lnTo>
                  <a:pt x="2142" y="13651"/>
                </a:lnTo>
                <a:lnTo>
                  <a:pt x="2434" y="13943"/>
                </a:lnTo>
                <a:lnTo>
                  <a:pt x="2726" y="14235"/>
                </a:lnTo>
                <a:lnTo>
                  <a:pt x="3042" y="14502"/>
                </a:lnTo>
                <a:lnTo>
                  <a:pt x="3358" y="14746"/>
                </a:lnTo>
                <a:lnTo>
                  <a:pt x="3699" y="14965"/>
                </a:lnTo>
                <a:lnTo>
                  <a:pt x="4040" y="15159"/>
                </a:lnTo>
                <a:lnTo>
                  <a:pt x="4405" y="15354"/>
                </a:lnTo>
                <a:lnTo>
                  <a:pt x="4794" y="15500"/>
                </a:lnTo>
                <a:lnTo>
                  <a:pt x="5183" y="15622"/>
                </a:lnTo>
                <a:lnTo>
                  <a:pt x="5573" y="15743"/>
                </a:lnTo>
                <a:lnTo>
                  <a:pt x="5986" y="15816"/>
                </a:lnTo>
                <a:lnTo>
                  <a:pt x="6424" y="15889"/>
                </a:lnTo>
                <a:lnTo>
                  <a:pt x="6838" y="15914"/>
                </a:lnTo>
                <a:lnTo>
                  <a:pt x="7276" y="15938"/>
                </a:lnTo>
                <a:lnTo>
                  <a:pt x="7714" y="15938"/>
                </a:lnTo>
                <a:lnTo>
                  <a:pt x="8152" y="15914"/>
                </a:lnTo>
                <a:lnTo>
                  <a:pt x="8565" y="15889"/>
                </a:lnTo>
                <a:lnTo>
                  <a:pt x="9003" y="15841"/>
                </a:lnTo>
                <a:lnTo>
                  <a:pt x="9417" y="15768"/>
                </a:lnTo>
                <a:lnTo>
                  <a:pt x="9831" y="15670"/>
                </a:lnTo>
                <a:lnTo>
                  <a:pt x="10244" y="15573"/>
                </a:lnTo>
                <a:lnTo>
                  <a:pt x="10658" y="15451"/>
                </a:lnTo>
                <a:lnTo>
                  <a:pt x="11047" y="15305"/>
                </a:lnTo>
                <a:lnTo>
                  <a:pt x="11437" y="15135"/>
                </a:lnTo>
                <a:lnTo>
                  <a:pt x="11826" y="14940"/>
                </a:lnTo>
                <a:lnTo>
                  <a:pt x="12191" y="14721"/>
                </a:lnTo>
                <a:lnTo>
                  <a:pt x="12556" y="14478"/>
                </a:lnTo>
                <a:lnTo>
                  <a:pt x="12921" y="14235"/>
                </a:lnTo>
                <a:lnTo>
                  <a:pt x="13262" y="13943"/>
                </a:lnTo>
                <a:lnTo>
                  <a:pt x="13578" y="13651"/>
                </a:lnTo>
                <a:lnTo>
                  <a:pt x="13894" y="13334"/>
                </a:lnTo>
                <a:lnTo>
                  <a:pt x="14186" y="13018"/>
                </a:lnTo>
                <a:lnTo>
                  <a:pt x="14430" y="12702"/>
                </a:lnTo>
                <a:lnTo>
                  <a:pt x="14673" y="12361"/>
                </a:lnTo>
                <a:lnTo>
                  <a:pt x="14892" y="11996"/>
                </a:lnTo>
                <a:lnTo>
                  <a:pt x="15087" y="11631"/>
                </a:lnTo>
                <a:lnTo>
                  <a:pt x="15111" y="11631"/>
                </a:lnTo>
                <a:lnTo>
                  <a:pt x="15135" y="11582"/>
                </a:lnTo>
                <a:lnTo>
                  <a:pt x="15135" y="11534"/>
                </a:lnTo>
                <a:lnTo>
                  <a:pt x="15330" y="11096"/>
                </a:lnTo>
                <a:lnTo>
                  <a:pt x="15500" y="10658"/>
                </a:lnTo>
                <a:lnTo>
                  <a:pt x="15622" y="10195"/>
                </a:lnTo>
                <a:lnTo>
                  <a:pt x="15719" y="9733"/>
                </a:lnTo>
                <a:lnTo>
                  <a:pt x="15744" y="9709"/>
                </a:lnTo>
                <a:lnTo>
                  <a:pt x="15768" y="9684"/>
                </a:lnTo>
                <a:lnTo>
                  <a:pt x="15768" y="9636"/>
                </a:lnTo>
                <a:lnTo>
                  <a:pt x="15768" y="9611"/>
                </a:lnTo>
                <a:lnTo>
                  <a:pt x="15744" y="9563"/>
                </a:lnTo>
                <a:lnTo>
                  <a:pt x="15792" y="9174"/>
                </a:lnTo>
                <a:lnTo>
                  <a:pt x="15817" y="8760"/>
                </a:lnTo>
                <a:lnTo>
                  <a:pt x="15817" y="8371"/>
                </a:lnTo>
                <a:lnTo>
                  <a:pt x="15817" y="7957"/>
                </a:lnTo>
                <a:lnTo>
                  <a:pt x="15719" y="7105"/>
                </a:lnTo>
                <a:lnTo>
                  <a:pt x="15671" y="6667"/>
                </a:lnTo>
                <a:lnTo>
                  <a:pt x="15598" y="6254"/>
                </a:lnTo>
                <a:lnTo>
                  <a:pt x="15500" y="5840"/>
                </a:lnTo>
                <a:lnTo>
                  <a:pt x="15403" y="5426"/>
                </a:lnTo>
                <a:lnTo>
                  <a:pt x="15281" y="5013"/>
                </a:lnTo>
                <a:lnTo>
                  <a:pt x="15135" y="4623"/>
                </a:lnTo>
                <a:lnTo>
                  <a:pt x="14989" y="4234"/>
                </a:lnTo>
                <a:lnTo>
                  <a:pt x="14819" y="3845"/>
                </a:lnTo>
                <a:lnTo>
                  <a:pt x="14600" y="3480"/>
                </a:lnTo>
                <a:lnTo>
                  <a:pt x="14381" y="3115"/>
                </a:lnTo>
                <a:lnTo>
                  <a:pt x="14138" y="2774"/>
                </a:lnTo>
                <a:lnTo>
                  <a:pt x="13870" y="2458"/>
                </a:lnTo>
                <a:lnTo>
                  <a:pt x="13578" y="2141"/>
                </a:lnTo>
                <a:lnTo>
                  <a:pt x="13262" y="1849"/>
                </a:lnTo>
                <a:lnTo>
                  <a:pt x="12970" y="1582"/>
                </a:lnTo>
                <a:lnTo>
                  <a:pt x="12629" y="1363"/>
                </a:lnTo>
                <a:lnTo>
                  <a:pt x="12288" y="1144"/>
                </a:lnTo>
                <a:lnTo>
                  <a:pt x="11948" y="949"/>
                </a:lnTo>
                <a:lnTo>
                  <a:pt x="11583" y="779"/>
                </a:lnTo>
                <a:lnTo>
                  <a:pt x="11218" y="609"/>
                </a:lnTo>
                <a:lnTo>
                  <a:pt x="10828" y="487"/>
                </a:lnTo>
                <a:lnTo>
                  <a:pt x="10463" y="365"/>
                </a:lnTo>
                <a:lnTo>
                  <a:pt x="10098" y="268"/>
                </a:lnTo>
                <a:lnTo>
                  <a:pt x="9709" y="171"/>
                </a:lnTo>
                <a:lnTo>
                  <a:pt x="9320" y="98"/>
                </a:lnTo>
                <a:lnTo>
                  <a:pt x="8930" y="49"/>
                </a:lnTo>
                <a:lnTo>
                  <a:pt x="8517" y="25"/>
                </a:lnTo>
                <a:lnTo>
                  <a:pt x="812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81" name="Google Shape;776;p38"/>
          <p:cNvSpPr/>
          <p:nvPr/>
        </p:nvSpPr>
        <p:spPr>
          <a:xfrm>
            <a:off x="142844" y="3857634"/>
            <a:ext cx="428628" cy="285752"/>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A4C2F4"/>
              </a:solidFill>
            </a:endParaRPr>
          </a:p>
        </p:txBody>
      </p:sp>
      <p:sp>
        <p:nvSpPr>
          <p:cNvPr id="82" name="Google Shape;804;p39"/>
          <p:cNvSpPr/>
          <p:nvPr/>
        </p:nvSpPr>
        <p:spPr>
          <a:xfrm>
            <a:off x="4267741" y="3286130"/>
            <a:ext cx="304259" cy="216947"/>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84" name="TextBox 83">
            <a:extLst>
              <a:ext uri="{FF2B5EF4-FFF2-40B4-BE49-F238E27FC236}">
                <a16:creationId xmlns="" xmlns:a16="http://schemas.microsoft.com/office/drawing/2014/main" id="{A3BCB953-1E93-4D95-870A-C7FC33B543E6}"/>
              </a:ext>
            </a:extLst>
          </p:cNvPr>
          <p:cNvSpPr txBox="1"/>
          <p:nvPr/>
        </p:nvSpPr>
        <p:spPr>
          <a:xfrm>
            <a:off x="6520844" y="4143386"/>
            <a:ext cx="2194560" cy="1031051"/>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As per UGC guidelines, 2015, all Higher Education Institution should have ‘Students Counselling System’. </a:t>
            </a:r>
          </a:p>
          <a:p>
            <a:pPr algn="just"/>
            <a:endParaRPr lang="en-US" sz="1100" noProof="1">
              <a:solidFill>
                <a:schemeClr val="tx1">
                  <a:lumMod val="65000"/>
                  <a:lumOff val="35000"/>
                </a:schemeClr>
              </a:solidFill>
            </a:endParaRPr>
          </a:p>
        </p:txBody>
      </p:sp>
    </p:spTree>
    <p:extLst>
      <p:ext uri="{BB962C8B-B14F-4D97-AF65-F5344CB8AC3E}">
        <p14:creationId xmlns="" xmlns:p14="http://schemas.microsoft.com/office/powerpoint/2010/main" val="1073527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lstStyle/>
          <a:p>
            <a:pPr algn="ctr"/>
            <a:r>
              <a:rPr smtClean="0"/>
              <a:t>Need for Manodarpan </a:t>
            </a:r>
            <a:r>
              <a:rPr sz="1400" smtClean="0"/>
              <a:t>(Contd.)</a:t>
            </a:r>
            <a:endParaRPr lang="en-US" dirty="0"/>
          </a:p>
        </p:txBody>
      </p:sp>
      <p:grpSp>
        <p:nvGrpSpPr>
          <p:cNvPr id="3" name="Group 131">
            <a:extLst>
              <a:ext uri="{FF2B5EF4-FFF2-40B4-BE49-F238E27FC236}">
                <a16:creationId xmlns="" xmlns:a16="http://schemas.microsoft.com/office/drawing/2014/main" id="{6E2C9A45-8AA9-40AA-8BA7-923F4D5F44A9}"/>
              </a:ext>
            </a:extLst>
          </p:cNvPr>
          <p:cNvGrpSpPr/>
          <p:nvPr/>
        </p:nvGrpSpPr>
        <p:grpSpPr>
          <a:xfrm>
            <a:off x="2391285" y="1071552"/>
            <a:ext cx="4752483" cy="3800757"/>
            <a:chOff x="2703810" y="857658"/>
            <a:chExt cx="6784531" cy="5416775"/>
          </a:xfrm>
        </p:grpSpPr>
        <p:sp>
          <p:nvSpPr>
            <p:cNvPr id="133" name="Shape">
              <a:extLst>
                <a:ext uri="{FF2B5EF4-FFF2-40B4-BE49-F238E27FC236}">
                  <a16:creationId xmlns="" xmlns:a16="http://schemas.microsoft.com/office/drawing/2014/main" id="{41E858F2-B37A-4819-8109-8E8DA6BB8216}"/>
                </a:ext>
              </a:extLst>
            </p:cNvPr>
            <p:cNvSpPr/>
            <p:nvPr/>
          </p:nvSpPr>
          <p:spPr>
            <a:xfrm>
              <a:off x="4386539" y="4529954"/>
              <a:ext cx="122470" cy="605821"/>
            </a:xfrm>
            <a:custGeom>
              <a:avLst/>
              <a:gdLst/>
              <a:ahLst/>
              <a:cxnLst>
                <a:cxn ang="0">
                  <a:pos x="wd2" y="hd2"/>
                </a:cxn>
                <a:cxn ang="5400000">
                  <a:pos x="wd2" y="hd2"/>
                </a:cxn>
                <a:cxn ang="10800000">
                  <a:pos x="wd2" y="hd2"/>
                </a:cxn>
                <a:cxn ang="16200000">
                  <a:pos x="wd2" y="hd2"/>
                </a:cxn>
              </a:cxnLst>
              <a:rect l="0" t="0" r="r" b="b"/>
              <a:pathLst>
                <a:path w="21436" h="21600" extrusionOk="0">
                  <a:moveTo>
                    <a:pt x="15055" y="5200"/>
                  </a:moveTo>
                  <a:cubicBezTo>
                    <a:pt x="15055" y="5200"/>
                    <a:pt x="15055" y="5200"/>
                    <a:pt x="15055" y="5200"/>
                  </a:cubicBezTo>
                  <a:cubicBezTo>
                    <a:pt x="15710" y="5067"/>
                    <a:pt x="16365" y="4800"/>
                    <a:pt x="16365" y="4666"/>
                  </a:cubicBezTo>
                  <a:cubicBezTo>
                    <a:pt x="16365" y="4666"/>
                    <a:pt x="16365" y="4533"/>
                    <a:pt x="17019" y="4533"/>
                  </a:cubicBezTo>
                  <a:cubicBezTo>
                    <a:pt x="17674" y="4400"/>
                    <a:pt x="17674" y="4266"/>
                    <a:pt x="18328" y="4133"/>
                  </a:cubicBezTo>
                  <a:cubicBezTo>
                    <a:pt x="18328" y="4133"/>
                    <a:pt x="18328" y="4000"/>
                    <a:pt x="18983" y="4000"/>
                  </a:cubicBezTo>
                  <a:cubicBezTo>
                    <a:pt x="19637" y="3867"/>
                    <a:pt x="19637" y="3733"/>
                    <a:pt x="19637" y="3467"/>
                  </a:cubicBezTo>
                  <a:cubicBezTo>
                    <a:pt x="19637" y="3467"/>
                    <a:pt x="19637" y="3333"/>
                    <a:pt x="19637" y="3333"/>
                  </a:cubicBezTo>
                  <a:cubicBezTo>
                    <a:pt x="20292" y="3067"/>
                    <a:pt x="20292" y="2933"/>
                    <a:pt x="20292" y="2667"/>
                  </a:cubicBezTo>
                  <a:cubicBezTo>
                    <a:pt x="20292" y="2667"/>
                    <a:pt x="20292" y="2667"/>
                    <a:pt x="20292" y="2667"/>
                  </a:cubicBezTo>
                  <a:cubicBezTo>
                    <a:pt x="20292" y="2667"/>
                    <a:pt x="20292" y="2667"/>
                    <a:pt x="20292" y="2667"/>
                  </a:cubicBezTo>
                  <a:cubicBezTo>
                    <a:pt x="20946" y="2133"/>
                    <a:pt x="20946" y="1600"/>
                    <a:pt x="20292" y="1067"/>
                  </a:cubicBezTo>
                  <a:cubicBezTo>
                    <a:pt x="20292" y="933"/>
                    <a:pt x="19637" y="800"/>
                    <a:pt x="19637" y="667"/>
                  </a:cubicBezTo>
                  <a:cubicBezTo>
                    <a:pt x="19637" y="667"/>
                    <a:pt x="19637" y="667"/>
                    <a:pt x="19637" y="667"/>
                  </a:cubicBezTo>
                  <a:cubicBezTo>
                    <a:pt x="19637" y="667"/>
                    <a:pt x="19637" y="533"/>
                    <a:pt x="19637" y="533"/>
                  </a:cubicBezTo>
                  <a:cubicBezTo>
                    <a:pt x="19637" y="533"/>
                    <a:pt x="19637" y="400"/>
                    <a:pt x="19637" y="400"/>
                  </a:cubicBezTo>
                  <a:cubicBezTo>
                    <a:pt x="19637" y="400"/>
                    <a:pt x="19637" y="400"/>
                    <a:pt x="19637" y="400"/>
                  </a:cubicBezTo>
                  <a:cubicBezTo>
                    <a:pt x="19637" y="267"/>
                    <a:pt x="19637" y="267"/>
                    <a:pt x="18983" y="133"/>
                  </a:cubicBezTo>
                  <a:cubicBezTo>
                    <a:pt x="18983" y="133"/>
                    <a:pt x="18983" y="133"/>
                    <a:pt x="18328" y="0"/>
                  </a:cubicBezTo>
                  <a:cubicBezTo>
                    <a:pt x="18328" y="133"/>
                    <a:pt x="18328" y="133"/>
                    <a:pt x="18983" y="267"/>
                  </a:cubicBezTo>
                  <a:cubicBezTo>
                    <a:pt x="18983" y="133"/>
                    <a:pt x="18328" y="133"/>
                    <a:pt x="18328" y="0"/>
                  </a:cubicBezTo>
                  <a:cubicBezTo>
                    <a:pt x="18328" y="0"/>
                    <a:pt x="18328" y="0"/>
                    <a:pt x="18328" y="0"/>
                  </a:cubicBezTo>
                  <a:lnTo>
                    <a:pt x="18328" y="0"/>
                  </a:lnTo>
                  <a:cubicBezTo>
                    <a:pt x="18328" y="0"/>
                    <a:pt x="18328" y="0"/>
                    <a:pt x="18328" y="0"/>
                  </a:cubicBezTo>
                  <a:lnTo>
                    <a:pt x="18328" y="0"/>
                  </a:lnTo>
                  <a:cubicBezTo>
                    <a:pt x="18328" y="0"/>
                    <a:pt x="18328" y="0"/>
                    <a:pt x="18328" y="0"/>
                  </a:cubicBezTo>
                  <a:lnTo>
                    <a:pt x="18328" y="0"/>
                  </a:lnTo>
                  <a:cubicBezTo>
                    <a:pt x="18983" y="133"/>
                    <a:pt x="18983" y="400"/>
                    <a:pt x="19638" y="533"/>
                  </a:cubicBezTo>
                  <a:cubicBezTo>
                    <a:pt x="19638" y="533"/>
                    <a:pt x="19638" y="667"/>
                    <a:pt x="19638" y="667"/>
                  </a:cubicBezTo>
                  <a:cubicBezTo>
                    <a:pt x="19638" y="800"/>
                    <a:pt x="19638" y="933"/>
                    <a:pt x="19638" y="1067"/>
                  </a:cubicBezTo>
                  <a:cubicBezTo>
                    <a:pt x="19638" y="1067"/>
                    <a:pt x="19638" y="1200"/>
                    <a:pt x="19638" y="1200"/>
                  </a:cubicBezTo>
                  <a:cubicBezTo>
                    <a:pt x="19638" y="1600"/>
                    <a:pt x="19638" y="2000"/>
                    <a:pt x="18328" y="2400"/>
                  </a:cubicBezTo>
                  <a:cubicBezTo>
                    <a:pt x="16365" y="3600"/>
                    <a:pt x="11783" y="4800"/>
                    <a:pt x="9819" y="6000"/>
                  </a:cubicBezTo>
                  <a:cubicBezTo>
                    <a:pt x="9819" y="6000"/>
                    <a:pt x="9819" y="6000"/>
                    <a:pt x="9819" y="6000"/>
                  </a:cubicBezTo>
                  <a:cubicBezTo>
                    <a:pt x="9819" y="6000"/>
                    <a:pt x="9819" y="6000"/>
                    <a:pt x="9819" y="6000"/>
                  </a:cubicBezTo>
                  <a:cubicBezTo>
                    <a:pt x="9819" y="6133"/>
                    <a:pt x="9165" y="6400"/>
                    <a:pt x="9165" y="6533"/>
                  </a:cubicBezTo>
                  <a:cubicBezTo>
                    <a:pt x="9165" y="6533"/>
                    <a:pt x="9165" y="6533"/>
                    <a:pt x="9165" y="6667"/>
                  </a:cubicBezTo>
                  <a:cubicBezTo>
                    <a:pt x="9165" y="6933"/>
                    <a:pt x="9165" y="7067"/>
                    <a:pt x="9165" y="7333"/>
                  </a:cubicBezTo>
                  <a:cubicBezTo>
                    <a:pt x="9165" y="7333"/>
                    <a:pt x="9165" y="7333"/>
                    <a:pt x="9165" y="7333"/>
                  </a:cubicBezTo>
                  <a:cubicBezTo>
                    <a:pt x="9819" y="7467"/>
                    <a:pt x="9819" y="7733"/>
                    <a:pt x="10474" y="7867"/>
                  </a:cubicBezTo>
                  <a:cubicBezTo>
                    <a:pt x="10474" y="7867"/>
                    <a:pt x="10474" y="8000"/>
                    <a:pt x="11128" y="8000"/>
                  </a:cubicBezTo>
                  <a:cubicBezTo>
                    <a:pt x="11783" y="8133"/>
                    <a:pt x="11783" y="8400"/>
                    <a:pt x="12437" y="8533"/>
                  </a:cubicBezTo>
                  <a:cubicBezTo>
                    <a:pt x="12437" y="8667"/>
                    <a:pt x="13092" y="8667"/>
                    <a:pt x="13092" y="8800"/>
                  </a:cubicBezTo>
                  <a:cubicBezTo>
                    <a:pt x="13092" y="8933"/>
                    <a:pt x="13746" y="8933"/>
                    <a:pt x="13746" y="9067"/>
                  </a:cubicBezTo>
                  <a:cubicBezTo>
                    <a:pt x="13746" y="9200"/>
                    <a:pt x="14401" y="9200"/>
                    <a:pt x="14401" y="9333"/>
                  </a:cubicBezTo>
                  <a:cubicBezTo>
                    <a:pt x="14401" y="9467"/>
                    <a:pt x="14401" y="9467"/>
                    <a:pt x="15055" y="9600"/>
                  </a:cubicBezTo>
                  <a:cubicBezTo>
                    <a:pt x="15055" y="9733"/>
                    <a:pt x="15709" y="9733"/>
                    <a:pt x="15709" y="9867"/>
                  </a:cubicBezTo>
                  <a:cubicBezTo>
                    <a:pt x="15709" y="10000"/>
                    <a:pt x="15709" y="10000"/>
                    <a:pt x="15709" y="10133"/>
                  </a:cubicBezTo>
                  <a:cubicBezTo>
                    <a:pt x="15709" y="10267"/>
                    <a:pt x="15709" y="10267"/>
                    <a:pt x="15709" y="10400"/>
                  </a:cubicBezTo>
                  <a:cubicBezTo>
                    <a:pt x="15709" y="10533"/>
                    <a:pt x="15709" y="10533"/>
                    <a:pt x="15709" y="10667"/>
                  </a:cubicBezTo>
                  <a:cubicBezTo>
                    <a:pt x="15709" y="10800"/>
                    <a:pt x="15709" y="10800"/>
                    <a:pt x="15709" y="10933"/>
                  </a:cubicBezTo>
                  <a:cubicBezTo>
                    <a:pt x="15709" y="11067"/>
                    <a:pt x="15709" y="11067"/>
                    <a:pt x="15709" y="11200"/>
                  </a:cubicBezTo>
                  <a:cubicBezTo>
                    <a:pt x="15709" y="11333"/>
                    <a:pt x="15709" y="11467"/>
                    <a:pt x="15709" y="11600"/>
                  </a:cubicBezTo>
                  <a:cubicBezTo>
                    <a:pt x="12437" y="14000"/>
                    <a:pt x="3927" y="15867"/>
                    <a:pt x="654" y="18133"/>
                  </a:cubicBezTo>
                  <a:cubicBezTo>
                    <a:pt x="654" y="18133"/>
                    <a:pt x="654" y="18133"/>
                    <a:pt x="654" y="18133"/>
                  </a:cubicBezTo>
                  <a:cubicBezTo>
                    <a:pt x="654" y="18133"/>
                    <a:pt x="654" y="18267"/>
                    <a:pt x="654" y="18267"/>
                  </a:cubicBezTo>
                  <a:cubicBezTo>
                    <a:pt x="654" y="18267"/>
                    <a:pt x="654" y="18400"/>
                    <a:pt x="654" y="18400"/>
                  </a:cubicBezTo>
                  <a:cubicBezTo>
                    <a:pt x="0" y="18667"/>
                    <a:pt x="0" y="19067"/>
                    <a:pt x="0" y="19333"/>
                  </a:cubicBezTo>
                  <a:cubicBezTo>
                    <a:pt x="0" y="19333"/>
                    <a:pt x="0" y="19333"/>
                    <a:pt x="0" y="19333"/>
                  </a:cubicBezTo>
                  <a:cubicBezTo>
                    <a:pt x="0" y="19467"/>
                    <a:pt x="0" y="19733"/>
                    <a:pt x="0" y="20000"/>
                  </a:cubicBezTo>
                  <a:cubicBezTo>
                    <a:pt x="654" y="20667"/>
                    <a:pt x="1964" y="21467"/>
                    <a:pt x="3273" y="21600"/>
                  </a:cubicBezTo>
                  <a:cubicBezTo>
                    <a:pt x="3273" y="21600"/>
                    <a:pt x="3273" y="21600"/>
                    <a:pt x="3273" y="21600"/>
                  </a:cubicBezTo>
                  <a:cubicBezTo>
                    <a:pt x="3273" y="21600"/>
                    <a:pt x="3273" y="21600"/>
                    <a:pt x="3273" y="21600"/>
                  </a:cubicBezTo>
                  <a:cubicBezTo>
                    <a:pt x="3273" y="21600"/>
                    <a:pt x="3273" y="21600"/>
                    <a:pt x="3273" y="21467"/>
                  </a:cubicBezTo>
                  <a:cubicBezTo>
                    <a:pt x="3273" y="21467"/>
                    <a:pt x="3927" y="21600"/>
                    <a:pt x="3927" y="21600"/>
                  </a:cubicBezTo>
                  <a:lnTo>
                    <a:pt x="3927" y="21600"/>
                  </a:lnTo>
                  <a:cubicBezTo>
                    <a:pt x="3927" y="21600"/>
                    <a:pt x="3273" y="21467"/>
                    <a:pt x="3273" y="21467"/>
                  </a:cubicBezTo>
                  <a:cubicBezTo>
                    <a:pt x="3273" y="20800"/>
                    <a:pt x="3273" y="20000"/>
                    <a:pt x="4582" y="19333"/>
                  </a:cubicBezTo>
                  <a:cubicBezTo>
                    <a:pt x="5236" y="19067"/>
                    <a:pt x="5236" y="18667"/>
                    <a:pt x="5891" y="18400"/>
                  </a:cubicBezTo>
                  <a:cubicBezTo>
                    <a:pt x="5891" y="18400"/>
                    <a:pt x="5891" y="18400"/>
                    <a:pt x="5891" y="18400"/>
                  </a:cubicBezTo>
                  <a:cubicBezTo>
                    <a:pt x="6546" y="18133"/>
                    <a:pt x="7201" y="17867"/>
                    <a:pt x="7855" y="17600"/>
                  </a:cubicBezTo>
                  <a:cubicBezTo>
                    <a:pt x="7855" y="17467"/>
                    <a:pt x="8509" y="17467"/>
                    <a:pt x="8509" y="17333"/>
                  </a:cubicBezTo>
                  <a:cubicBezTo>
                    <a:pt x="9164" y="17067"/>
                    <a:pt x="9819" y="16933"/>
                    <a:pt x="10473" y="16667"/>
                  </a:cubicBezTo>
                  <a:cubicBezTo>
                    <a:pt x="10473" y="16533"/>
                    <a:pt x="11127" y="16533"/>
                    <a:pt x="11127" y="16400"/>
                  </a:cubicBezTo>
                  <a:cubicBezTo>
                    <a:pt x="11782" y="16133"/>
                    <a:pt x="12437" y="15867"/>
                    <a:pt x="13091" y="15600"/>
                  </a:cubicBezTo>
                  <a:cubicBezTo>
                    <a:pt x="13091" y="15600"/>
                    <a:pt x="13091" y="15600"/>
                    <a:pt x="13091" y="15600"/>
                  </a:cubicBezTo>
                  <a:cubicBezTo>
                    <a:pt x="13745" y="15333"/>
                    <a:pt x="14400" y="15200"/>
                    <a:pt x="15055" y="14933"/>
                  </a:cubicBezTo>
                  <a:cubicBezTo>
                    <a:pt x="15055" y="14800"/>
                    <a:pt x="15709" y="14800"/>
                    <a:pt x="15709" y="14667"/>
                  </a:cubicBezTo>
                  <a:cubicBezTo>
                    <a:pt x="16364" y="14533"/>
                    <a:pt x="16364" y="14267"/>
                    <a:pt x="17018" y="14133"/>
                  </a:cubicBezTo>
                  <a:cubicBezTo>
                    <a:pt x="17018" y="14000"/>
                    <a:pt x="17673" y="14000"/>
                    <a:pt x="17673" y="13867"/>
                  </a:cubicBezTo>
                  <a:cubicBezTo>
                    <a:pt x="18327" y="13733"/>
                    <a:pt x="18327" y="13467"/>
                    <a:pt x="18982" y="13333"/>
                  </a:cubicBezTo>
                  <a:cubicBezTo>
                    <a:pt x="18982" y="13200"/>
                    <a:pt x="18982" y="13200"/>
                    <a:pt x="19636" y="13067"/>
                  </a:cubicBezTo>
                  <a:cubicBezTo>
                    <a:pt x="20291" y="12800"/>
                    <a:pt x="20291" y="12533"/>
                    <a:pt x="20946" y="12267"/>
                  </a:cubicBezTo>
                  <a:cubicBezTo>
                    <a:pt x="20946" y="12267"/>
                    <a:pt x="20946" y="12267"/>
                    <a:pt x="20946" y="12267"/>
                  </a:cubicBezTo>
                  <a:cubicBezTo>
                    <a:pt x="20946" y="12267"/>
                    <a:pt x="20946" y="12267"/>
                    <a:pt x="20946" y="12267"/>
                  </a:cubicBezTo>
                  <a:cubicBezTo>
                    <a:pt x="21600" y="11600"/>
                    <a:pt x="21600" y="10933"/>
                    <a:pt x="20946" y="10133"/>
                  </a:cubicBezTo>
                  <a:cubicBezTo>
                    <a:pt x="20946" y="9867"/>
                    <a:pt x="20291" y="9733"/>
                    <a:pt x="20291" y="9467"/>
                  </a:cubicBezTo>
                  <a:cubicBezTo>
                    <a:pt x="20291" y="9467"/>
                    <a:pt x="20291" y="9467"/>
                    <a:pt x="20291" y="9467"/>
                  </a:cubicBezTo>
                  <a:cubicBezTo>
                    <a:pt x="20291" y="9467"/>
                    <a:pt x="20291" y="9467"/>
                    <a:pt x="20291" y="9467"/>
                  </a:cubicBezTo>
                  <a:cubicBezTo>
                    <a:pt x="17673" y="8133"/>
                    <a:pt x="12436" y="7334"/>
                    <a:pt x="15709" y="5600"/>
                  </a:cubicBezTo>
                  <a:cubicBezTo>
                    <a:pt x="14401" y="5600"/>
                    <a:pt x="15055" y="5466"/>
                    <a:pt x="15055" y="5200"/>
                  </a:cubicBezTo>
                  <a:close/>
                  <a:moveTo>
                    <a:pt x="3273" y="19333"/>
                  </a:moveTo>
                  <a:cubicBezTo>
                    <a:pt x="3273" y="19333"/>
                    <a:pt x="3273" y="19333"/>
                    <a:pt x="3273" y="19333"/>
                  </a:cubicBezTo>
                  <a:cubicBezTo>
                    <a:pt x="3273" y="19333"/>
                    <a:pt x="3273" y="19333"/>
                    <a:pt x="3273" y="19333"/>
                  </a:cubicBezTo>
                  <a:close/>
                </a:path>
              </a:pathLst>
            </a:custGeom>
            <a:solidFill>
              <a:schemeClr val="accent2">
                <a:lumMod val="75000"/>
              </a:schemeClr>
            </a:solidFill>
            <a:ln w="12700">
              <a:miter lim="400000"/>
            </a:ln>
          </p:spPr>
          <p:txBody>
            <a:bodyPr lIns="38100" tIns="38100" rIns="38100" bIns="38100" anchor="ctr"/>
            <a:lstStyle/>
            <a:p>
              <a:pPr>
                <a:defRPr sz="3000">
                  <a:solidFill>
                    <a:srgbClr val="FFFFFF"/>
                  </a:solidFill>
                </a:defRPr>
              </a:pPr>
              <a:endParaRPr/>
            </a:p>
          </p:txBody>
        </p:sp>
        <p:sp>
          <p:nvSpPr>
            <p:cNvPr id="134" name="Freeform: Shape 133">
              <a:extLst>
                <a:ext uri="{FF2B5EF4-FFF2-40B4-BE49-F238E27FC236}">
                  <a16:creationId xmlns="" xmlns:a16="http://schemas.microsoft.com/office/drawing/2014/main" id="{2467E498-75E1-41DF-B73E-06E4CAA5CE99}"/>
                </a:ext>
              </a:extLst>
            </p:cNvPr>
            <p:cNvSpPr/>
            <p:nvPr/>
          </p:nvSpPr>
          <p:spPr>
            <a:xfrm>
              <a:off x="4261812" y="4346384"/>
              <a:ext cx="477730" cy="523546"/>
            </a:xfrm>
            <a:custGeom>
              <a:avLst/>
              <a:gdLst>
                <a:gd name="connsiteX0" fmla="*/ 168285 w 477730"/>
                <a:gd name="connsiteY0" fmla="*/ 396657 h 523546"/>
                <a:gd name="connsiteX1" fmla="*/ 164542 w 477730"/>
                <a:gd name="connsiteY1" fmla="*/ 400397 h 523546"/>
                <a:gd name="connsiteX2" fmla="*/ 164647 w 477730"/>
                <a:gd name="connsiteY2" fmla="*/ 400080 h 523546"/>
                <a:gd name="connsiteX3" fmla="*/ 474923 w 477730"/>
                <a:gd name="connsiteY3" fmla="*/ 336562 h 523546"/>
                <a:gd name="connsiteX4" fmla="*/ 474923 w 477730"/>
                <a:gd name="connsiteY4" fmla="*/ 355263 h 523546"/>
                <a:gd name="connsiteX5" fmla="*/ 459971 w 477730"/>
                <a:gd name="connsiteY5" fmla="*/ 377699 h 523546"/>
                <a:gd name="connsiteX6" fmla="*/ 351520 w 477730"/>
                <a:gd name="connsiteY6" fmla="*/ 493623 h 523546"/>
                <a:gd name="connsiteX7" fmla="*/ 272984 w 477730"/>
                <a:gd name="connsiteY7" fmla="*/ 478666 h 523546"/>
                <a:gd name="connsiteX8" fmla="*/ 261765 w 477730"/>
                <a:gd name="connsiteY8" fmla="*/ 486144 h 523546"/>
                <a:gd name="connsiteX9" fmla="*/ 228118 w 477730"/>
                <a:gd name="connsiteY9" fmla="*/ 523546 h 523546"/>
                <a:gd name="connsiteX10" fmla="*/ 224374 w 477730"/>
                <a:gd name="connsiteY10" fmla="*/ 523546 h 523546"/>
                <a:gd name="connsiteX11" fmla="*/ 261765 w 477730"/>
                <a:gd name="connsiteY11" fmla="*/ 482409 h 523546"/>
                <a:gd name="connsiteX12" fmla="*/ 299167 w 477730"/>
                <a:gd name="connsiteY12" fmla="*/ 407614 h 523546"/>
                <a:gd name="connsiteX13" fmla="*/ 463703 w 477730"/>
                <a:gd name="connsiteY13" fmla="*/ 366477 h 523546"/>
                <a:gd name="connsiteX14" fmla="*/ 474923 w 477730"/>
                <a:gd name="connsiteY14" fmla="*/ 336562 h 523546"/>
                <a:gd name="connsiteX15" fmla="*/ 141396 w 477730"/>
                <a:gd name="connsiteY15" fmla="*/ 324358 h 523546"/>
                <a:gd name="connsiteX16" fmla="*/ 142108 w 477730"/>
                <a:gd name="connsiteY16" fmla="*/ 329342 h 523546"/>
                <a:gd name="connsiteX17" fmla="*/ 134630 w 477730"/>
                <a:gd name="connsiteY17" fmla="*/ 348041 h 523546"/>
                <a:gd name="connsiteX18" fmla="*/ 140235 w 477730"/>
                <a:gd name="connsiteY18" fmla="*/ 316243 h 523546"/>
                <a:gd name="connsiteX19" fmla="*/ 142108 w 477730"/>
                <a:gd name="connsiteY19" fmla="*/ 321863 h 523546"/>
                <a:gd name="connsiteX20" fmla="*/ 141396 w 477730"/>
                <a:gd name="connsiteY20" fmla="*/ 324358 h 523546"/>
                <a:gd name="connsiteX21" fmla="*/ 86010 w 477730"/>
                <a:gd name="connsiteY21" fmla="*/ 262028 h 523546"/>
                <a:gd name="connsiteX22" fmla="*/ 119666 w 477730"/>
                <a:gd name="connsiteY22" fmla="*/ 276987 h 523546"/>
                <a:gd name="connsiteX23" fmla="*/ 138365 w 477730"/>
                <a:gd name="connsiteY23" fmla="*/ 303165 h 523546"/>
                <a:gd name="connsiteX24" fmla="*/ 140235 w 477730"/>
                <a:gd name="connsiteY24" fmla="*/ 316243 h 523546"/>
                <a:gd name="connsiteX25" fmla="*/ 134630 w 477730"/>
                <a:gd name="connsiteY25" fmla="*/ 299425 h 523546"/>
                <a:gd name="connsiteX26" fmla="*/ 97231 w 477730"/>
                <a:gd name="connsiteY26" fmla="*/ 288206 h 523546"/>
                <a:gd name="connsiteX27" fmla="*/ 153321 w 477730"/>
                <a:gd name="connsiteY27" fmla="*/ 389177 h 523546"/>
                <a:gd name="connsiteX28" fmla="*/ 157064 w 477730"/>
                <a:gd name="connsiteY28" fmla="*/ 385438 h 523546"/>
                <a:gd name="connsiteX29" fmla="*/ 160799 w 477730"/>
                <a:gd name="connsiteY29" fmla="*/ 389177 h 523546"/>
                <a:gd name="connsiteX30" fmla="*/ 166876 w 477730"/>
                <a:gd name="connsiteY30" fmla="*/ 393385 h 523546"/>
                <a:gd name="connsiteX31" fmla="*/ 164647 w 477730"/>
                <a:gd name="connsiteY31" fmla="*/ 400080 h 523546"/>
                <a:gd name="connsiteX32" fmla="*/ 144444 w 477730"/>
                <a:gd name="connsiteY32" fmla="*/ 419095 h 523546"/>
                <a:gd name="connsiteX33" fmla="*/ 112187 w 477730"/>
                <a:gd name="connsiteY33" fmla="*/ 430314 h 523546"/>
                <a:gd name="connsiteX34" fmla="*/ 11221 w 477730"/>
                <a:gd name="connsiteY34" fmla="*/ 385438 h 523546"/>
                <a:gd name="connsiteX35" fmla="*/ 0 w 477730"/>
                <a:gd name="connsiteY35" fmla="*/ 344301 h 523546"/>
                <a:gd name="connsiteX36" fmla="*/ 86010 w 477730"/>
                <a:gd name="connsiteY36" fmla="*/ 262028 h 523546"/>
                <a:gd name="connsiteX37" fmla="*/ 119670 w 477730"/>
                <a:gd name="connsiteY37" fmla="*/ 0 h 523546"/>
                <a:gd name="connsiteX38" fmla="*/ 119670 w 477730"/>
                <a:gd name="connsiteY38" fmla="*/ 3741 h 523546"/>
                <a:gd name="connsiteX39" fmla="*/ 115929 w 477730"/>
                <a:gd name="connsiteY39" fmla="*/ 33660 h 523546"/>
                <a:gd name="connsiteX40" fmla="*/ 220640 w 477730"/>
                <a:gd name="connsiteY40" fmla="*/ 119664 h 523546"/>
                <a:gd name="connsiteX41" fmla="*/ 231857 w 477730"/>
                <a:gd name="connsiteY41" fmla="*/ 190726 h 523546"/>
                <a:gd name="connsiteX42" fmla="*/ 246814 w 477730"/>
                <a:gd name="connsiteY42" fmla="*/ 235598 h 523546"/>
                <a:gd name="connsiteX43" fmla="*/ 243080 w 477730"/>
                <a:gd name="connsiteY43" fmla="*/ 235598 h 523546"/>
                <a:gd name="connsiteX44" fmla="*/ 231857 w 477730"/>
                <a:gd name="connsiteY44" fmla="*/ 194467 h 523546"/>
                <a:gd name="connsiteX45" fmla="*/ 224374 w 477730"/>
                <a:gd name="connsiteY45" fmla="*/ 186984 h 523546"/>
                <a:gd name="connsiteX46" fmla="*/ 160802 w 477730"/>
                <a:gd name="connsiteY46" fmla="*/ 168278 h 523546"/>
                <a:gd name="connsiteX47" fmla="*/ 115929 w 477730"/>
                <a:gd name="connsiteY47" fmla="*/ 44873 h 523546"/>
                <a:gd name="connsiteX48" fmla="*/ 112188 w 477730"/>
                <a:gd name="connsiteY48" fmla="*/ 22437 h 523546"/>
                <a:gd name="connsiteX49" fmla="*/ 119670 w 477730"/>
                <a:gd name="connsiteY49" fmla="*/ 0 h 523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77730" h="523546">
                  <a:moveTo>
                    <a:pt x="168285" y="396657"/>
                  </a:moveTo>
                  <a:cubicBezTo>
                    <a:pt x="172020" y="404136"/>
                    <a:pt x="172020" y="404136"/>
                    <a:pt x="164542" y="400397"/>
                  </a:cubicBezTo>
                  <a:lnTo>
                    <a:pt x="164647" y="400080"/>
                  </a:lnTo>
                  <a:close/>
                  <a:moveTo>
                    <a:pt x="474923" y="336562"/>
                  </a:moveTo>
                  <a:cubicBezTo>
                    <a:pt x="478666" y="340297"/>
                    <a:pt x="478666" y="347785"/>
                    <a:pt x="474923" y="355263"/>
                  </a:cubicBezTo>
                  <a:cubicBezTo>
                    <a:pt x="471179" y="362742"/>
                    <a:pt x="467447" y="370221"/>
                    <a:pt x="459971" y="377699"/>
                  </a:cubicBezTo>
                  <a:cubicBezTo>
                    <a:pt x="452484" y="396391"/>
                    <a:pt x="388911" y="474931"/>
                    <a:pt x="351520" y="493623"/>
                  </a:cubicBezTo>
                  <a:cubicBezTo>
                    <a:pt x="310386" y="512324"/>
                    <a:pt x="295423" y="482409"/>
                    <a:pt x="272984" y="478666"/>
                  </a:cubicBezTo>
                  <a:cubicBezTo>
                    <a:pt x="269252" y="482409"/>
                    <a:pt x="265508" y="482409"/>
                    <a:pt x="261765" y="486144"/>
                  </a:cubicBezTo>
                  <a:cubicBezTo>
                    <a:pt x="246813" y="497367"/>
                    <a:pt x="231850" y="516059"/>
                    <a:pt x="228118" y="523546"/>
                  </a:cubicBezTo>
                  <a:lnTo>
                    <a:pt x="224374" y="523546"/>
                  </a:lnTo>
                  <a:cubicBezTo>
                    <a:pt x="224374" y="516068"/>
                    <a:pt x="243069" y="497367"/>
                    <a:pt x="261765" y="482409"/>
                  </a:cubicBezTo>
                  <a:cubicBezTo>
                    <a:pt x="284204" y="467452"/>
                    <a:pt x="250557" y="426315"/>
                    <a:pt x="299167" y="407614"/>
                  </a:cubicBezTo>
                  <a:cubicBezTo>
                    <a:pt x="347777" y="388913"/>
                    <a:pt x="448752" y="388913"/>
                    <a:pt x="463703" y="366477"/>
                  </a:cubicBezTo>
                  <a:cubicBezTo>
                    <a:pt x="467447" y="358998"/>
                    <a:pt x="474923" y="347785"/>
                    <a:pt x="474923" y="336562"/>
                  </a:cubicBezTo>
                  <a:close/>
                  <a:moveTo>
                    <a:pt x="141396" y="324358"/>
                  </a:moveTo>
                  <a:lnTo>
                    <a:pt x="142108" y="329342"/>
                  </a:lnTo>
                  <a:cubicBezTo>
                    <a:pt x="142108" y="336822"/>
                    <a:pt x="134630" y="348041"/>
                    <a:pt x="134630" y="348041"/>
                  </a:cubicBezTo>
                  <a:close/>
                  <a:moveTo>
                    <a:pt x="140235" y="316243"/>
                  </a:moveTo>
                  <a:lnTo>
                    <a:pt x="142108" y="321863"/>
                  </a:lnTo>
                  <a:lnTo>
                    <a:pt x="141396" y="324358"/>
                  </a:lnTo>
                  <a:close/>
                  <a:moveTo>
                    <a:pt x="86010" y="262028"/>
                  </a:moveTo>
                  <a:cubicBezTo>
                    <a:pt x="100974" y="265768"/>
                    <a:pt x="108452" y="269507"/>
                    <a:pt x="119666" y="276987"/>
                  </a:cubicBezTo>
                  <a:cubicBezTo>
                    <a:pt x="127152" y="284466"/>
                    <a:pt x="134630" y="291945"/>
                    <a:pt x="138365" y="303165"/>
                  </a:cubicBezTo>
                  <a:lnTo>
                    <a:pt x="140235" y="316243"/>
                  </a:lnTo>
                  <a:lnTo>
                    <a:pt x="134630" y="299425"/>
                  </a:lnTo>
                  <a:cubicBezTo>
                    <a:pt x="123409" y="284466"/>
                    <a:pt x="108444" y="284466"/>
                    <a:pt x="97231" y="288206"/>
                  </a:cubicBezTo>
                  <a:cubicBezTo>
                    <a:pt x="52354" y="306904"/>
                    <a:pt x="82267" y="400397"/>
                    <a:pt x="153321" y="389177"/>
                  </a:cubicBezTo>
                  <a:lnTo>
                    <a:pt x="157064" y="385438"/>
                  </a:lnTo>
                  <a:lnTo>
                    <a:pt x="160799" y="389177"/>
                  </a:lnTo>
                  <a:cubicBezTo>
                    <a:pt x="164538" y="391047"/>
                    <a:pt x="166408" y="391982"/>
                    <a:pt x="166876" y="393385"/>
                  </a:cubicBezTo>
                  <a:lnTo>
                    <a:pt x="164647" y="400080"/>
                  </a:lnTo>
                  <a:lnTo>
                    <a:pt x="144444" y="419095"/>
                  </a:lnTo>
                  <a:cubicBezTo>
                    <a:pt x="134628" y="424705"/>
                    <a:pt x="123409" y="428444"/>
                    <a:pt x="112187" y="430314"/>
                  </a:cubicBezTo>
                  <a:cubicBezTo>
                    <a:pt x="71054" y="437793"/>
                    <a:pt x="29920" y="419095"/>
                    <a:pt x="11221" y="385438"/>
                  </a:cubicBezTo>
                  <a:cubicBezTo>
                    <a:pt x="3735" y="374219"/>
                    <a:pt x="0" y="355520"/>
                    <a:pt x="0" y="344301"/>
                  </a:cubicBezTo>
                  <a:cubicBezTo>
                    <a:pt x="0" y="295685"/>
                    <a:pt x="41133" y="258288"/>
                    <a:pt x="86010" y="262028"/>
                  </a:cubicBezTo>
                  <a:close/>
                  <a:moveTo>
                    <a:pt x="119670" y="0"/>
                  </a:moveTo>
                  <a:cubicBezTo>
                    <a:pt x="119670" y="0"/>
                    <a:pt x="119670" y="3741"/>
                    <a:pt x="119670" y="3741"/>
                  </a:cubicBezTo>
                  <a:cubicBezTo>
                    <a:pt x="115929" y="7483"/>
                    <a:pt x="115929" y="26178"/>
                    <a:pt x="115929" y="33660"/>
                  </a:cubicBezTo>
                  <a:cubicBezTo>
                    <a:pt x="119670" y="59838"/>
                    <a:pt x="186983" y="86004"/>
                    <a:pt x="220640" y="119664"/>
                  </a:cubicBezTo>
                  <a:cubicBezTo>
                    <a:pt x="250555" y="149583"/>
                    <a:pt x="220640" y="172020"/>
                    <a:pt x="231857" y="190726"/>
                  </a:cubicBezTo>
                  <a:cubicBezTo>
                    <a:pt x="239339" y="205679"/>
                    <a:pt x="246814" y="228116"/>
                    <a:pt x="246814" y="235598"/>
                  </a:cubicBezTo>
                  <a:lnTo>
                    <a:pt x="243080" y="235598"/>
                  </a:lnTo>
                  <a:cubicBezTo>
                    <a:pt x="243080" y="228116"/>
                    <a:pt x="239339" y="209421"/>
                    <a:pt x="231857" y="194467"/>
                  </a:cubicBezTo>
                  <a:cubicBezTo>
                    <a:pt x="228115" y="190726"/>
                    <a:pt x="228115" y="186984"/>
                    <a:pt x="224374" y="186984"/>
                  </a:cubicBezTo>
                  <a:cubicBezTo>
                    <a:pt x="209417" y="183243"/>
                    <a:pt x="186983" y="198197"/>
                    <a:pt x="160802" y="168278"/>
                  </a:cubicBezTo>
                  <a:cubicBezTo>
                    <a:pt x="142104" y="142101"/>
                    <a:pt x="112188" y="59838"/>
                    <a:pt x="115929" y="44873"/>
                  </a:cubicBezTo>
                  <a:cubicBezTo>
                    <a:pt x="112188" y="37401"/>
                    <a:pt x="112188" y="29919"/>
                    <a:pt x="112188" y="22437"/>
                  </a:cubicBezTo>
                  <a:cubicBezTo>
                    <a:pt x="115929" y="14965"/>
                    <a:pt x="115929" y="0"/>
                    <a:pt x="119670" y="0"/>
                  </a:cubicBezTo>
                  <a:close/>
                </a:path>
              </a:pathLst>
            </a:custGeom>
            <a:solidFill>
              <a:schemeClr val="accent6"/>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35" name="Shape">
              <a:extLst>
                <a:ext uri="{FF2B5EF4-FFF2-40B4-BE49-F238E27FC236}">
                  <a16:creationId xmlns="" xmlns:a16="http://schemas.microsoft.com/office/drawing/2014/main" id="{7BF9B6CA-F3BB-45DF-BB87-1E07445165D0}"/>
                </a:ext>
              </a:extLst>
            </p:cNvPr>
            <p:cNvSpPr/>
            <p:nvPr/>
          </p:nvSpPr>
          <p:spPr>
            <a:xfrm>
              <a:off x="8051348" y="2847133"/>
              <a:ext cx="206609" cy="1069517"/>
            </a:xfrm>
            <a:custGeom>
              <a:avLst/>
              <a:gdLst/>
              <a:ahLst/>
              <a:cxnLst>
                <a:cxn ang="0">
                  <a:pos x="wd2" y="hd2"/>
                </a:cxn>
                <a:cxn ang="5400000">
                  <a:pos x="wd2" y="hd2"/>
                </a:cxn>
                <a:cxn ang="10800000">
                  <a:pos x="wd2" y="hd2"/>
                </a:cxn>
                <a:cxn ang="16200000">
                  <a:pos x="wd2" y="hd2"/>
                </a:cxn>
              </a:cxnLst>
              <a:rect l="0" t="0" r="r" b="b"/>
              <a:pathLst>
                <a:path w="21311" h="21600" extrusionOk="0">
                  <a:moveTo>
                    <a:pt x="14948" y="5438"/>
                  </a:moveTo>
                  <a:cubicBezTo>
                    <a:pt x="14948" y="5438"/>
                    <a:pt x="14948" y="5438"/>
                    <a:pt x="14948" y="5438"/>
                  </a:cubicBezTo>
                  <a:cubicBezTo>
                    <a:pt x="15334" y="5287"/>
                    <a:pt x="15334" y="5211"/>
                    <a:pt x="15719" y="5060"/>
                  </a:cubicBezTo>
                  <a:cubicBezTo>
                    <a:pt x="15719" y="5060"/>
                    <a:pt x="15719" y="5060"/>
                    <a:pt x="15719" y="5060"/>
                  </a:cubicBezTo>
                  <a:cubicBezTo>
                    <a:pt x="16105" y="4985"/>
                    <a:pt x="16105" y="4909"/>
                    <a:pt x="16491" y="4758"/>
                  </a:cubicBezTo>
                  <a:cubicBezTo>
                    <a:pt x="16491" y="4758"/>
                    <a:pt x="16491" y="4758"/>
                    <a:pt x="16491" y="4682"/>
                  </a:cubicBezTo>
                  <a:cubicBezTo>
                    <a:pt x="16877" y="4607"/>
                    <a:pt x="16877" y="4531"/>
                    <a:pt x="17262" y="4456"/>
                  </a:cubicBezTo>
                  <a:cubicBezTo>
                    <a:pt x="17262" y="4456"/>
                    <a:pt x="17262" y="4380"/>
                    <a:pt x="17262" y="4380"/>
                  </a:cubicBezTo>
                  <a:cubicBezTo>
                    <a:pt x="17648" y="4305"/>
                    <a:pt x="17648" y="4229"/>
                    <a:pt x="18034" y="4154"/>
                  </a:cubicBezTo>
                  <a:cubicBezTo>
                    <a:pt x="18034" y="4154"/>
                    <a:pt x="18034" y="4154"/>
                    <a:pt x="18034" y="4154"/>
                  </a:cubicBezTo>
                  <a:cubicBezTo>
                    <a:pt x="18420" y="4078"/>
                    <a:pt x="18420" y="3927"/>
                    <a:pt x="18806" y="3852"/>
                  </a:cubicBezTo>
                  <a:cubicBezTo>
                    <a:pt x="18806" y="3852"/>
                    <a:pt x="18806" y="3852"/>
                    <a:pt x="18806" y="3852"/>
                  </a:cubicBezTo>
                  <a:cubicBezTo>
                    <a:pt x="19191" y="3776"/>
                    <a:pt x="19191" y="3701"/>
                    <a:pt x="19577" y="3625"/>
                  </a:cubicBezTo>
                  <a:cubicBezTo>
                    <a:pt x="19577" y="3625"/>
                    <a:pt x="19577" y="3550"/>
                    <a:pt x="19577" y="3550"/>
                  </a:cubicBezTo>
                  <a:cubicBezTo>
                    <a:pt x="19577" y="3474"/>
                    <a:pt x="19963" y="3399"/>
                    <a:pt x="19963" y="3323"/>
                  </a:cubicBezTo>
                  <a:cubicBezTo>
                    <a:pt x="19963" y="3323"/>
                    <a:pt x="19963" y="3248"/>
                    <a:pt x="19963" y="3248"/>
                  </a:cubicBezTo>
                  <a:cubicBezTo>
                    <a:pt x="20348" y="3021"/>
                    <a:pt x="20734" y="2870"/>
                    <a:pt x="20734" y="2643"/>
                  </a:cubicBezTo>
                  <a:cubicBezTo>
                    <a:pt x="20734" y="2643"/>
                    <a:pt x="20734" y="2643"/>
                    <a:pt x="20734" y="2643"/>
                  </a:cubicBezTo>
                  <a:cubicBezTo>
                    <a:pt x="20734" y="2643"/>
                    <a:pt x="20734" y="2643"/>
                    <a:pt x="20734" y="2643"/>
                  </a:cubicBezTo>
                  <a:cubicBezTo>
                    <a:pt x="21120" y="2115"/>
                    <a:pt x="21120" y="1586"/>
                    <a:pt x="20734" y="1133"/>
                  </a:cubicBezTo>
                  <a:cubicBezTo>
                    <a:pt x="20349" y="982"/>
                    <a:pt x="20349" y="831"/>
                    <a:pt x="19963" y="755"/>
                  </a:cubicBezTo>
                  <a:cubicBezTo>
                    <a:pt x="19963" y="755"/>
                    <a:pt x="19963" y="755"/>
                    <a:pt x="19963" y="755"/>
                  </a:cubicBezTo>
                  <a:cubicBezTo>
                    <a:pt x="19963" y="680"/>
                    <a:pt x="19577" y="680"/>
                    <a:pt x="19577" y="604"/>
                  </a:cubicBezTo>
                  <a:cubicBezTo>
                    <a:pt x="19577" y="604"/>
                    <a:pt x="19577" y="604"/>
                    <a:pt x="19577" y="604"/>
                  </a:cubicBezTo>
                  <a:cubicBezTo>
                    <a:pt x="19577" y="604"/>
                    <a:pt x="19577" y="604"/>
                    <a:pt x="19577" y="529"/>
                  </a:cubicBezTo>
                  <a:cubicBezTo>
                    <a:pt x="19191" y="453"/>
                    <a:pt x="19191" y="302"/>
                    <a:pt x="18806" y="227"/>
                  </a:cubicBezTo>
                  <a:cubicBezTo>
                    <a:pt x="18806" y="227"/>
                    <a:pt x="18420" y="151"/>
                    <a:pt x="18420" y="151"/>
                  </a:cubicBezTo>
                  <a:cubicBezTo>
                    <a:pt x="18806" y="227"/>
                    <a:pt x="18806" y="302"/>
                    <a:pt x="19191" y="378"/>
                  </a:cubicBezTo>
                  <a:cubicBezTo>
                    <a:pt x="19191" y="378"/>
                    <a:pt x="19191" y="378"/>
                    <a:pt x="19191" y="302"/>
                  </a:cubicBezTo>
                  <a:cubicBezTo>
                    <a:pt x="19191" y="302"/>
                    <a:pt x="19191" y="302"/>
                    <a:pt x="18806" y="227"/>
                  </a:cubicBezTo>
                  <a:cubicBezTo>
                    <a:pt x="18420" y="151"/>
                    <a:pt x="18420" y="76"/>
                    <a:pt x="18034" y="0"/>
                  </a:cubicBezTo>
                  <a:cubicBezTo>
                    <a:pt x="18034" y="0"/>
                    <a:pt x="18034" y="0"/>
                    <a:pt x="18034" y="0"/>
                  </a:cubicBezTo>
                  <a:lnTo>
                    <a:pt x="18034" y="0"/>
                  </a:lnTo>
                  <a:cubicBezTo>
                    <a:pt x="18034" y="0"/>
                    <a:pt x="18034" y="0"/>
                    <a:pt x="18034" y="0"/>
                  </a:cubicBezTo>
                  <a:cubicBezTo>
                    <a:pt x="18034" y="0"/>
                    <a:pt x="18034" y="0"/>
                    <a:pt x="18034" y="0"/>
                  </a:cubicBezTo>
                  <a:lnTo>
                    <a:pt x="18034" y="0"/>
                  </a:lnTo>
                  <a:cubicBezTo>
                    <a:pt x="18420" y="76"/>
                    <a:pt x="18420" y="151"/>
                    <a:pt x="18806" y="227"/>
                  </a:cubicBezTo>
                  <a:cubicBezTo>
                    <a:pt x="18806" y="227"/>
                    <a:pt x="18806" y="302"/>
                    <a:pt x="18806" y="302"/>
                  </a:cubicBezTo>
                  <a:cubicBezTo>
                    <a:pt x="18806" y="378"/>
                    <a:pt x="19191" y="453"/>
                    <a:pt x="19191" y="529"/>
                  </a:cubicBezTo>
                  <a:cubicBezTo>
                    <a:pt x="19191" y="529"/>
                    <a:pt x="19191" y="604"/>
                    <a:pt x="19191" y="604"/>
                  </a:cubicBezTo>
                  <a:cubicBezTo>
                    <a:pt x="19191" y="680"/>
                    <a:pt x="19577" y="755"/>
                    <a:pt x="19577" y="831"/>
                  </a:cubicBezTo>
                  <a:cubicBezTo>
                    <a:pt x="19577" y="831"/>
                    <a:pt x="19577" y="831"/>
                    <a:pt x="19577" y="906"/>
                  </a:cubicBezTo>
                  <a:cubicBezTo>
                    <a:pt x="19577" y="982"/>
                    <a:pt x="19577" y="1057"/>
                    <a:pt x="19577" y="1133"/>
                  </a:cubicBezTo>
                  <a:cubicBezTo>
                    <a:pt x="19577" y="1133"/>
                    <a:pt x="19577" y="1208"/>
                    <a:pt x="19577" y="1208"/>
                  </a:cubicBezTo>
                  <a:cubicBezTo>
                    <a:pt x="19577" y="1284"/>
                    <a:pt x="19577" y="1359"/>
                    <a:pt x="19577" y="1435"/>
                  </a:cubicBezTo>
                  <a:cubicBezTo>
                    <a:pt x="19577" y="1435"/>
                    <a:pt x="19577" y="1510"/>
                    <a:pt x="19577" y="1510"/>
                  </a:cubicBezTo>
                  <a:cubicBezTo>
                    <a:pt x="19577" y="1812"/>
                    <a:pt x="19191" y="2115"/>
                    <a:pt x="18420" y="2417"/>
                  </a:cubicBezTo>
                  <a:cubicBezTo>
                    <a:pt x="15720" y="4003"/>
                    <a:pt x="9162" y="5362"/>
                    <a:pt x="8777" y="7099"/>
                  </a:cubicBezTo>
                  <a:cubicBezTo>
                    <a:pt x="8777" y="7099"/>
                    <a:pt x="8777" y="7099"/>
                    <a:pt x="8777" y="7099"/>
                  </a:cubicBezTo>
                  <a:cubicBezTo>
                    <a:pt x="8777" y="7250"/>
                    <a:pt x="8777" y="7326"/>
                    <a:pt x="8777" y="7477"/>
                  </a:cubicBezTo>
                  <a:cubicBezTo>
                    <a:pt x="8777" y="7477"/>
                    <a:pt x="8777" y="7477"/>
                    <a:pt x="8777" y="7552"/>
                  </a:cubicBezTo>
                  <a:cubicBezTo>
                    <a:pt x="8777" y="7628"/>
                    <a:pt x="9162" y="7703"/>
                    <a:pt x="9162" y="7779"/>
                  </a:cubicBezTo>
                  <a:cubicBezTo>
                    <a:pt x="9162" y="7779"/>
                    <a:pt x="9162" y="7854"/>
                    <a:pt x="9548" y="7854"/>
                  </a:cubicBezTo>
                  <a:cubicBezTo>
                    <a:pt x="9548" y="7930"/>
                    <a:pt x="9934" y="8006"/>
                    <a:pt x="9934" y="8006"/>
                  </a:cubicBezTo>
                  <a:cubicBezTo>
                    <a:pt x="9934" y="8006"/>
                    <a:pt x="9934" y="8081"/>
                    <a:pt x="10319" y="8081"/>
                  </a:cubicBezTo>
                  <a:cubicBezTo>
                    <a:pt x="10319" y="8157"/>
                    <a:pt x="10705" y="8232"/>
                    <a:pt x="10705" y="8232"/>
                  </a:cubicBezTo>
                  <a:cubicBezTo>
                    <a:pt x="10705" y="8232"/>
                    <a:pt x="10705" y="8232"/>
                    <a:pt x="10705" y="8232"/>
                  </a:cubicBezTo>
                  <a:cubicBezTo>
                    <a:pt x="11090" y="8459"/>
                    <a:pt x="11862" y="8685"/>
                    <a:pt x="12248" y="8836"/>
                  </a:cubicBezTo>
                  <a:cubicBezTo>
                    <a:pt x="12248" y="8836"/>
                    <a:pt x="12248" y="8912"/>
                    <a:pt x="12633" y="8912"/>
                  </a:cubicBezTo>
                  <a:cubicBezTo>
                    <a:pt x="12633" y="8987"/>
                    <a:pt x="13019" y="8987"/>
                    <a:pt x="13019" y="9063"/>
                  </a:cubicBezTo>
                  <a:cubicBezTo>
                    <a:pt x="13019" y="9063"/>
                    <a:pt x="13019" y="9138"/>
                    <a:pt x="13405" y="9138"/>
                  </a:cubicBezTo>
                  <a:cubicBezTo>
                    <a:pt x="13405" y="9214"/>
                    <a:pt x="13790" y="9214"/>
                    <a:pt x="13790" y="9289"/>
                  </a:cubicBezTo>
                  <a:cubicBezTo>
                    <a:pt x="13790" y="9289"/>
                    <a:pt x="13790" y="9365"/>
                    <a:pt x="14176" y="9365"/>
                  </a:cubicBezTo>
                  <a:cubicBezTo>
                    <a:pt x="14176" y="9440"/>
                    <a:pt x="14562" y="9440"/>
                    <a:pt x="14562" y="9516"/>
                  </a:cubicBezTo>
                  <a:cubicBezTo>
                    <a:pt x="14562" y="9516"/>
                    <a:pt x="14562" y="9591"/>
                    <a:pt x="14947" y="9591"/>
                  </a:cubicBezTo>
                  <a:cubicBezTo>
                    <a:pt x="14947" y="9667"/>
                    <a:pt x="14947" y="9667"/>
                    <a:pt x="15333" y="9743"/>
                  </a:cubicBezTo>
                  <a:cubicBezTo>
                    <a:pt x="15333" y="9743"/>
                    <a:pt x="15333" y="9818"/>
                    <a:pt x="15333" y="9818"/>
                  </a:cubicBezTo>
                  <a:cubicBezTo>
                    <a:pt x="15333" y="9894"/>
                    <a:pt x="15333" y="9894"/>
                    <a:pt x="15719" y="9969"/>
                  </a:cubicBezTo>
                  <a:cubicBezTo>
                    <a:pt x="15719" y="9969"/>
                    <a:pt x="15719" y="10045"/>
                    <a:pt x="15719" y="10045"/>
                  </a:cubicBezTo>
                  <a:cubicBezTo>
                    <a:pt x="15719" y="10120"/>
                    <a:pt x="15719" y="10120"/>
                    <a:pt x="15719" y="10196"/>
                  </a:cubicBezTo>
                  <a:cubicBezTo>
                    <a:pt x="15719" y="10271"/>
                    <a:pt x="15719" y="10271"/>
                    <a:pt x="15719" y="10347"/>
                  </a:cubicBezTo>
                  <a:cubicBezTo>
                    <a:pt x="15719" y="10422"/>
                    <a:pt x="15719" y="10422"/>
                    <a:pt x="15719" y="10498"/>
                  </a:cubicBezTo>
                  <a:cubicBezTo>
                    <a:pt x="15719" y="10573"/>
                    <a:pt x="15719" y="10573"/>
                    <a:pt x="15719" y="10649"/>
                  </a:cubicBezTo>
                  <a:cubicBezTo>
                    <a:pt x="15719" y="10724"/>
                    <a:pt x="15719" y="10724"/>
                    <a:pt x="15719" y="10800"/>
                  </a:cubicBezTo>
                  <a:cubicBezTo>
                    <a:pt x="15719" y="10875"/>
                    <a:pt x="15719" y="10875"/>
                    <a:pt x="15719" y="10951"/>
                  </a:cubicBezTo>
                  <a:cubicBezTo>
                    <a:pt x="15719" y="11026"/>
                    <a:pt x="15719" y="11026"/>
                    <a:pt x="15719" y="11102"/>
                  </a:cubicBezTo>
                  <a:cubicBezTo>
                    <a:pt x="15719" y="11178"/>
                    <a:pt x="15719" y="11178"/>
                    <a:pt x="15719" y="11253"/>
                  </a:cubicBezTo>
                  <a:cubicBezTo>
                    <a:pt x="15719" y="11329"/>
                    <a:pt x="15719" y="11329"/>
                    <a:pt x="15719" y="11404"/>
                  </a:cubicBezTo>
                  <a:cubicBezTo>
                    <a:pt x="15719" y="11480"/>
                    <a:pt x="15719" y="11555"/>
                    <a:pt x="15719" y="11631"/>
                  </a:cubicBezTo>
                  <a:cubicBezTo>
                    <a:pt x="12633" y="13972"/>
                    <a:pt x="4147" y="15860"/>
                    <a:pt x="1061" y="18201"/>
                  </a:cubicBezTo>
                  <a:cubicBezTo>
                    <a:pt x="1061" y="18201"/>
                    <a:pt x="1061" y="18201"/>
                    <a:pt x="1061" y="18201"/>
                  </a:cubicBezTo>
                  <a:cubicBezTo>
                    <a:pt x="1061" y="18201"/>
                    <a:pt x="1061" y="18277"/>
                    <a:pt x="1061" y="18277"/>
                  </a:cubicBezTo>
                  <a:cubicBezTo>
                    <a:pt x="1061" y="18277"/>
                    <a:pt x="1061" y="18352"/>
                    <a:pt x="1061" y="18352"/>
                  </a:cubicBezTo>
                  <a:cubicBezTo>
                    <a:pt x="1061" y="18504"/>
                    <a:pt x="675" y="18655"/>
                    <a:pt x="675" y="18806"/>
                  </a:cubicBezTo>
                  <a:cubicBezTo>
                    <a:pt x="675" y="18806"/>
                    <a:pt x="675" y="18881"/>
                    <a:pt x="675" y="18881"/>
                  </a:cubicBezTo>
                  <a:cubicBezTo>
                    <a:pt x="675" y="19032"/>
                    <a:pt x="290" y="19183"/>
                    <a:pt x="290" y="19334"/>
                  </a:cubicBezTo>
                  <a:cubicBezTo>
                    <a:pt x="290" y="19334"/>
                    <a:pt x="290" y="19334"/>
                    <a:pt x="290" y="19334"/>
                  </a:cubicBezTo>
                  <a:cubicBezTo>
                    <a:pt x="-96" y="19485"/>
                    <a:pt x="-96" y="19712"/>
                    <a:pt x="290" y="19938"/>
                  </a:cubicBezTo>
                  <a:cubicBezTo>
                    <a:pt x="675" y="20618"/>
                    <a:pt x="2218" y="21373"/>
                    <a:pt x="3375" y="21524"/>
                  </a:cubicBezTo>
                  <a:cubicBezTo>
                    <a:pt x="3375" y="21524"/>
                    <a:pt x="3375" y="21524"/>
                    <a:pt x="3375" y="21524"/>
                  </a:cubicBezTo>
                  <a:cubicBezTo>
                    <a:pt x="3375" y="21524"/>
                    <a:pt x="3375" y="21524"/>
                    <a:pt x="3375" y="21524"/>
                  </a:cubicBezTo>
                  <a:cubicBezTo>
                    <a:pt x="3375" y="21524"/>
                    <a:pt x="3375" y="21449"/>
                    <a:pt x="3375" y="21449"/>
                  </a:cubicBezTo>
                  <a:cubicBezTo>
                    <a:pt x="3375" y="21524"/>
                    <a:pt x="3761" y="21524"/>
                    <a:pt x="3761" y="21600"/>
                  </a:cubicBezTo>
                  <a:lnTo>
                    <a:pt x="3761" y="21600"/>
                  </a:lnTo>
                  <a:cubicBezTo>
                    <a:pt x="3761" y="21524"/>
                    <a:pt x="3375" y="21524"/>
                    <a:pt x="3375" y="21449"/>
                  </a:cubicBezTo>
                  <a:cubicBezTo>
                    <a:pt x="3375" y="21373"/>
                    <a:pt x="3375" y="21298"/>
                    <a:pt x="3375" y="21222"/>
                  </a:cubicBezTo>
                  <a:cubicBezTo>
                    <a:pt x="3375" y="21222"/>
                    <a:pt x="3375" y="21147"/>
                    <a:pt x="3375" y="21147"/>
                  </a:cubicBezTo>
                  <a:cubicBezTo>
                    <a:pt x="3375" y="20543"/>
                    <a:pt x="3761" y="20014"/>
                    <a:pt x="4533" y="19410"/>
                  </a:cubicBezTo>
                  <a:cubicBezTo>
                    <a:pt x="4918" y="19259"/>
                    <a:pt x="4918" y="19183"/>
                    <a:pt x="5304" y="19032"/>
                  </a:cubicBezTo>
                  <a:cubicBezTo>
                    <a:pt x="5304" y="19032"/>
                    <a:pt x="5304" y="18957"/>
                    <a:pt x="5304" y="18957"/>
                  </a:cubicBezTo>
                  <a:cubicBezTo>
                    <a:pt x="5690" y="18655"/>
                    <a:pt x="6461" y="18352"/>
                    <a:pt x="7233" y="18050"/>
                  </a:cubicBezTo>
                  <a:cubicBezTo>
                    <a:pt x="7233" y="18050"/>
                    <a:pt x="7233" y="17975"/>
                    <a:pt x="7618" y="17975"/>
                  </a:cubicBezTo>
                  <a:cubicBezTo>
                    <a:pt x="8004" y="17824"/>
                    <a:pt x="8390" y="17748"/>
                    <a:pt x="8390" y="17597"/>
                  </a:cubicBezTo>
                  <a:cubicBezTo>
                    <a:pt x="8390" y="17597"/>
                    <a:pt x="8390" y="17522"/>
                    <a:pt x="8390" y="17522"/>
                  </a:cubicBezTo>
                  <a:cubicBezTo>
                    <a:pt x="9161" y="17220"/>
                    <a:pt x="9933" y="16918"/>
                    <a:pt x="10704" y="16615"/>
                  </a:cubicBezTo>
                  <a:cubicBezTo>
                    <a:pt x="10704" y="16615"/>
                    <a:pt x="10704" y="16540"/>
                    <a:pt x="11090" y="16540"/>
                  </a:cubicBezTo>
                  <a:cubicBezTo>
                    <a:pt x="11475" y="16389"/>
                    <a:pt x="11861" y="16238"/>
                    <a:pt x="12247" y="16162"/>
                  </a:cubicBezTo>
                  <a:cubicBezTo>
                    <a:pt x="12633" y="16011"/>
                    <a:pt x="13018" y="15860"/>
                    <a:pt x="13404" y="15785"/>
                  </a:cubicBezTo>
                  <a:cubicBezTo>
                    <a:pt x="13404" y="15785"/>
                    <a:pt x="13404" y="15785"/>
                    <a:pt x="13404" y="15785"/>
                  </a:cubicBezTo>
                  <a:cubicBezTo>
                    <a:pt x="13404" y="15785"/>
                    <a:pt x="13404" y="15785"/>
                    <a:pt x="13404" y="15785"/>
                  </a:cubicBezTo>
                  <a:cubicBezTo>
                    <a:pt x="13790" y="15709"/>
                    <a:pt x="14176" y="15558"/>
                    <a:pt x="14176" y="15483"/>
                  </a:cubicBezTo>
                  <a:cubicBezTo>
                    <a:pt x="14176" y="15483"/>
                    <a:pt x="14561" y="15407"/>
                    <a:pt x="14561" y="15407"/>
                  </a:cubicBezTo>
                  <a:cubicBezTo>
                    <a:pt x="14947" y="15331"/>
                    <a:pt x="14947" y="15256"/>
                    <a:pt x="15333" y="15180"/>
                  </a:cubicBezTo>
                  <a:cubicBezTo>
                    <a:pt x="15333" y="15105"/>
                    <a:pt x="15718" y="15105"/>
                    <a:pt x="15718" y="15029"/>
                  </a:cubicBezTo>
                  <a:cubicBezTo>
                    <a:pt x="16104" y="14954"/>
                    <a:pt x="16104" y="14878"/>
                    <a:pt x="16490" y="14727"/>
                  </a:cubicBezTo>
                  <a:cubicBezTo>
                    <a:pt x="16490" y="14727"/>
                    <a:pt x="16490" y="14652"/>
                    <a:pt x="16875" y="14652"/>
                  </a:cubicBezTo>
                  <a:cubicBezTo>
                    <a:pt x="17261" y="14501"/>
                    <a:pt x="17647" y="14425"/>
                    <a:pt x="17647" y="14274"/>
                  </a:cubicBezTo>
                  <a:cubicBezTo>
                    <a:pt x="17647" y="14274"/>
                    <a:pt x="17647" y="14274"/>
                    <a:pt x="17647" y="14274"/>
                  </a:cubicBezTo>
                  <a:cubicBezTo>
                    <a:pt x="18033" y="14123"/>
                    <a:pt x="18033" y="14048"/>
                    <a:pt x="18418" y="13896"/>
                  </a:cubicBezTo>
                  <a:cubicBezTo>
                    <a:pt x="18418" y="13896"/>
                    <a:pt x="18418" y="13821"/>
                    <a:pt x="18804" y="13821"/>
                  </a:cubicBezTo>
                  <a:cubicBezTo>
                    <a:pt x="19190" y="13745"/>
                    <a:pt x="19190" y="13594"/>
                    <a:pt x="19576" y="13519"/>
                  </a:cubicBezTo>
                  <a:cubicBezTo>
                    <a:pt x="19576" y="13519"/>
                    <a:pt x="19576" y="13443"/>
                    <a:pt x="19961" y="13443"/>
                  </a:cubicBezTo>
                  <a:cubicBezTo>
                    <a:pt x="20347" y="13368"/>
                    <a:pt x="20347" y="13217"/>
                    <a:pt x="20347" y="13141"/>
                  </a:cubicBezTo>
                  <a:cubicBezTo>
                    <a:pt x="20347" y="13141"/>
                    <a:pt x="20347" y="13066"/>
                    <a:pt x="20347" y="13066"/>
                  </a:cubicBezTo>
                  <a:cubicBezTo>
                    <a:pt x="20732" y="12915"/>
                    <a:pt x="20732" y="12764"/>
                    <a:pt x="20732" y="12688"/>
                  </a:cubicBezTo>
                  <a:cubicBezTo>
                    <a:pt x="20732" y="12688"/>
                    <a:pt x="20732" y="12688"/>
                    <a:pt x="20732" y="12688"/>
                  </a:cubicBezTo>
                  <a:cubicBezTo>
                    <a:pt x="20732" y="12688"/>
                    <a:pt x="20732" y="12688"/>
                    <a:pt x="20732" y="12688"/>
                  </a:cubicBezTo>
                  <a:cubicBezTo>
                    <a:pt x="21504" y="12008"/>
                    <a:pt x="21504" y="11329"/>
                    <a:pt x="20732" y="10649"/>
                  </a:cubicBezTo>
                  <a:cubicBezTo>
                    <a:pt x="20347" y="10422"/>
                    <a:pt x="20347" y="10196"/>
                    <a:pt x="19961" y="10045"/>
                  </a:cubicBezTo>
                  <a:cubicBezTo>
                    <a:pt x="19961" y="10045"/>
                    <a:pt x="19961" y="10045"/>
                    <a:pt x="19961" y="10045"/>
                  </a:cubicBezTo>
                  <a:cubicBezTo>
                    <a:pt x="19961" y="9894"/>
                    <a:pt x="19575" y="9818"/>
                    <a:pt x="19189" y="9743"/>
                  </a:cubicBezTo>
                  <a:cubicBezTo>
                    <a:pt x="16489" y="8610"/>
                    <a:pt x="12632" y="7779"/>
                    <a:pt x="14947" y="6268"/>
                  </a:cubicBezTo>
                  <a:cubicBezTo>
                    <a:pt x="14562" y="5664"/>
                    <a:pt x="14562" y="5589"/>
                    <a:pt x="14948" y="5438"/>
                  </a:cubicBezTo>
                  <a:close/>
                </a:path>
              </a:pathLst>
            </a:custGeom>
            <a:solidFill>
              <a:schemeClr val="accent2">
                <a:lumMod val="75000"/>
              </a:schemeClr>
            </a:solidFill>
            <a:ln w="12700">
              <a:miter lim="400000"/>
            </a:ln>
          </p:spPr>
          <p:txBody>
            <a:bodyPr lIns="38100" tIns="38100" rIns="38100" bIns="38100" anchor="ctr"/>
            <a:lstStyle/>
            <a:p>
              <a:pPr>
                <a:defRPr sz="3000">
                  <a:solidFill>
                    <a:srgbClr val="FFFFFF"/>
                  </a:solidFill>
                </a:defRPr>
              </a:pPr>
              <a:endParaRPr/>
            </a:p>
          </p:txBody>
        </p:sp>
        <p:sp>
          <p:nvSpPr>
            <p:cNvPr id="136" name="Freeform: Shape 135">
              <a:extLst>
                <a:ext uri="{FF2B5EF4-FFF2-40B4-BE49-F238E27FC236}">
                  <a16:creationId xmlns="" xmlns:a16="http://schemas.microsoft.com/office/drawing/2014/main" id="{5242B8D2-B068-4229-9426-5878A733C404}"/>
                </a:ext>
              </a:extLst>
            </p:cNvPr>
            <p:cNvSpPr/>
            <p:nvPr/>
          </p:nvSpPr>
          <p:spPr>
            <a:xfrm>
              <a:off x="7826975" y="2884531"/>
              <a:ext cx="786875" cy="789051"/>
            </a:xfrm>
            <a:custGeom>
              <a:avLst/>
              <a:gdLst>
                <a:gd name="connsiteX0" fmla="*/ 785326 w 786875"/>
                <a:gd name="connsiteY0" fmla="*/ 411354 h 789051"/>
                <a:gd name="connsiteX1" fmla="*/ 781583 w 786875"/>
                <a:gd name="connsiteY1" fmla="*/ 448739 h 789051"/>
                <a:gd name="connsiteX2" fmla="*/ 755410 w 786875"/>
                <a:gd name="connsiteY2" fmla="*/ 497368 h 789051"/>
                <a:gd name="connsiteX3" fmla="*/ 545977 w 786875"/>
                <a:gd name="connsiteY3" fmla="*/ 729214 h 789051"/>
                <a:gd name="connsiteX4" fmla="*/ 501114 w 786875"/>
                <a:gd name="connsiteY4" fmla="*/ 744182 h 789051"/>
                <a:gd name="connsiteX5" fmla="*/ 377708 w 786875"/>
                <a:gd name="connsiteY5" fmla="*/ 706780 h 789051"/>
                <a:gd name="connsiteX6" fmla="*/ 366482 w 786875"/>
                <a:gd name="connsiteY6" fmla="*/ 714264 h 789051"/>
                <a:gd name="connsiteX7" fmla="*/ 302908 w 786875"/>
                <a:gd name="connsiteY7" fmla="*/ 789051 h 789051"/>
                <a:gd name="connsiteX8" fmla="*/ 299165 w 786875"/>
                <a:gd name="connsiteY8" fmla="*/ 789051 h 789051"/>
                <a:gd name="connsiteX9" fmla="*/ 299165 w 786875"/>
                <a:gd name="connsiteY9" fmla="*/ 785309 h 789051"/>
                <a:gd name="connsiteX10" fmla="*/ 370224 w 786875"/>
                <a:gd name="connsiteY10" fmla="*/ 703038 h 789051"/>
                <a:gd name="connsiteX11" fmla="*/ 366482 w 786875"/>
                <a:gd name="connsiteY11" fmla="*/ 703038 h 789051"/>
                <a:gd name="connsiteX12" fmla="*/ 355255 w 786875"/>
                <a:gd name="connsiteY12" fmla="*/ 703038 h 789051"/>
                <a:gd name="connsiteX13" fmla="*/ 377708 w 786875"/>
                <a:gd name="connsiteY13" fmla="*/ 691829 h 789051"/>
                <a:gd name="connsiteX14" fmla="*/ 441282 w 786875"/>
                <a:gd name="connsiteY14" fmla="*/ 553463 h 789051"/>
                <a:gd name="connsiteX15" fmla="*/ 725494 w 786875"/>
                <a:gd name="connsiteY15" fmla="*/ 493626 h 789051"/>
                <a:gd name="connsiteX16" fmla="*/ 729236 w 786875"/>
                <a:gd name="connsiteY16" fmla="*/ 493626 h 789051"/>
                <a:gd name="connsiteX17" fmla="*/ 762895 w 786875"/>
                <a:gd name="connsiteY17" fmla="*/ 471191 h 789051"/>
                <a:gd name="connsiteX18" fmla="*/ 785326 w 786875"/>
                <a:gd name="connsiteY18" fmla="*/ 415096 h 789051"/>
                <a:gd name="connsiteX19" fmla="*/ 785326 w 786875"/>
                <a:gd name="connsiteY19" fmla="*/ 411354 h 789051"/>
                <a:gd name="connsiteX20" fmla="*/ 3745 w 786875"/>
                <a:gd name="connsiteY20" fmla="*/ 113737 h 789051"/>
                <a:gd name="connsiteX21" fmla="*/ 3745 w 786875"/>
                <a:gd name="connsiteY21" fmla="*/ 117482 h 789051"/>
                <a:gd name="connsiteX22" fmla="*/ 11217 w 786875"/>
                <a:gd name="connsiteY22" fmla="*/ 188530 h 789051"/>
                <a:gd name="connsiteX23" fmla="*/ 273001 w 786875"/>
                <a:gd name="connsiteY23" fmla="*/ 334371 h 789051"/>
                <a:gd name="connsiteX24" fmla="*/ 332834 w 786875"/>
                <a:gd name="connsiteY24" fmla="*/ 487702 h 789051"/>
                <a:gd name="connsiteX25" fmla="*/ 388921 w 786875"/>
                <a:gd name="connsiteY25" fmla="*/ 581199 h 789051"/>
                <a:gd name="connsiteX26" fmla="*/ 385176 w 786875"/>
                <a:gd name="connsiteY26" fmla="*/ 584922 h 789051"/>
                <a:gd name="connsiteX27" fmla="*/ 381449 w 786875"/>
                <a:gd name="connsiteY27" fmla="*/ 588667 h 789051"/>
                <a:gd name="connsiteX28" fmla="*/ 336561 w 786875"/>
                <a:gd name="connsiteY28" fmla="*/ 498916 h 789051"/>
                <a:gd name="connsiteX29" fmla="*/ 314126 w 786875"/>
                <a:gd name="connsiteY29" fmla="*/ 483957 h 789051"/>
                <a:gd name="connsiteX30" fmla="*/ 168280 w 786875"/>
                <a:gd name="connsiteY30" fmla="*/ 468998 h 789051"/>
                <a:gd name="connsiteX31" fmla="*/ 14962 w 786875"/>
                <a:gd name="connsiteY31" fmla="*/ 214702 h 789051"/>
                <a:gd name="connsiteX32" fmla="*/ 0 w 786875"/>
                <a:gd name="connsiteY32" fmla="*/ 162358 h 789051"/>
                <a:gd name="connsiteX33" fmla="*/ 3745 w 786875"/>
                <a:gd name="connsiteY33" fmla="*/ 113737 h 789051"/>
                <a:gd name="connsiteX34" fmla="*/ 706789 w 786875"/>
                <a:gd name="connsiteY34" fmla="*/ 37394 h 789051"/>
                <a:gd name="connsiteX35" fmla="*/ 703049 w 786875"/>
                <a:gd name="connsiteY35" fmla="*/ 82270 h 789051"/>
                <a:gd name="connsiteX36" fmla="*/ 680612 w 786875"/>
                <a:gd name="connsiteY36" fmla="*/ 127145 h 789051"/>
                <a:gd name="connsiteX37" fmla="*/ 508588 w 786875"/>
                <a:gd name="connsiteY37" fmla="*/ 332825 h 789051"/>
                <a:gd name="connsiteX38" fmla="*/ 377700 w 786875"/>
                <a:gd name="connsiteY38" fmla="*/ 325346 h 789051"/>
                <a:gd name="connsiteX39" fmla="*/ 359002 w 786875"/>
                <a:gd name="connsiteY39" fmla="*/ 340305 h 789051"/>
                <a:gd name="connsiteX40" fmla="*/ 340304 w 786875"/>
                <a:gd name="connsiteY40" fmla="*/ 359003 h 789051"/>
                <a:gd name="connsiteX41" fmla="*/ 336564 w 786875"/>
                <a:gd name="connsiteY41" fmla="*/ 355263 h 789051"/>
                <a:gd name="connsiteX42" fmla="*/ 362742 w 786875"/>
                <a:gd name="connsiteY42" fmla="*/ 329086 h 789051"/>
                <a:gd name="connsiteX43" fmla="*/ 437535 w 786875"/>
                <a:gd name="connsiteY43" fmla="*/ 194459 h 789051"/>
                <a:gd name="connsiteX44" fmla="*/ 688091 w 786875"/>
                <a:gd name="connsiteY44" fmla="*/ 100968 h 789051"/>
                <a:gd name="connsiteX45" fmla="*/ 706789 w 786875"/>
                <a:gd name="connsiteY45" fmla="*/ 41134 h 789051"/>
                <a:gd name="connsiteX46" fmla="*/ 706789 w 786875"/>
                <a:gd name="connsiteY46" fmla="*/ 37394 h 789051"/>
                <a:gd name="connsiteX47" fmla="*/ 407618 w 786875"/>
                <a:gd name="connsiteY47" fmla="*/ 30327 h 789051"/>
                <a:gd name="connsiteX48" fmla="*/ 407618 w 786875"/>
                <a:gd name="connsiteY48" fmla="*/ 37806 h 789051"/>
                <a:gd name="connsiteX49" fmla="*/ 403878 w 786875"/>
                <a:gd name="connsiteY49" fmla="*/ 45285 h 789051"/>
                <a:gd name="connsiteX50" fmla="*/ 407618 w 786875"/>
                <a:gd name="connsiteY50" fmla="*/ 30327 h 789051"/>
                <a:gd name="connsiteX51" fmla="*/ 377700 w 786875"/>
                <a:gd name="connsiteY51" fmla="*/ 409 h 789051"/>
                <a:gd name="connsiteX52" fmla="*/ 396397 w 786875"/>
                <a:gd name="connsiteY52" fmla="*/ 7889 h 789051"/>
                <a:gd name="connsiteX53" fmla="*/ 407618 w 786875"/>
                <a:gd name="connsiteY53" fmla="*/ 22847 h 789051"/>
                <a:gd name="connsiteX54" fmla="*/ 407618 w 786875"/>
                <a:gd name="connsiteY54" fmla="*/ 30327 h 789051"/>
                <a:gd name="connsiteX55" fmla="*/ 403878 w 786875"/>
                <a:gd name="connsiteY55" fmla="*/ 19108 h 789051"/>
                <a:gd name="connsiteX56" fmla="*/ 385180 w 786875"/>
                <a:gd name="connsiteY56" fmla="*/ 11628 h 789051"/>
                <a:gd name="connsiteX57" fmla="*/ 415095 w 786875"/>
                <a:gd name="connsiteY57" fmla="*/ 63984 h 789051"/>
                <a:gd name="connsiteX58" fmla="*/ 415095 w 786875"/>
                <a:gd name="connsiteY58" fmla="*/ 67723 h 789051"/>
                <a:gd name="connsiteX59" fmla="*/ 385180 w 786875"/>
                <a:gd name="connsiteY59" fmla="*/ 82682 h 789051"/>
                <a:gd name="connsiteX60" fmla="*/ 340305 w 786875"/>
                <a:gd name="connsiteY60" fmla="*/ 67719 h 789051"/>
                <a:gd name="connsiteX61" fmla="*/ 336564 w 786875"/>
                <a:gd name="connsiteY61" fmla="*/ 45285 h 789051"/>
                <a:gd name="connsiteX62" fmla="*/ 377700 w 786875"/>
                <a:gd name="connsiteY62" fmla="*/ 409 h 789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786875" h="789051">
                  <a:moveTo>
                    <a:pt x="785326" y="411354"/>
                  </a:moveTo>
                  <a:cubicBezTo>
                    <a:pt x="789068" y="415096"/>
                    <a:pt x="785326" y="430047"/>
                    <a:pt x="781583" y="448739"/>
                  </a:cubicBezTo>
                  <a:cubicBezTo>
                    <a:pt x="777841" y="463707"/>
                    <a:pt x="766637" y="482400"/>
                    <a:pt x="755410" y="497368"/>
                  </a:cubicBezTo>
                  <a:cubicBezTo>
                    <a:pt x="744183" y="531011"/>
                    <a:pt x="613293" y="691812"/>
                    <a:pt x="545977" y="729214"/>
                  </a:cubicBezTo>
                  <a:cubicBezTo>
                    <a:pt x="527288" y="740440"/>
                    <a:pt x="512318" y="744182"/>
                    <a:pt x="501114" y="744182"/>
                  </a:cubicBezTo>
                  <a:cubicBezTo>
                    <a:pt x="441282" y="762875"/>
                    <a:pt x="411367" y="718006"/>
                    <a:pt x="377708" y="706780"/>
                  </a:cubicBezTo>
                  <a:cubicBezTo>
                    <a:pt x="373966" y="706780"/>
                    <a:pt x="370224" y="710522"/>
                    <a:pt x="366482" y="714264"/>
                  </a:cubicBezTo>
                  <a:cubicBezTo>
                    <a:pt x="336566" y="736698"/>
                    <a:pt x="310392" y="774083"/>
                    <a:pt x="302908" y="789051"/>
                  </a:cubicBezTo>
                  <a:lnTo>
                    <a:pt x="299165" y="789051"/>
                  </a:lnTo>
                  <a:cubicBezTo>
                    <a:pt x="299165" y="789051"/>
                    <a:pt x="299165" y="789051"/>
                    <a:pt x="299165" y="785309"/>
                  </a:cubicBezTo>
                  <a:cubicBezTo>
                    <a:pt x="302908" y="766617"/>
                    <a:pt x="336566" y="729214"/>
                    <a:pt x="370224" y="703038"/>
                  </a:cubicBezTo>
                  <a:cubicBezTo>
                    <a:pt x="366482" y="703038"/>
                    <a:pt x="366482" y="703038"/>
                    <a:pt x="366482" y="703038"/>
                  </a:cubicBezTo>
                  <a:cubicBezTo>
                    <a:pt x="362739" y="699296"/>
                    <a:pt x="355255" y="706780"/>
                    <a:pt x="355255" y="703038"/>
                  </a:cubicBezTo>
                  <a:cubicBezTo>
                    <a:pt x="362739" y="699296"/>
                    <a:pt x="370224" y="695554"/>
                    <a:pt x="377708" y="691829"/>
                  </a:cubicBezTo>
                  <a:cubicBezTo>
                    <a:pt x="400140" y="654427"/>
                    <a:pt x="355255" y="587106"/>
                    <a:pt x="441282" y="553463"/>
                  </a:cubicBezTo>
                  <a:cubicBezTo>
                    <a:pt x="523545" y="519802"/>
                    <a:pt x="658178" y="519802"/>
                    <a:pt x="725494" y="493626"/>
                  </a:cubicBezTo>
                  <a:cubicBezTo>
                    <a:pt x="725494" y="493626"/>
                    <a:pt x="729236" y="493626"/>
                    <a:pt x="729236" y="493626"/>
                  </a:cubicBezTo>
                  <a:cubicBezTo>
                    <a:pt x="744183" y="486142"/>
                    <a:pt x="755410" y="478675"/>
                    <a:pt x="762895" y="471191"/>
                  </a:cubicBezTo>
                  <a:cubicBezTo>
                    <a:pt x="774099" y="456223"/>
                    <a:pt x="785326" y="430047"/>
                    <a:pt x="785326" y="415096"/>
                  </a:cubicBezTo>
                  <a:cubicBezTo>
                    <a:pt x="785326" y="411354"/>
                    <a:pt x="785326" y="411354"/>
                    <a:pt x="785326" y="411354"/>
                  </a:cubicBezTo>
                  <a:close/>
                  <a:moveTo>
                    <a:pt x="3745" y="113737"/>
                  </a:moveTo>
                  <a:lnTo>
                    <a:pt x="3745" y="117482"/>
                  </a:lnTo>
                  <a:cubicBezTo>
                    <a:pt x="0" y="132441"/>
                    <a:pt x="3745" y="169826"/>
                    <a:pt x="11217" y="188530"/>
                  </a:cubicBezTo>
                  <a:cubicBezTo>
                    <a:pt x="29925" y="240874"/>
                    <a:pt x="186988" y="274536"/>
                    <a:pt x="273001" y="334371"/>
                  </a:cubicBezTo>
                  <a:cubicBezTo>
                    <a:pt x="355269" y="390460"/>
                    <a:pt x="299163" y="450295"/>
                    <a:pt x="332834" y="487702"/>
                  </a:cubicBezTo>
                  <a:cubicBezTo>
                    <a:pt x="362741" y="521365"/>
                    <a:pt x="388921" y="562495"/>
                    <a:pt x="388921" y="581199"/>
                  </a:cubicBezTo>
                  <a:cubicBezTo>
                    <a:pt x="388921" y="584922"/>
                    <a:pt x="385176" y="584922"/>
                    <a:pt x="385176" y="584922"/>
                  </a:cubicBezTo>
                  <a:lnTo>
                    <a:pt x="381449" y="588667"/>
                  </a:lnTo>
                  <a:cubicBezTo>
                    <a:pt x="377704" y="569963"/>
                    <a:pt x="358996" y="525088"/>
                    <a:pt x="336561" y="498916"/>
                  </a:cubicBezTo>
                  <a:cubicBezTo>
                    <a:pt x="329089" y="491425"/>
                    <a:pt x="325343" y="487702"/>
                    <a:pt x="314126" y="483957"/>
                  </a:cubicBezTo>
                  <a:cubicBezTo>
                    <a:pt x="276728" y="480212"/>
                    <a:pt x="235603" y="525088"/>
                    <a:pt x="168280" y="468998"/>
                  </a:cubicBezTo>
                  <a:cubicBezTo>
                    <a:pt x="112193" y="420377"/>
                    <a:pt x="22435" y="252110"/>
                    <a:pt x="14962" y="214702"/>
                  </a:cubicBezTo>
                  <a:cubicBezTo>
                    <a:pt x="7472" y="195998"/>
                    <a:pt x="3745" y="181040"/>
                    <a:pt x="0" y="162358"/>
                  </a:cubicBezTo>
                  <a:cubicBezTo>
                    <a:pt x="0" y="147400"/>
                    <a:pt x="0" y="117482"/>
                    <a:pt x="3745" y="113737"/>
                  </a:cubicBezTo>
                  <a:close/>
                  <a:moveTo>
                    <a:pt x="706789" y="37394"/>
                  </a:moveTo>
                  <a:cubicBezTo>
                    <a:pt x="710529" y="41134"/>
                    <a:pt x="706789" y="67311"/>
                    <a:pt x="703049" y="82270"/>
                  </a:cubicBezTo>
                  <a:cubicBezTo>
                    <a:pt x="699310" y="97228"/>
                    <a:pt x="691831" y="112187"/>
                    <a:pt x="680612" y="127145"/>
                  </a:cubicBezTo>
                  <a:cubicBezTo>
                    <a:pt x="669393" y="157062"/>
                    <a:pt x="564683" y="295429"/>
                    <a:pt x="508588" y="332825"/>
                  </a:cubicBezTo>
                  <a:cubicBezTo>
                    <a:pt x="445014" y="373961"/>
                    <a:pt x="415097" y="329086"/>
                    <a:pt x="377700" y="325346"/>
                  </a:cubicBezTo>
                  <a:cubicBezTo>
                    <a:pt x="370221" y="329086"/>
                    <a:pt x="362742" y="336565"/>
                    <a:pt x="359002" y="340305"/>
                  </a:cubicBezTo>
                  <a:cubicBezTo>
                    <a:pt x="355262" y="344044"/>
                    <a:pt x="347783" y="351524"/>
                    <a:pt x="340304" y="359003"/>
                  </a:cubicBezTo>
                  <a:cubicBezTo>
                    <a:pt x="336564" y="359003"/>
                    <a:pt x="336564" y="355263"/>
                    <a:pt x="336564" y="355263"/>
                  </a:cubicBezTo>
                  <a:cubicBezTo>
                    <a:pt x="344044" y="347784"/>
                    <a:pt x="351523" y="336565"/>
                    <a:pt x="362742" y="329086"/>
                  </a:cubicBezTo>
                  <a:cubicBezTo>
                    <a:pt x="396399" y="299169"/>
                    <a:pt x="355262" y="239334"/>
                    <a:pt x="437535" y="194459"/>
                  </a:cubicBezTo>
                  <a:cubicBezTo>
                    <a:pt x="519807" y="157062"/>
                    <a:pt x="661913" y="145843"/>
                    <a:pt x="688091" y="100968"/>
                  </a:cubicBezTo>
                  <a:cubicBezTo>
                    <a:pt x="699310" y="89749"/>
                    <a:pt x="706789" y="56092"/>
                    <a:pt x="706789" y="41134"/>
                  </a:cubicBezTo>
                  <a:cubicBezTo>
                    <a:pt x="706789" y="37394"/>
                    <a:pt x="706789" y="37394"/>
                    <a:pt x="706789" y="37394"/>
                  </a:cubicBezTo>
                  <a:close/>
                  <a:moveTo>
                    <a:pt x="407618" y="30327"/>
                  </a:moveTo>
                  <a:lnTo>
                    <a:pt x="407618" y="37806"/>
                  </a:lnTo>
                  <a:cubicBezTo>
                    <a:pt x="407618" y="41550"/>
                    <a:pt x="403878" y="45285"/>
                    <a:pt x="403878" y="45285"/>
                  </a:cubicBezTo>
                  <a:cubicBezTo>
                    <a:pt x="407618" y="41546"/>
                    <a:pt x="407618" y="34066"/>
                    <a:pt x="407618" y="30327"/>
                  </a:cubicBezTo>
                  <a:close/>
                  <a:moveTo>
                    <a:pt x="377700" y="409"/>
                  </a:moveTo>
                  <a:cubicBezTo>
                    <a:pt x="385180" y="409"/>
                    <a:pt x="392661" y="4149"/>
                    <a:pt x="396397" y="7889"/>
                  </a:cubicBezTo>
                  <a:cubicBezTo>
                    <a:pt x="403878" y="11628"/>
                    <a:pt x="407618" y="19108"/>
                    <a:pt x="407618" y="22847"/>
                  </a:cubicBezTo>
                  <a:lnTo>
                    <a:pt x="407618" y="30327"/>
                  </a:lnTo>
                  <a:cubicBezTo>
                    <a:pt x="407618" y="26587"/>
                    <a:pt x="403878" y="22847"/>
                    <a:pt x="403878" y="19108"/>
                  </a:cubicBezTo>
                  <a:cubicBezTo>
                    <a:pt x="396397" y="11628"/>
                    <a:pt x="392661" y="7889"/>
                    <a:pt x="385180" y="11628"/>
                  </a:cubicBezTo>
                  <a:cubicBezTo>
                    <a:pt x="366483" y="22851"/>
                    <a:pt x="381440" y="71463"/>
                    <a:pt x="415095" y="63984"/>
                  </a:cubicBezTo>
                  <a:cubicBezTo>
                    <a:pt x="418835" y="63984"/>
                    <a:pt x="418835" y="63984"/>
                    <a:pt x="415095" y="67723"/>
                  </a:cubicBezTo>
                  <a:cubicBezTo>
                    <a:pt x="407618" y="75203"/>
                    <a:pt x="396397" y="82682"/>
                    <a:pt x="385180" y="82682"/>
                  </a:cubicBezTo>
                  <a:cubicBezTo>
                    <a:pt x="366483" y="86422"/>
                    <a:pt x="347781" y="75203"/>
                    <a:pt x="340305" y="67719"/>
                  </a:cubicBezTo>
                  <a:cubicBezTo>
                    <a:pt x="340305" y="60244"/>
                    <a:pt x="336564" y="52765"/>
                    <a:pt x="336564" y="45285"/>
                  </a:cubicBezTo>
                  <a:cubicBezTo>
                    <a:pt x="336564" y="19108"/>
                    <a:pt x="355262" y="-3330"/>
                    <a:pt x="377700" y="409"/>
                  </a:cubicBezTo>
                  <a:close/>
                </a:path>
              </a:pathLst>
            </a:custGeom>
            <a:solidFill>
              <a:schemeClr val="accent6"/>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37" name="Shape">
              <a:extLst>
                <a:ext uri="{FF2B5EF4-FFF2-40B4-BE49-F238E27FC236}">
                  <a16:creationId xmlns="" xmlns:a16="http://schemas.microsoft.com/office/drawing/2014/main" id="{D3503D32-1DD0-4B6E-9A97-6C8E9F1E5C5B}"/>
                </a:ext>
              </a:extLst>
            </p:cNvPr>
            <p:cNvSpPr/>
            <p:nvPr/>
          </p:nvSpPr>
          <p:spPr>
            <a:xfrm>
              <a:off x="4274353" y="977329"/>
              <a:ext cx="504828" cy="1587152"/>
            </a:xfrm>
            <a:custGeom>
              <a:avLst/>
              <a:gdLst/>
              <a:ahLst/>
              <a:cxnLst>
                <a:cxn ang="0">
                  <a:pos x="wd2" y="hd2"/>
                </a:cxn>
                <a:cxn ang="5400000">
                  <a:pos x="wd2" y="hd2"/>
                </a:cxn>
                <a:cxn ang="10800000">
                  <a:pos x="wd2" y="hd2"/>
                </a:cxn>
                <a:cxn ang="16200000">
                  <a:pos x="wd2" y="hd2"/>
                </a:cxn>
              </a:cxnLst>
              <a:rect l="0" t="0" r="r" b="b"/>
              <a:pathLst>
                <a:path w="21600" h="21570" extrusionOk="0">
                  <a:moveTo>
                    <a:pt x="20481" y="5082"/>
                  </a:moveTo>
                  <a:cubicBezTo>
                    <a:pt x="20481" y="5082"/>
                    <a:pt x="20481" y="5082"/>
                    <a:pt x="20481" y="5082"/>
                  </a:cubicBezTo>
                  <a:cubicBezTo>
                    <a:pt x="20481" y="5032"/>
                    <a:pt x="20481" y="4981"/>
                    <a:pt x="20481" y="4981"/>
                  </a:cubicBezTo>
                  <a:cubicBezTo>
                    <a:pt x="20481" y="4930"/>
                    <a:pt x="20481" y="4879"/>
                    <a:pt x="20481" y="4828"/>
                  </a:cubicBezTo>
                  <a:cubicBezTo>
                    <a:pt x="20481" y="4828"/>
                    <a:pt x="20481" y="4778"/>
                    <a:pt x="20481" y="4778"/>
                  </a:cubicBezTo>
                  <a:cubicBezTo>
                    <a:pt x="20481" y="4828"/>
                    <a:pt x="20481" y="4879"/>
                    <a:pt x="20481" y="4930"/>
                  </a:cubicBezTo>
                  <a:cubicBezTo>
                    <a:pt x="20481" y="4930"/>
                    <a:pt x="20481" y="4930"/>
                    <a:pt x="20481" y="4930"/>
                  </a:cubicBezTo>
                  <a:cubicBezTo>
                    <a:pt x="20481" y="4879"/>
                    <a:pt x="20481" y="4828"/>
                    <a:pt x="20481" y="4778"/>
                  </a:cubicBezTo>
                  <a:lnTo>
                    <a:pt x="20481" y="4778"/>
                  </a:lnTo>
                  <a:cubicBezTo>
                    <a:pt x="20481" y="4778"/>
                    <a:pt x="20481" y="4778"/>
                    <a:pt x="20481" y="4778"/>
                  </a:cubicBezTo>
                  <a:lnTo>
                    <a:pt x="20481" y="4778"/>
                  </a:lnTo>
                  <a:cubicBezTo>
                    <a:pt x="20481" y="4778"/>
                    <a:pt x="20481" y="4778"/>
                    <a:pt x="20481" y="4778"/>
                  </a:cubicBezTo>
                  <a:lnTo>
                    <a:pt x="20481" y="4778"/>
                  </a:lnTo>
                  <a:cubicBezTo>
                    <a:pt x="20481" y="4828"/>
                    <a:pt x="20481" y="4879"/>
                    <a:pt x="20481" y="4930"/>
                  </a:cubicBezTo>
                  <a:cubicBezTo>
                    <a:pt x="20481" y="4930"/>
                    <a:pt x="20481" y="4930"/>
                    <a:pt x="20481" y="4981"/>
                  </a:cubicBezTo>
                  <a:cubicBezTo>
                    <a:pt x="20481" y="5032"/>
                    <a:pt x="20481" y="5032"/>
                    <a:pt x="20481" y="5082"/>
                  </a:cubicBezTo>
                  <a:cubicBezTo>
                    <a:pt x="20481" y="5082"/>
                    <a:pt x="20481" y="5082"/>
                    <a:pt x="20481" y="5133"/>
                  </a:cubicBezTo>
                  <a:cubicBezTo>
                    <a:pt x="20481" y="5184"/>
                    <a:pt x="20481" y="5235"/>
                    <a:pt x="20481" y="5286"/>
                  </a:cubicBezTo>
                  <a:cubicBezTo>
                    <a:pt x="20481" y="5286"/>
                    <a:pt x="20481" y="5286"/>
                    <a:pt x="20481" y="5337"/>
                  </a:cubicBezTo>
                  <a:cubicBezTo>
                    <a:pt x="20481" y="5387"/>
                    <a:pt x="20481" y="5387"/>
                    <a:pt x="20481" y="5438"/>
                  </a:cubicBezTo>
                  <a:cubicBezTo>
                    <a:pt x="20481" y="5438"/>
                    <a:pt x="20481" y="5489"/>
                    <a:pt x="20481" y="5489"/>
                  </a:cubicBezTo>
                  <a:cubicBezTo>
                    <a:pt x="20481" y="5540"/>
                    <a:pt x="20481" y="5540"/>
                    <a:pt x="20321" y="5591"/>
                  </a:cubicBezTo>
                  <a:cubicBezTo>
                    <a:pt x="20321" y="5591"/>
                    <a:pt x="20321" y="5591"/>
                    <a:pt x="20321" y="5641"/>
                  </a:cubicBezTo>
                  <a:cubicBezTo>
                    <a:pt x="20161" y="5794"/>
                    <a:pt x="20001" y="5896"/>
                    <a:pt x="19841" y="6048"/>
                  </a:cubicBezTo>
                  <a:cubicBezTo>
                    <a:pt x="18721" y="6760"/>
                    <a:pt x="16961" y="7319"/>
                    <a:pt x="16321" y="8081"/>
                  </a:cubicBezTo>
                  <a:cubicBezTo>
                    <a:pt x="16321" y="8081"/>
                    <a:pt x="16321" y="8081"/>
                    <a:pt x="16321" y="8081"/>
                  </a:cubicBezTo>
                  <a:cubicBezTo>
                    <a:pt x="16321" y="8132"/>
                    <a:pt x="16161" y="8183"/>
                    <a:pt x="16161" y="8233"/>
                  </a:cubicBezTo>
                  <a:cubicBezTo>
                    <a:pt x="16161" y="8233"/>
                    <a:pt x="16161" y="8233"/>
                    <a:pt x="16161" y="8233"/>
                  </a:cubicBezTo>
                  <a:cubicBezTo>
                    <a:pt x="16161" y="8284"/>
                    <a:pt x="16161" y="8335"/>
                    <a:pt x="16161" y="8335"/>
                  </a:cubicBezTo>
                  <a:cubicBezTo>
                    <a:pt x="16161" y="8335"/>
                    <a:pt x="16161" y="8335"/>
                    <a:pt x="16161" y="8386"/>
                  </a:cubicBezTo>
                  <a:cubicBezTo>
                    <a:pt x="16161" y="8386"/>
                    <a:pt x="16161" y="8386"/>
                    <a:pt x="16161" y="8386"/>
                  </a:cubicBezTo>
                  <a:lnTo>
                    <a:pt x="16161" y="8386"/>
                  </a:lnTo>
                  <a:cubicBezTo>
                    <a:pt x="16161" y="8437"/>
                    <a:pt x="16161" y="8437"/>
                    <a:pt x="16161" y="8488"/>
                  </a:cubicBezTo>
                  <a:cubicBezTo>
                    <a:pt x="16161" y="8488"/>
                    <a:pt x="16161" y="8538"/>
                    <a:pt x="16161" y="8538"/>
                  </a:cubicBezTo>
                  <a:cubicBezTo>
                    <a:pt x="16161" y="8589"/>
                    <a:pt x="16161" y="8589"/>
                    <a:pt x="16161" y="8640"/>
                  </a:cubicBezTo>
                  <a:cubicBezTo>
                    <a:pt x="16161" y="8640"/>
                    <a:pt x="16161" y="8640"/>
                    <a:pt x="16161" y="8640"/>
                  </a:cubicBezTo>
                  <a:cubicBezTo>
                    <a:pt x="16161" y="8742"/>
                    <a:pt x="16161" y="8843"/>
                    <a:pt x="16161" y="8945"/>
                  </a:cubicBezTo>
                  <a:cubicBezTo>
                    <a:pt x="16161" y="8945"/>
                    <a:pt x="16161" y="8945"/>
                    <a:pt x="16161" y="8996"/>
                  </a:cubicBezTo>
                  <a:cubicBezTo>
                    <a:pt x="16161" y="9047"/>
                    <a:pt x="16161" y="9047"/>
                    <a:pt x="16161" y="9097"/>
                  </a:cubicBezTo>
                  <a:cubicBezTo>
                    <a:pt x="16161" y="9097"/>
                    <a:pt x="16161" y="9148"/>
                    <a:pt x="16161" y="9148"/>
                  </a:cubicBezTo>
                  <a:cubicBezTo>
                    <a:pt x="16161" y="9148"/>
                    <a:pt x="16161" y="9199"/>
                    <a:pt x="16161" y="9199"/>
                  </a:cubicBezTo>
                  <a:cubicBezTo>
                    <a:pt x="16161" y="9199"/>
                    <a:pt x="16161" y="9250"/>
                    <a:pt x="16161" y="9250"/>
                  </a:cubicBezTo>
                  <a:cubicBezTo>
                    <a:pt x="16161" y="9250"/>
                    <a:pt x="16161" y="9301"/>
                    <a:pt x="16161" y="9301"/>
                  </a:cubicBezTo>
                  <a:cubicBezTo>
                    <a:pt x="16161" y="9301"/>
                    <a:pt x="16161" y="9352"/>
                    <a:pt x="16161" y="9352"/>
                  </a:cubicBezTo>
                  <a:cubicBezTo>
                    <a:pt x="16161" y="9352"/>
                    <a:pt x="16161" y="9402"/>
                    <a:pt x="16161" y="9402"/>
                  </a:cubicBezTo>
                  <a:cubicBezTo>
                    <a:pt x="16161" y="9402"/>
                    <a:pt x="16161" y="9453"/>
                    <a:pt x="16161" y="9453"/>
                  </a:cubicBezTo>
                  <a:cubicBezTo>
                    <a:pt x="16161" y="9453"/>
                    <a:pt x="16161" y="9504"/>
                    <a:pt x="16161" y="9504"/>
                  </a:cubicBezTo>
                  <a:cubicBezTo>
                    <a:pt x="16161" y="9504"/>
                    <a:pt x="16161" y="9555"/>
                    <a:pt x="16161" y="9555"/>
                  </a:cubicBezTo>
                  <a:cubicBezTo>
                    <a:pt x="16161" y="9555"/>
                    <a:pt x="16161" y="9606"/>
                    <a:pt x="16161" y="9606"/>
                  </a:cubicBezTo>
                  <a:cubicBezTo>
                    <a:pt x="16161" y="9606"/>
                    <a:pt x="16161" y="9656"/>
                    <a:pt x="16161" y="9656"/>
                  </a:cubicBezTo>
                  <a:cubicBezTo>
                    <a:pt x="16161" y="9656"/>
                    <a:pt x="16161" y="9707"/>
                    <a:pt x="16161" y="9707"/>
                  </a:cubicBezTo>
                  <a:cubicBezTo>
                    <a:pt x="16161" y="9707"/>
                    <a:pt x="16161" y="9758"/>
                    <a:pt x="16161" y="9758"/>
                  </a:cubicBezTo>
                  <a:cubicBezTo>
                    <a:pt x="16161" y="9758"/>
                    <a:pt x="16161" y="9809"/>
                    <a:pt x="16161" y="9809"/>
                  </a:cubicBezTo>
                  <a:cubicBezTo>
                    <a:pt x="16161" y="9809"/>
                    <a:pt x="16161" y="9860"/>
                    <a:pt x="16161" y="9860"/>
                  </a:cubicBezTo>
                  <a:cubicBezTo>
                    <a:pt x="16161" y="9860"/>
                    <a:pt x="16161" y="9910"/>
                    <a:pt x="16161" y="9910"/>
                  </a:cubicBezTo>
                  <a:cubicBezTo>
                    <a:pt x="16161" y="9910"/>
                    <a:pt x="16161" y="9961"/>
                    <a:pt x="16161" y="9961"/>
                  </a:cubicBezTo>
                  <a:cubicBezTo>
                    <a:pt x="16161" y="10012"/>
                    <a:pt x="16161" y="10012"/>
                    <a:pt x="16001" y="10063"/>
                  </a:cubicBezTo>
                  <a:cubicBezTo>
                    <a:pt x="16001" y="10114"/>
                    <a:pt x="16001" y="10114"/>
                    <a:pt x="15841" y="10165"/>
                  </a:cubicBezTo>
                  <a:cubicBezTo>
                    <a:pt x="14881" y="10825"/>
                    <a:pt x="13601" y="11384"/>
                    <a:pt x="12481" y="11994"/>
                  </a:cubicBezTo>
                  <a:cubicBezTo>
                    <a:pt x="12481" y="11537"/>
                    <a:pt x="12481" y="11130"/>
                    <a:pt x="12161" y="10673"/>
                  </a:cubicBezTo>
                  <a:cubicBezTo>
                    <a:pt x="12001" y="10419"/>
                    <a:pt x="11841" y="10215"/>
                    <a:pt x="11681" y="10012"/>
                  </a:cubicBezTo>
                  <a:cubicBezTo>
                    <a:pt x="11681" y="10012"/>
                    <a:pt x="11681" y="10012"/>
                    <a:pt x="11681" y="10012"/>
                  </a:cubicBezTo>
                  <a:cubicBezTo>
                    <a:pt x="11521" y="9860"/>
                    <a:pt x="11361" y="9707"/>
                    <a:pt x="11201" y="9605"/>
                  </a:cubicBezTo>
                  <a:cubicBezTo>
                    <a:pt x="9761" y="8437"/>
                    <a:pt x="7361" y="7623"/>
                    <a:pt x="8801" y="6048"/>
                  </a:cubicBezTo>
                  <a:cubicBezTo>
                    <a:pt x="8801" y="6048"/>
                    <a:pt x="8801" y="5997"/>
                    <a:pt x="8801" y="5997"/>
                  </a:cubicBezTo>
                  <a:cubicBezTo>
                    <a:pt x="8801" y="5946"/>
                    <a:pt x="8961" y="5895"/>
                    <a:pt x="8961" y="5845"/>
                  </a:cubicBezTo>
                  <a:cubicBezTo>
                    <a:pt x="8961" y="5845"/>
                    <a:pt x="8961" y="5794"/>
                    <a:pt x="9121" y="5794"/>
                  </a:cubicBezTo>
                  <a:cubicBezTo>
                    <a:pt x="9121" y="5743"/>
                    <a:pt x="9281" y="5692"/>
                    <a:pt x="9281" y="5641"/>
                  </a:cubicBezTo>
                  <a:cubicBezTo>
                    <a:pt x="9281" y="5641"/>
                    <a:pt x="9281" y="5591"/>
                    <a:pt x="9281" y="5591"/>
                  </a:cubicBezTo>
                  <a:cubicBezTo>
                    <a:pt x="9441" y="5540"/>
                    <a:pt x="9441" y="5438"/>
                    <a:pt x="9601" y="5387"/>
                  </a:cubicBezTo>
                  <a:cubicBezTo>
                    <a:pt x="10081" y="5133"/>
                    <a:pt x="10401" y="4879"/>
                    <a:pt x="10881" y="4625"/>
                  </a:cubicBezTo>
                  <a:cubicBezTo>
                    <a:pt x="10881" y="4625"/>
                    <a:pt x="10881" y="4625"/>
                    <a:pt x="10881" y="4625"/>
                  </a:cubicBezTo>
                  <a:cubicBezTo>
                    <a:pt x="11201" y="4422"/>
                    <a:pt x="11521" y="4218"/>
                    <a:pt x="11841" y="3964"/>
                  </a:cubicBezTo>
                  <a:cubicBezTo>
                    <a:pt x="11841" y="3964"/>
                    <a:pt x="11841" y="3964"/>
                    <a:pt x="11841" y="3964"/>
                  </a:cubicBezTo>
                  <a:cubicBezTo>
                    <a:pt x="12001" y="3812"/>
                    <a:pt x="12321" y="3659"/>
                    <a:pt x="12481" y="3456"/>
                  </a:cubicBezTo>
                  <a:cubicBezTo>
                    <a:pt x="12481" y="3456"/>
                    <a:pt x="12481" y="3456"/>
                    <a:pt x="12481" y="3456"/>
                  </a:cubicBezTo>
                  <a:cubicBezTo>
                    <a:pt x="12481" y="3405"/>
                    <a:pt x="12641" y="3354"/>
                    <a:pt x="12641" y="3303"/>
                  </a:cubicBezTo>
                  <a:cubicBezTo>
                    <a:pt x="12641" y="3303"/>
                    <a:pt x="12641" y="3303"/>
                    <a:pt x="12641" y="3303"/>
                  </a:cubicBezTo>
                  <a:cubicBezTo>
                    <a:pt x="12801" y="3202"/>
                    <a:pt x="12801" y="3100"/>
                    <a:pt x="12961" y="2948"/>
                  </a:cubicBezTo>
                  <a:cubicBezTo>
                    <a:pt x="12961" y="2948"/>
                    <a:pt x="12961" y="2948"/>
                    <a:pt x="12961" y="2948"/>
                  </a:cubicBezTo>
                  <a:cubicBezTo>
                    <a:pt x="12961" y="2897"/>
                    <a:pt x="12961" y="2846"/>
                    <a:pt x="13121" y="2795"/>
                  </a:cubicBezTo>
                  <a:cubicBezTo>
                    <a:pt x="13121" y="2795"/>
                    <a:pt x="13121" y="2795"/>
                    <a:pt x="13121" y="2795"/>
                  </a:cubicBezTo>
                  <a:cubicBezTo>
                    <a:pt x="13121" y="2795"/>
                    <a:pt x="13121" y="2795"/>
                    <a:pt x="13121" y="2795"/>
                  </a:cubicBezTo>
                  <a:cubicBezTo>
                    <a:pt x="13441" y="2287"/>
                    <a:pt x="13441" y="1728"/>
                    <a:pt x="12961" y="1220"/>
                  </a:cubicBezTo>
                  <a:cubicBezTo>
                    <a:pt x="12801" y="1067"/>
                    <a:pt x="12641" y="915"/>
                    <a:pt x="12481" y="762"/>
                  </a:cubicBezTo>
                  <a:cubicBezTo>
                    <a:pt x="12481" y="762"/>
                    <a:pt x="12481" y="762"/>
                    <a:pt x="12481" y="762"/>
                  </a:cubicBezTo>
                  <a:cubicBezTo>
                    <a:pt x="12481" y="762"/>
                    <a:pt x="12481" y="762"/>
                    <a:pt x="12481" y="762"/>
                  </a:cubicBezTo>
                  <a:cubicBezTo>
                    <a:pt x="12481" y="711"/>
                    <a:pt x="12321" y="661"/>
                    <a:pt x="12161" y="610"/>
                  </a:cubicBezTo>
                  <a:cubicBezTo>
                    <a:pt x="12161" y="610"/>
                    <a:pt x="12161" y="610"/>
                    <a:pt x="12161" y="559"/>
                  </a:cubicBezTo>
                  <a:cubicBezTo>
                    <a:pt x="12161" y="508"/>
                    <a:pt x="12001" y="457"/>
                    <a:pt x="12001" y="407"/>
                  </a:cubicBezTo>
                  <a:cubicBezTo>
                    <a:pt x="12001" y="407"/>
                    <a:pt x="12001" y="356"/>
                    <a:pt x="11841" y="356"/>
                  </a:cubicBezTo>
                  <a:cubicBezTo>
                    <a:pt x="11841" y="356"/>
                    <a:pt x="11841" y="356"/>
                    <a:pt x="11841" y="305"/>
                  </a:cubicBezTo>
                  <a:cubicBezTo>
                    <a:pt x="11841" y="305"/>
                    <a:pt x="11841" y="254"/>
                    <a:pt x="11841" y="254"/>
                  </a:cubicBezTo>
                  <a:cubicBezTo>
                    <a:pt x="11841" y="203"/>
                    <a:pt x="11361" y="51"/>
                    <a:pt x="11361" y="0"/>
                  </a:cubicBezTo>
                  <a:lnTo>
                    <a:pt x="11361" y="0"/>
                  </a:lnTo>
                  <a:cubicBezTo>
                    <a:pt x="11361" y="0"/>
                    <a:pt x="11361" y="0"/>
                    <a:pt x="11361" y="0"/>
                  </a:cubicBezTo>
                  <a:lnTo>
                    <a:pt x="11361" y="0"/>
                  </a:lnTo>
                  <a:cubicBezTo>
                    <a:pt x="11361" y="0"/>
                    <a:pt x="11361" y="0"/>
                    <a:pt x="11361" y="0"/>
                  </a:cubicBezTo>
                  <a:cubicBezTo>
                    <a:pt x="11361" y="0"/>
                    <a:pt x="11361" y="0"/>
                    <a:pt x="11361" y="0"/>
                  </a:cubicBezTo>
                  <a:lnTo>
                    <a:pt x="11361" y="0"/>
                  </a:lnTo>
                  <a:cubicBezTo>
                    <a:pt x="11361" y="0"/>
                    <a:pt x="11361" y="0"/>
                    <a:pt x="11361" y="0"/>
                  </a:cubicBezTo>
                  <a:cubicBezTo>
                    <a:pt x="11521" y="51"/>
                    <a:pt x="11521" y="102"/>
                    <a:pt x="11681" y="203"/>
                  </a:cubicBezTo>
                  <a:cubicBezTo>
                    <a:pt x="11681" y="203"/>
                    <a:pt x="11681" y="254"/>
                    <a:pt x="11681" y="254"/>
                  </a:cubicBezTo>
                  <a:cubicBezTo>
                    <a:pt x="11681" y="305"/>
                    <a:pt x="11841" y="356"/>
                    <a:pt x="11841" y="407"/>
                  </a:cubicBezTo>
                  <a:cubicBezTo>
                    <a:pt x="11841" y="407"/>
                    <a:pt x="11841" y="407"/>
                    <a:pt x="11841" y="407"/>
                  </a:cubicBezTo>
                  <a:cubicBezTo>
                    <a:pt x="11841" y="457"/>
                    <a:pt x="12001" y="559"/>
                    <a:pt x="12001" y="610"/>
                  </a:cubicBezTo>
                  <a:cubicBezTo>
                    <a:pt x="12001" y="610"/>
                    <a:pt x="12001" y="661"/>
                    <a:pt x="12001" y="661"/>
                  </a:cubicBezTo>
                  <a:cubicBezTo>
                    <a:pt x="12001" y="712"/>
                    <a:pt x="12161" y="762"/>
                    <a:pt x="12161" y="864"/>
                  </a:cubicBezTo>
                  <a:cubicBezTo>
                    <a:pt x="12161" y="864"/>
                    <a:pt x="12161" y="864"/>
                    <a:pt x="12161" y="864"/>
                  </a:cubicBezTo>
                  <a:cubicBezTo>
                    <a:pt x="12161" y="915"/>
                    <a:pt x="12161" y="1016"/>
                    <a:pt x="12161" y="1067"/>
                  </a:cubicBezTo>
                  <a:cubicBezTo>
                    <a:pt x="12161" y="1067"/>
                    <a:pt x="12161" y="1067"/>
                    <a:pt x="12161" y="1118"/>
                  </a:cubicBezTo>
                  <a:cubicBezTo>
                    <a:pt x="12161" y="1169"/>
                    <a:pt x="12161" y="1271"/>
                    <a:pt x="12161" y="1321"/>
                  </a:cubicBezTo>
                  <a:cubicBezTo>
                    <a:pt x="12161" y="1321"/>
                    <a:pt x="12161" y="1321"/>
                    <a:pt x="12161" y="1321"/>
                  </a:cubicBezTo>
                  <a:cubicBezTo>
                    <a:pt x="12161" y="1372"/>
                    <a:pt x="12161" y="1474"/>
                    <a:pt x="12161" y="1525"/>
                  </a:cubicBezTo>
                  <a:cubicBezTo>
                    <a:pt x="12161" y="1525"/>
                    <a:pt x="12161" y="1525"/>
                    <a:pt x="12161" y="1576"/>
                  </a:cubicBezTo>
                  <a:cubicBezTo>
                    <a:pt x="12161" y="1626"/>
                    <a:pt x="12161" y="1728"/>
                    <a:pt x="12161" y="1779"/>
                  </a:cubicBezTo>
                  <a:cubicBezTo>
                    <a:pt x="12001" y="2033"/>
                    <a:pt x="11841" y="2236"/>
                    <a:pt x="11521" y="2440"/>
                  </a:cubicBezTo>
                  <a:cubicBezTo>
                    <a:pt x="9921" y="4015"/>
                    <a:pt x="6401" y="5387"/>
                    <a:pt x="5921" y="7064"/>
                  </a:cubicBezTo>
                  <a:cubicBezTo>
                    <a:pt x="5441" y="6861"/>
                    <a:pt x="5121" y="6607"/>
                    <a:pt x="4801" y="6353"/>
                  </a:cubicBezTo>
                  <a:cubicBezTo>
                    <a:pt x="4801" y="6302"/>
                    <a:pt x="4801" y="6302"/>
                    <a:pt x="4641" y="6251"/>
                  </a:cubicBezTo>
                  <a:cubicBezTo>
                    <a:pt x="4641" y="6200"/>
                    <a:pt x="4641" y="6200"/>
                    <a:pt x="4481" y="6150"/>
                  </a:cubicBezTo>
                  <a:cubicBezTo>
                    <a:pt x="4481" y="6150"/>
                    <a:pt x="4481" y="6099"/>
                    <a:pt x="4481" y="6099"/>
                  </a:cubicBezTo>
                  <a:cubicBezTo>
                    <a:pt x="4481" y="6099"/>
                    <a:pt x="4481" y="6048"/>
                    <a:pt x="4481" y="6048"/>
                  </a:cubicBezTo>
                  <a:cubicBezTo>
                    <a:pt x="4481" y="6048"/>
                    <a:pt x="4481" y="5997"/>
                    <a:pt x="4481" y="5997"/>
                  </a:cubicBezTo>
                  <a:cubicBezTo>
                    <a:pt x="4481" y="5997"/>
                    <a:pt x="4481" y="5946"/>
                    <a:pt x="4481" y="5946"/>
                  </a:cubicBezTo>
                  <a:cubicBezTo>
                    <a:pt x="4481" y="5946"/>
                    <a:pt x="4481" y="5896"/>
                    <a:pt x="4481" y="5896"/>
                  </a:cubicBezTo>
                  <a:cubicBezTo>
                    <a:pt x="4481" y="5896"/>
                    <a:pt x="4481" y="5845"/>
                    <a:pt x="4481" y="5845"/>
                  </a:cubicBezTo>
                  <a:cubicBezTo>
                    <a:pt x="4481" y="5845"/>
                    <a:pt x="4481" y="5794"/>
                    <a:pt x="4481" y="5794"/>
                  </a:cubicBezTo>
                  <a:cubicBezTo>
                    <a:pt x="4481" y="5794"/>
                    <a:pt x="4481" y="5743"/>
                    <a:pt x="4481" y="5743"/>
                  </a:cubicBezTo>
                  <a:cubicBezTo>
                    <a:pt x="4481" y="5743"/>
                    <a:pt x="4481" y="5692"/>
                    <a:pt x="4481" y="5692"/>
                  </a:cubicBezTo>
                  <a:cubicBezTo>
                    <a:pt x="4481" y="5692"/>
                    <a:pt x="4481" y="5641"/>
                    <a:pt x="4481" y="5641"/>
                  </a:cubicBezTo>
                  <a:cubicBezTo>
                    <a:pt x="4481" y="5641"/>
                    <a:pt x="4481" y="5591"/>
                    <a:pt x="4481" y="5591"/>
                  </a:cubicBezTo>
                  <a:cubicBezTo>
                    <a:pt x="4481" y="5591"/>
                    <a:pt x="4481" y="5540"/>
                    <a:pt x="4481" y="5540"/>
                  </a:cubicBezTo>
                  <a:cubicBezTo>
                    <a:pt x="4481" y="5540"/>
                    <a:pt x="4481" y="5489"/>
                    <a:pt x="4481" y="5489"/>
                  </a:cubicBezTo>
                  <a:cubicBezTo>
                    <a:pt x="4481" y="5489"/>
                    <a:pt x="4481" y="5438"/>
                    <a:pt x="4481" y="5438"/>
                  </a:cubicBezTo>
                  <a:cubicBezTo>
                    <a:pt x="4481" y="5438"/>
                    <a:pt x="4481" y="5387"/>
                    <a:pt x="4481" y="5387"/>
                  </a:cubicBezTo>
                  <a:cubicBezTo>
                    <a:pt x="4481" y="5387"/>
                    <a:pt x="4481" y="5337"/>
                    <a:pt x="4481" y="5337"/>
                  </a:cubicBezTo>
                  <a:cubicBezTo>
                    <a:pt x="4481" y="5337"/>
                    <a:pt x="4481" y="5286"/>
                    <a:pt x="4481" y="5286"/>
                  </a:cubicBezTo>
                  <a:cubicBezTo>
                    <a:pt x="4481" y="5235"/>
                    <a:pt x="4481" y="5235"/>
                    <a:pt x="4481" y="5184"/>
                  </a:cubicBezTo>
                  <a:cubicBezTo>
                    <a:pt x="4481" y="5184"/>
                    <a:pt x="4481" y="5184"/>
                    <a:pt x="4481" y="5133"/>
                  </a:cubicBezTo>
                  <a:cubicBezTo>
                    <a:pt x="4481" y="5032"/>
                    <a:pt x="4481" y="4930"/>
                    <a:pt x="4481" y="4828"/>
                  </a:cubicBezTo>
                  <a:cubicBezTo>
                    <a:pt x="4481" y="4828"/>
                    <a:pt x="4481" y="4828"/>
                    <a:pt x="4481" y="4828"/>
                  </a:cubicBezTo>
                  <a:cubicBezTo>
                    <a:pt x="4481" y="4778"/>
                    <a:pt x="4481" y="4778"/>
                    <a:pt x="4481" y="4727"/>
                  </a:cubicBezTo>
                  <a:cubicBezTo>
                    <a:pt x="4481" y="4727"/>
                    <a:pt x="4481" y="4676"/>
                    <a:pt x="4481" y="4676"/>
                  </a:cubicBezTo>
                  <a:cubicBezTo>
                    <a:pt x="4481" y="4625"/>
                    <a:pt x="4481" y="4625"/>
                    <a:pt x="4481" y="4574"/>
                  </a:cubicBezTo>
                  <a:lnTo>
                    <a:pt x="4481" y="4574"/>
                  </a:lnTo>
                  <a:cubicBezTo>
                    <a:pt x="4481" y="4574"/>
                    <a:pt x="4481" y="4574"/>
                    <a:pt x="4481" y="4574"/>
                  </a:cubicBezTo>
                  <a:cubicBezTo>
                    <a:pt x="4481" y="4574"/>
                    <a:pt x="4481" y="4574"/>
                    <a:pt x="4481" y="4524"/>
                  </a:cubicBezTo>
                  <a:cubicBezTo>
                    <a:pt x="4481" y="4473"/>
                    <a:pt x="4481" y="4422"/>
                    <a:pt x="4481" y="4422"/>
                  </a:cubicBezTo>
                  <a:cubicBezTo>
                    <a:pt x="4481" y="4422"/>
                    <a:pt x="4481" y="4422"/>
                    <a:pt x="4481" y="4422"/>
                  </a:cubicBezTo>
                  <a:cubicBezTo>
                    <a:pt x="4481" y="4371"/>
                    <a:pt x="4321" y="4320"/>
                    <a:pt x="4321" y="4269"/>
                  </a:cubicBezTo>
                  <a:cubicBezTo>
                    <a:pt x="4321" y="4269"/>
                    <a:pt x="4321" y="4269"/>
                    <a:pt x="4321" y="4269"/>
                  </a:cubicBezTo>
                  <a:cubicBezTo>
                    <a:pt x="3521" y="3456"/>
                    <a:pt x="1921" y="2897"/>
                    <a:pt x="801" y="2236"/>
                  </a:cubicBezTo>
                  <a:cubicBezTo>
                    <a:pt x="641" y="2135"/>
                    <a:pt x="321" y="1982"/>
                    <a:pt x="321" y="1830"/>
                  </a:cubicBezTo>
                  <a:cubicBezTo>
                    <a:pt x="321" y="1830"/>
                    <a:pt x="321" y="1830"/>
                    <a:pt x="321" y="1779"/>
                  </a:cubicBezTo>
                  <a:cubicBezTo>
                    <a:pt x="321" y="1728"/>
                    <a:pt x="321" y="1728"/>
                    <a:pt x="161" y="1677"/>
                  </a:cubicBezTo>
                  <a:cubicBezTo>
                    <a:pt x="161" y="1677"/>
                    <a:pt x="161" y="1627"/>
                    <a:pt x="161" y="1627"/>
                  </a:cubicBezTo>
                  <a:cubicBezTo>
                    <a:pt x="161" y="1576"/>
                    <a:pt x="161" y="1576"/>
                    <a:pt x="161" y="1525"/>
                  </a:cubicBezTo>
                  <a:cubicBezTo>
                    <a:pt x="161" y="1525"/>
                    <a:pt x="161" y="1525"/>
                    <a:pt x="161" y="1474"/>
                  </a:cubicBezTo>
                  <a:cubicBezTo>
                    <a:pt x="161" y="1423"/>
                    <a:pt x="161" y="1372"/>
                    <a:pt x="161" y="1322"/>
                  </a:cubicBezTo>
                  <a:cubicBezTo>
                    <a:pt x="161" y="1322"/>
                    <a:pt x="161" y="1322"/>
                    <a:pt x="161" y="1271"/>
                  </a:cubicBezTo>
                  <a:cubicBezTo>
                    <a:pt x="161" y="1220"/>
                    <a:pt x="161" y="1220"/>
                    <a:pt x="161" y="1169"/>
                  </a:cubicBezTo>
                  <a:cubicBezTo>
                    <a:pt x="161" y="1169"/>
                    <a:pt x="161" y="1169"/>
                    <a:pt x="161" y="1118"/>
                  </a:cubicBezTo>
                  <a:cubicBezTo>
                    <a:pt x="161" y="1068"/>
                    <a:pt x="161" y="1017"/>
                    <a:pt x="161" y="966"/>
                  </a:cubicBezTo>
                  <a:lnTo>
                    <a:pt x="161" y="966"/>
                  </a:lnTo>
                  <a:cubicBezTo>
                    <a:pt x="161" y="966"/>
                    <a:pt x="161" y="966"/>
                    <a:pt x="161" y="966"/>
                  </a:cubicBezTo>
                  <a:lnTo>
                    <a:pt x="161" y="966"/>
                  </a:lnTo>
                  <a:cubicBezTo>
                    <a:pt x="161" y="966"/>
                    <a:pt x="161" y="966"/>
                    <a:pt x="161" y="966"/>
                  </a:cubicBezTo>
                  <a:lnTo>
                    <a:pt x="161" y="966"/>
                  </a:lnTo>
                  <a:cubicBezTo>
                    <a:pt x="161" y="1017"/>
                    <a:pt x="161" y="1068"/>
                    <a:pt x="161" y="1118"/>
                  </a:cubicBezTo>
                  <a:cubicBezTo>
                    <a:pt x="161" y="1118"/>
                    <a:pt x="161" y="1118"/>
                    <a:pt x="161" y="1118"/>
                  </a:cubicBezTo>
                  <a:cubicBezTo>
                    <a:pt x="161" y="1068"/>
                    <a:pt x="161" y="1017"/>
                    <a:pt x="161" y="966"/>
                  </a:cubicBezTo>
                  <a:cubicBezTo>
                    <a:pt x="161" y="966"/>
                    <a:pt x="161" y="1017"/>
                    <a:pt x="161" y="1017"/>
                  </a:cubicBezTo>
                  <a:cubicBezTo>
                    <a:pt x="161" y="1068"/>
                    <a:pt x="161" y="1118"/>
                    <a:pt x="161" y="1169"/>
                  </a:cubicBezTo>
                  <a:cubicBezTo>
                    <a:pt x="161" y="1169"/>
                    <a:pt x="161" y="1220"/>
                    <a:pt x="161" y="1220"/>
                  </a:cubicBezTo>
                  <a:cubicBezTo>
                    <a:pt x="161" y="1220"/>
                    <a:pt x="161" y="1220"/>
                    <a:pt x="161" y="1271"/>
                  </a:cubicBezTo>
                  <a:cubicBezTo>
                    <a:pt x="161" y="1271"/>
                    <a:pt x="161" y="1271"/>
                    <a:pt x="161" y="1271"/>
                  </a:cubicBezTo>
                  <a:cubicBezTo>
                    <a:pt x="161" y="1322"/>
                    <a:pt x="161" y="1423"/>
                    <a:pt x="161" y="1474"/>
                  </a:cubicBezTo>
                  <a:cubicBezTo>
                    <a:pt x="321" y="1728"/>
                    <a:pt x="481" y="1982"/>
                    <a:pt x="801" y="2186"/>
                  </a:cubicBezTo>
                  <a:cubicBezTo>
                    <a:pt x="801" y="2186"/>
                    <a:pt x="801" y="2186"/>
                    <a:pt x="801" y="2186"/>
                  </a:cubicBezTo>
                  <a:cubicBezTo>
                    <a:pt x="801" y="2186"/>
                    <a:pt x="801" y="2186"/>
                    <a:pt x="801" y="2186"/>
                  </a:cubicBezTo>
                  <a:cubicBezTo>
                    <a:pt x="961" y="2287"/>
                    <a:pt x="1121" y="2389"/>
                    <a:pt x="1281" y="2440"/>
                  </a:cubicBezTo>
                  <a:cubicBezTo>
                    <a:pt x="1281" y="2440"/>
                    <a:pt x="1281" y="2440"/>
                    <a:pt x="1281" y="2491"/>
                  </a:cubicBezTo>
                  <a:cubicBezTo>
                    <a:pt x="1281" y="2541"/>
                    <a:pt x="1441" y="2541"/>
                    <a:pt x="1441" y="2592"/>
                  </a:cubicBezTo>
                  <a:cubicBezTo>
                    <a:pt x="1441" y="2592"/>
                    <a:pt x="1441" y="2592"/>
                    <a:pt x="1441" y="2643"/>
                  </a:cubicBezTo>
                  <a:cubicBezTo>
                    <a:pt x="1441" y="2694"/>
                    <a:pt x="1601" y="2745"/>
                    <a:pt x="1601" y="2745"/>
                  </a:cubicBezTo>
                  <a:cubicBezTo>
                    <a:pt x="1601" y="2745"/>
                    <a:pt x="1601" y="2745"/>
                    <a:pt x="1601" y="2745"/>
                  </a:cubicBezTo>
                  <a:cubicBezTo>
                    <a:pt x="1761" y="2796"/>
                    <a:pt x="1761" y="2846"/>
                    <a:pt x="1921" y="2897"/>
                  </a:cubicBezTo>
                  <a:cubicBezTo>
                    <a:pt x="1921" y="2897"/>
                    <a:pt x="1921" y="2897"/>
                    <a:pt x="1921" y="2897"/>
                  </a:cubicBezTo>
                  <a:cubicBezTo>
                    <a:pt x="1921" y="2948"/>
                    <a:pt x="2081" y="2948"/>
                    <a:pt x="2081" y="2999"/>
                  </a:cubicBezTo>
                  <a:cubicBezTo>
                    <a:pt x="2081" y="2999"/>
                    <a:pt x="2081" y="2999"/>
                    <a:pt x="2081" y="3050"/>
                  </a:cubicBezTo>
                  <a:cubicBezTo>
                    <a:pt x="2081" y="3100"/>
                    <a:pt x="2241" y="3100"/>
                    <a:pt x="2241" y="3151"/>
                  </a:cubicBezTo>
                  <a:cubicBezTo>
                    <a:pt x="2241" y="3151"/>
                    <a:pt x="2241" y="3151"/>
                    <a:pt x="2241" y="3151"/>
                  </a:cubicBezTo>
                  <a:cubicBezTo>
                    <a:pt x="2400" y="3202"/>
                    <a:pt x="2400" y="3253"/>
                    <a:pt x="2561" y="3253"/>
                  </a:cubicBezTo>
                  <a:cubicBezTo>
                    <a:pt x="2721" y="3304"/>
                    <a:pt x="2721" y="3355"/>
                    <a:pt x="2881" y="3405"/>
                  </a:cubicBezTo>
                  <a:cubicBezTo>
                    <a:pt x="2881" y="3405"/>
                    <a:pt x="2881" y="3456"/>
                    <a:pt x="3041" y="3456"/>
                  </a:cubicBezTo>
                  <a:cubicBezTo>
                    <a:pt x="4161" y="4168"/>
                    <a:pt x="3841" y="4625"/>
                    <a:pt x="3841" y="5235"/>
                  </a:cubicBezTo>
                  <a:cubicBezTo>
                    <a:pt x="3841" y="5286"/>
                    <a:pt x="3841" y="5337"/>
                    <a:pt x="3841" y="5388"/>
                  </a:cubicBezTo>
                  <a:cubicBezTo>
                    <a:pt x="3841" y="5388"/>
                    <a:pt x="3841" y="5388"/>
                    <a:pt x="3841" y="5388"/>
                  </a:cubicBezTo>
                  <a:cubicBezTo>
                    <a:pt x="3841" y="5489"/>
                    <a:pt x="3841" y="5591"/>
                    <a:pt x="4001" y="5692"/>
                  </a:cubicBezTo>
                  <a:cubicBezTo>
                    <a:pt x="4161" y="6048"/>
                    <a:pt x="4481" y="6353"/>
                    <a:pt x="4801" y="6658"/>
                  </a:cubicBezTo>
                  <a:cubicBezTo>
                    <a:pt x="4801" y="6658"/>
                    <a:pt x="4801" y="6658"/>
                    <a:pt x="4801" y="6658"/>
                  </a:cubicBezTo>
                  <a:cubicBezTo>
                    <a:pt x="4801" y="6658"/>
                    <a:pt x="4801" y="6658"/>
                    <a:pt x="4801" y="6658"/>
                  </a:cubicBezTo>
                  <a:cubicBezTo>
                    <a:pt x="4961" y="6709"/>
                    <a:pt x="4961" y="6760"/>
                    <a:pt x="5121" y="6861"/>
                  </a:cubicBezTo>
                  <a:cubicBezTo>
                    <a:pt x="5121" y="6861"/>
                    <a:pt x="5121" y="6861"/>
                    <a:pt x="5121" y="6912"/>
                  </a:cubicBezTo>
                  <a:cubicBezTo>
                    <a:pt x="5121" y="6963"/>
                    <a:pt x="5281" y="7014"/>
                    <a:pt x="5281" y="7065"/>
                  </a:cubicBezTo>
                  <a:cubicBezTo>
                    <a:pt x="5281" y="7065"/>
                    <a:pt x="5281" y="7115"/>
                    <a:pt x="5441" y="7115"/>
                  </a:cubicBezTo>
                  <a:cubicBezTo>
                    <a:pt x="5441" y="7166"/>
                    <a:pt x="5600" y="7217"/>
                    <a:pt x="5600" y="7268"/>
                  </a:cubicBezTo>
                  <a:cubicBezTo>
                    <a:pt x="5600" y="7268"/>
                    <a:pt x="5600" y="7319"/>
                    <a:pt x="5600" y="7319"/>
                  </a:cubicBezTo>
                  <a:cubicBezTo>
                    <a:pt x="5760" y="7370"/>
                    <a:pt x="5760" y="7420"/>
                    <a:pt x="5921" y="7471"/>
                  </a:cubicBezTo>
                  <a:cubicBezTo>
                    <a:pt x="5921" y="7471"/>
                    <a:pt x="5921" y="7471"/>
                    <a:pt x="5921" y="7471"/>
                  </a:cubicBezTo>
                  <a:cubicBezTo>
                    <a:pt x="6080" y="7522"/>
                    <a:pt x="6080" y="7573"/>
                    <a:pt x="6241" y="7624"/>
                  </a:cubicBezTo>
                  <a:cubicBezTo>
                    <a:pt x="6241" y="7624"/>
                    <a:pt x="6241" y="7674"/>
                    <a:pt x="6401" y="7674"/>
                  </a:cubicBezTo>
                  <a:cubicBezTo>
                    <a:pt x="6560" y="7725"/>
                    <a:pt x="6560" y="7776"/>
                    <a:pt x="6721" y="7776"/>
                  </a:cubicBezTo>
                  <a:cubicBezTo>
                    <a:pt x="6721" y="7776"/>
                    <a:pt x="6721" y="7827"/>
                    <a:pt x="6881" y="7827"/>
                  </a:cubicBezTo>
                  <a:cubicBezTo>
                    <a:pt x="6881" y="7827"/>
                    <a:pt x="6881" y="7878"/>
                    <a:pt x="6881" y="7878"/>
                  </a:cubicBezTo>
                  <a:cubicBezTo>
                    <a:pt x="6881" y="7878"/>
                    <a:pt x="6881" y="7878"/>
                    <a:pt x="6881" y="7878"/>
                  </a:cubicBezTo>
                  <a:cubicBezTo>
                    <a:pt x="6881" y="7878"/>
                    <a:pt x="6881" y="7929"/>
                    <a:pt x="6881" y="7929"/>
                  </a:cubicBezTo>
                  <a:lnTo>
                    <a:pt x="6881" y="7929"/>
                  </a:lnTo>
                  <a:cubicBezTo>
                    <a:pt x="6881" y="7929"/>
                    <a:pt x="6881" y="7979"/>
                    <a:pt x="6881" y="7979"/>
                  </a:cubicBezTo>
                  <a:cubicBezTo>
                    <a:pt x="6881" y="7979"/>
                    <a:pt x="6881" y="8030"/>
                    <a:pt x="7040" y="8030"/>
                  </a:cubicBezTo>
                  <a:cubicBezTo>
                    <a:pt x="7040" y="8081"/>
                    <a:pt x="7040" y="8081"/>
                    <a:pt x="7200" y="8132"/>
                  </a:cubicBezTo>
                  <a:cubicBezTo>
                    <a:pt x="7200" y="8132"/>
                    <a:pt x="7200" y="8183"/>
                    <a:pt x="7200" y="8183"/>
                  </a:cubicBezTo>
                  <a:cubicBezTo>
                    <a:pt x="7200" y="8233"/>
                    <a:pt x="7360" y="8233"/>
                    <a:pt x="7360" y="8284"/>
                  </a:cubicBezTo>
                  <a:cubicBezTo>
                    <a:pt x="7360" y="8284"/>
                    <a:pt x="7360" y="8284"/>
                    <a:pt x="7360" y="8335"/>
                  </a:cubicBezTo>
                  <a:cubicBezTo>
                    <a:pt x="7360" y="8386"/>
                    <a:pt x="7520" y="8386"/>
                    <a:pt x="7520" y="8437"/>
                  </a:cubicBezTo>
                  <a:cubicBezTo>
                    <a:pt x="7520" y="8437"/>
                    <a:pt x="7520" y="8437"/>
                    <a:pt x="7520" y="8437"/>
                  </a:cubicBezTo>
                  <a:cubicBezTo>
                    <a:pt x="8000" y="8742"/>
                    <a:pt x="8480" y="8996"/>
                    <a:pt x="8800" y="9301"/>
                  </a:cubicBezTo>
                  <a:cubicBezTo>
                    <a:pt x="8800" y="9301"/>
                    <a:pt x="8800" y="9301"/>
                    <a:pt x="8800" y="9301"/>
                  </a:cubicBezTo>
                  <a:cubicBezTo>
                    <a:pt x="8800" y="9352"/>
                    <a:pt x="8960" y="9402"/>
                    <a:pt x="8960" y="9402"/>
                  </a:cubicBezTo>
                  <a:cubicBezTo>
                    <a:pt x="8960" y="9402"/>
                    <a:pt x="8960" y="9402"/>
                    <a:pt x="8960" y="9402"/>
                  </a:cubicBezTo>
                  <a:cubicBezTo>
                    <a:pt x="8960" y="9453"/>
                    <a:pt x="9120" y="9453"/>
                    <a:pt x="9120" y="9504"/>
                  </a:cubicBezTo>
                  <a:cubicBezTo>
                    <a:pt x="9120" y="9504"/>
                    <a:pt x="9120" y="9504"/>
                    <a:pt x="9120" y="9504"/>
                  </a:cubicBezTo>
                  <a:cubicBezTo>
                    <a:pt x="9120" y="9555"/>
                    <a:pt x="9280" y="9555"/>
                    <a:pt x="9280" y="9606"/>
                  </a:cubicBezTo>
                  <a:cubicBezTo>
                    <a:pt x="9280" y="9606"/>
                    <a:pt x="9280" y="9606"/>
                    <a:pt x="9280" y="9606"/>
                  </a:cubicBezTo>
                  <a:cubicBezTo>
                    <a:pt x="9280" y="9657"/>
                    <a:pt x="9440" y="9657"/>
                    <a:pt x="9440" y="9707"/>
                  </a:cubicBezTo>
                  <a:cubicBezTo>
                    <a:pt x="9440" y="9707"/>
                    <a:pt x="9440" y="9707"/>
                    <a:pt x="9440" y="9707"/>
                  </a:cubicBezTo>
                  <a:cubicBezTo>
                    <a:pt x="9440" y="9758"/>
                    <a:pt x="9440" y="9758"/>
                    <a:pt x="9600" y="9809"/>
                  </a:cubicBezTo>
                  <a:cubicBezTo>
                    <a:pt x="9600" y="9809"/>
                    <a:pt x="9600" y="9809"/>
                    <a:pt x="9600" y="9809"/>
                  </a:cubicBezTo>
                  <a:cubicBezTo>
                    <a:pt x="9600" y="9860"/>
                    <a:pt x="9600" y="9860"/>
                    <a:pt x="9760" y="9911"/>
                  </a:cubicBezTo>
                  <a:cubicBezTo>
                    <a:pt x="9760" y="9911"/>
                    <a:pt x="9760" y="9911"/>
                    <a:pt x="9760" y="9911"/>
                  </a:cubicBezTo>
                  <a:cubicBezTo>
                    <a:pt x="9760" y="9962"/>
                    <a:pt x="9760" y="9962"/>
                    <a:pt x="9920" y="10012"/>
                  </a:cubicBezTo>
                  <a:cubicBezTo>
                    <a:pt x="9920" y="10012"/>
                    <a:pt x="9920" y="10012"/>
                    <a:pt x="9920" y="10063"/>
                  </a:cubicBezTo>
                  <a:cubicBezTo>
                    <a:pt x="9920" y="10114"/>
                    <a:pt x="9920" y="10114"/>
                    <a:pt x="10080" y="10165"/>
                  </a:cubicBezTo>
                  <a:cubicBezTo>
                    <a:pt x="10080" y="10165"/>
                    <a:pt x="10080" y="10165"/>
                    <a:pt x="10080" y="10216"/>
                  </a:cubicBezTo>
                  <a:cubicBezTo>
                    <a:pt x="10080" y="10266"/>
                    <a:pt x="10080" y="10266"/>
                    <a:pt x="10080" y="10317"/>
                  </a:cubicBezTo>
                  <a:cubicBezTo>
                    <a:pt x="10080" y="10317"/>
                    <a:pt x="10080" y="10317"/>
                    <a:pt x="10080" y="10368"/>
                  </a:cubicBezTo>
                  <a:cubicBezTo>
                    <a:pt x="10080" y="10419"/>
                    <a:pt x="10080" y="10419"/>
                    <a:pt x="10080" y="10470"/>
                  </a:cubicBezTo>
                  <a:cubicBezTo>
                    <a:pt x="10080" y="10470"/>
                    <a:pt x="10080" y="10470"/>
                    <a:pt x="10080" y="10521"/>
                  </a:cubicBezTo>
                  <a:cubicBezTo>
                    <a:pt x="10080" y="10571"/>
                    <a:pt x="10080" y="10571"/>
                    <a:pt x="10080" y="10622"/>
                  </a:cubicBezTo>
                  <a:cubicBezTo>
                    <a:pt x="10080" y="10622"/>
                    <a:pt x="10080" y="10622"/>
                    <a:pt x="10080" y="10673"/>
                  </a:cubicBezTo>
                  <a:cubicBezTo>
                    <a:pt x="10080" y="10724"/>
                    <a:pt x="10080" y="10724"/>
                    <a:pt x="10080" y="10775"/>
                  </a:cubicBezTo>
                  <a:cubicBezTo>
                    <a:pt x="10080" y="10775"/>
                    <a:pt x="10080" y="10775"/>
                    <a:pt x="10080" y="10825"/>
                  </a:cubicBezTo>
                  <a:cubicBezTo>
                    <a:pt x="10080" y="10876"/>
                    <a:pt x="10080" y="10876"/>
                    <a:pt x="10080" y="10927"/>
                  </a:cubicBezTo>
                  <a:cubicBezTo>
                    <a:pt x="10080" y="10927"/>
                    <a:pt x="10080" y="10927"/>
                    <a:pt x="10080" y="10978"/>
                  </a:cubicBezTo>
                  <a:cubicBezTo>
                    <a:pt x="10080" y="11029"/>
                    <a:pt x="10080" y="11029"/>
                    <a:pt x="10080" y="11080"/>
                  </a:cubicBezTo>
                  <a:cubicBezTo>
                    <a:pt x="10080" y="11080"/>
                    <a:pt x="10080" y="11080"/>
                    <a:pt x="10080" y="11130"/>
                  </a:cubicBezTo>
                  <a:cubicBezTo>
                    <a:pt x="10080" y="11181"/>
                    <a:pt x="10080" y="11232"/>
                    <a:pt x="10080" y="11232"/>
                  </a:cubicBezTo>
                  <a:cubicBezTo>
                    <a:pt x="10080" y="11232"/>
                    <a:pt x="10080" y="11232"/>
                    <a:pt x="10080" y="11283"/>
                  </a:cubicBezTo>
                  <a:cubicBezTo>
                    <a:pt x="10080" y="11334"/>
                    <a:pt x="10080" y="11385"/>
                    <a:pt x="10080" y="11385"/>
                  </a:cubicBezTo>
                  <a:cubicBezTo>
                    <a:pt x="10080" y="11385"/>
                    <a:pt x="10080" y="11385"/>
                    <a:pt x="10080" y="11435"/>
                  </a:cubicBezTo>
                  <a:cubicBezTo>
                    <a:pt x="10080" y="11486"/>
                    <a:pt x="10080" y="11537"/>
                    <a:pt x="10080" y="11537"/>
                  </a:cubicBezTo>
                  <a:cubicBezTo>
                    <a:pt x="10080" y="11537"/>
                    <a:pt x="10080" y="11537"/>
                    <a:pt x="10080" y="11588"/>
                  </a:cubicBezTo>
                  <a:cubicBezTo>
                    <a:pt x="10080" y="11639"/>
                    <a:pt x="10080" y="11689"/>
                    <a:pt x="10080" y="11740"/>
                  </a:cubicBezTo>
                  <a:cubicBezTo>
                    <a:pt x="10080" y="11740"/>
                    <a:pt x="10080" y="11740"/>
                    <a:pt x="10080" y="11791"/>
                  </a:cubicBezTo>
                  <a:cubicBezTo>
                    <a:pt x="10080" y="11842"/>
                    <a:pt x="10080" y="11893"/>
                    <a:pt x="10080" y="11944"/>
                  </a:cubicBezTo>
                  <a:cubicBezTo>
                    <a:pt x="10080" y="11994"/>
                    <a:pt x="10080" y="12045"/>
                    <a:pt x="10080" y="12096"/>
                  </a:cubicBezTo>
                  <a:cubicBezTo>
                    <a:pt x="8320" y="14485"/>
                    <a:pt x="3200" y="16467"/>
                    <a:pt x="1280" y="18855"/>
                  </a:cubicBezTo>
                  <a:cubicBezTo>
                    <a:pt x="1280" y="18855"/>
                    <a:pt x="1280" y="18855"/>
                    <a:pt x="1280" y="18855"/>
                  </a:cubicBezTo>
                  <a:lnTo>
                    <a:pt x="1280" y="18855"/>
                  </a:lnTo>
                  <a:cubicBezTo>
                    <a:pt x="1280" y="18855"/>
                    <a:pt x="1280" y="18906"/>
                    <a:pt x="1280" y="18906"/>
                  </a:cubicBezTo>
                  <a:cubicBezTo>
                    <a:pt x="1280" y="18957"/>
                    <a:pt x="1120" y="19008"/>
                    <a:pt x="1120" y="19110"/>
                  </a:cubicBezTo>
                  <a:cubicBezTo>
                    <a:pt x="1120" y="19160"/>
                    <a:pt x="1120" y="19160"/>
                    <a:pt x="1120" y="19211"/>
                  </a:cubicBezTo>
                  <a:cubicBezTo>
                    <a:pt x="1120" y="19262"/>
                    <a:pt x="960" y="19364"/>
                    <a:pt x="960" y="19415"/>
                  </a:cubicBezTo>
                  <a:cubicBezTo>
                    <a:pt x="960" y="19465"/>
                    <a:pt x="960" y="19465"/>
                    <a:pt x="960" y="19516"/>
                  </a:cubicBezTo>
                  <a:cubicBezTo>
                    <a:pt x="960" y="19567"/>
                    <a:pt x="960" y="19669"/>
                    <a:pt x="800" y="19720"/>
                  </a:cubicBezTo>
                  <a:cubicBezTo>
                    <a:pt x="800" y="19770"/>
                    <a:pt x="800" y="19770"/>
                    <a:pt x="800" y="19821"/>
                  </a:cubicBezTo>
                  <a:cubicBezTo>
                    <a:pt x="800" y="19923"/>
                    <a:pt x="800" y="20024"/>
                    <a:pt x="640" y="20126"/>
                  </a:cubicBezTo>
                  <a:cubicBezTo>
                    <a:pt x="640" y="20126"/>
                    <a:pt x="640" y="20126"/>
                    <a:pt x="640" y="20126"/>
                  </a:cubicBezTo>
                  <a:cubicBezTo>
                    <a:pt x="480" y="20431"/>
                    <a:pt x="320" y="20634"/>
                    <a:pt x="160" y="20838"/>
                  </a:cubicBezTo>
                  <a:cubicBezTo>
                    <a:pt x="0" y="21092"/>
                    <a:pt x="0" y="21295"/>
                    <a:pt x="0" y="21549"/>
                  </a:cubicBezTo>
                  <a:cubicBezTo>
                    <a:pt x="0" y="21549"/>
                    <a:pt x="0" y="21549"/>
                    <a:pt x="0" y="21549"/>
                  </a:cubicBezTo>
                  <a:cubicBezTo>
                    <a:pt x="0" y="21549"/>
                    <a:pt x="0" y="21549"/>
                    <a:pt x="0" y="21549"/>
                  </a:cubicBezTo>
                  <a:cubicBezTo>
                    <a:pt x="160" y="21549"/>
                    <a:pt x="160" y="21549"/>
                    <a:pt x="160" y="21549"/>
                  </a:cubicBezTo>
                  <a:cubicBezTo>
                    <a:pt x="320" y="21549"/>
                    <a:pt x="480" y="21549"/>
                    <a:pt x="640" y="21549"/>
                  </a:cubicBezTo>
                  <a:cubicBezTo>
                    <a:pt x="640" y="21549"/>
                    <a:pt x="640" y="21549"/>
                    <a:pt x="640" y="21549"/>
                  </a:cubicBezTo>
                  <a:cubicBezTo>
                    <a:pt x="640" y="21549"/>
                    <a:pt x="640" y="21549"/>
                    <a:pt x="800" y="21549"/>
                  </a:cubicBezTo>
                  <a:cubicBezTo>
                    <a:pt x="1920" y="21600"/>
                    <a:pt x="3040" y="21549"/>
                    <a:pt x="3520" y="21498"/>
                  </a:cubicBezTo>
                  <a:cubicBezTo>
                    <a:pt x="4000" y="20431"/>
                    <a:pt x="4800" y="19313"/>
                    <a:pt x="5920" y="18195"/>
                  </a:cubicBezTo>
                  <a:cubicBezTo>
                    <a:pt x="6560" y="17585"/>
                    <a:pt x="7360" y="16975"/>
                    <a:pt x="8000" y="16518"/>
                  </a:cubicBezTo>
                  <a:cubicBezTo>
                    <a:pt x="8000" y="16518"/>
                    <a:pt x="8000" y="16467"/>
                    <a:pt x="8160" y="16467"/>
                  </a:cubicBezTo>
                  <a:cubicBezTo>
                    <a:pt x="8320" y="16416"/>
                    <a:pt x="8320" y="16365"/>
                    <a:pt x="8480" y="16264"/>
                  </a:cubicBezTo>
                  <a:cubicBezTo>
                    <a:pt x="8640" y="16213"/>
                    <a:pt x="8640" y="16162"/>
                    <a:pt x="8800" y="16111"/>
                  </a:cubicBezTo>
                  <a:cubicBezTo>
                    <a:pt x="8800" y="16111"/>
                    <a:pt x="8800" y="16111"/>
                    <a:pt x="8800" y="16111"/>
                  </a:cubicBezTo>
                  <a:cubicBezTo>
                    <a:pt x="8800" y="16060"/>
                    <a:pt x="8960" y="16060"/>
                    <a:pt x="8960" y="16009"/>
                  </a:cubicBezTo>
                  <a:cubicBezTo>
                    <a:pt x="8960" y="16009"/>
                    <a:pt x="9120" y="15959"/>
                    <a:pt x="9120" y="15959"/>
                  </a:cubicBezTo>
                  <a:cubicBezTo>
                    <a:pt x="9120" y="15908"/>
                    <a:pt x="9280" y="15908"/>
                    <a:pt x="9280" y="15857"/>
                  </a:cubicBezTo>
                  <a:cubicBezTo>
                    <a:pt x="9280" y="15806"/>
                    <a:pt x="9440" y="15806"/>
                    <a:pt x="9440" y="15755"/>
                  </a:cubicBezTo>
                  <a:cubicBezTo>
                    <a:pt x="9440" y="15705"/>
                    <a:pt x="9600" y="15705"/>
                    <a:pt x="9600" y="15654"/>
                  </a:cubicBezTo>
                  <a:cubicBezTo>
                    <a:pt x="9760" y="15603"/>
                    <a:pt x="9760" y="15552"/>
                    <a:pt x="9920" y="15450"/>
                  </a:cubicBezTo>
                  <a:cubicBezTo>
                    <a:pt x="9920" y="15450"/>
                    <a:pt x="9920" y="15400"/>
                    <a:pt x="9920" y="15400"/>
                  </a:cubicBezTo>
                  <a:cubicBezTo>
                    <a:pt x="9920" y="15349"/>
                    <a:pt x="10080" y="15298"/>
                    <a:pt x="10080" y="15247"/>
                  </a:cubicBezTo>
                  <a:cubicBezTo>
                    <a:pt x="10080" y="15247"/>
                    <a:pt x="10080" y="15196"/>
                    <a:pt x="10240" y="15196"/>
                  </a:cubicBezTo>
                  <a:cubicBezTo>
                    <a:pt x="10240" y="15145"/>
                    <a:pt x="10400" y="15095"/>
                    <a:pt x="10400" y="15044"/>
                  </a:cubicBezTo>
                  <a:cubicBezTo>
                    <a:pt x="10400" y="15044"/>
                    <a:pt x="10400" y="14993"/>
                    <a:pt x="10560" y="14993"/>
                  </a:cubicBezTo>
                  <a:cubicBezTo>
                    <a:pt x="10720" y="14942"/>
                    <a:pt x="10720" y="14891"/>
                    <a:pt x="10720" y="14841"/>
                  </a:cubicBezTo>
                  <a:cubicBezTo>
                    <a:pt x="10720" y="14841"/>
                    <a:pt x="10720" y="14841"/>
                    <a:pt x="10720" y="14790"/>
                  </a:cubicBezTo>
                  <a:cubicBezTo>
                    <a:pt x="10880" y="14739"/>
                    <a:pt x="10880" y="14637"/>
                    <a:pt x="11040" y="14586"/>
                  </a:cubicBezTo>
                  <a:cubicBezTo>
                    <a:pt x="11040" y="14586"/>
                    <a:pt x="11040" y="14586"/>
                    <a:pt x="11040" y="14586"/>
                  </a:cubicBezTo>
                  <a:cubicBezTo>
                    <a:pt x="11200" y="14536"/>
                    <a:pt x="11200" y="14434"/>
                    <a:pt x="11360" y="14383"/>
                  </a:cubicBezTo>
                  <a:cubicBezTo>
                    <a:pt x="11360" y="14383"/>
                    <a:pt x="11360" y="14383"/>
                    <a:pt x="11360" y="14332"/>
                  </a:cubicBezTo>
                  <a:cubicBezTo>
                    <a:pt x="11360" y="14282"/>
                    <a:pt x="11520" y="14231"/>
                    <a:pt x="11520" y="14180"/>
                  </a:cubicBezTo>
                  <a:cubicBezTo>
                    <a:pt x="11520" y="14180"/>
                    <a:pt x="11520" y="14180"/>
                    <a:pt x="11520" y="14129"/>
                  </a:cubicBezTo>
                  <a:cubicBezTo>
                    <a:pt x="11840" y="13926"/>
                    <a:pt x="12000" y="13722"/>
                    <a:pt x="12160" y="13468"/>
                  </a:cubicBezTo>
                  <a:cubicBezTo>
                    <a:pt x="12160" y="13468"/>
                    <a:pt x="12160" y="13468"/>
                    <a:pt x="12160" y="13418"/>
                  </a:cubicBezTo>
                  <a:cubicBezTo>
                    <a:pt x="12160" y="13367"/>
                    <a:pt x="12320" y="13265"/>
                    <a:pt x="12320" y="13214"/>
                  </a:cubicBezTo>
                  <a:cubicBezTo>
                    <a:pt x="12320" y="13214"/>
                    <a:pt x="12320" y="13214"/>
                    <a:pt x="12320" y="13214"/>
                  </a:cubicBezTo>
                  <a:cubicBezTo>
                    <a:pt x="12480" y="13062"/>
                    <a:pt x="12480" y="12909"/>
                    <a:pt x="12640" y="12757"/>
                  </a:cubicBezTo>
                  <a:cubicBezTo>
                    <a:pt x="12640" y="12757"/>
                    <a:pt x="12640" y="12757"/>
                    <a:pt x="12640" y="12757"/>
                  </a:cubicBezTo>
                  <a:cubicBezTo>
                    <a:pt x="12960" y="12655"/>
                    <a:pt x="13120" y="12503"/>
                    <a:pt x="13440" y="12401"/>
                  </a:cubicBezTo>
                  <a:cubicBezTo>
                    <a:pt x="13440" y="12401"/>
                    <a:pt x="13440" y="12350"/>
                    <a:pt x="13600" y="12350"/>
                  </a:cubicBezTo>
                  <a:cubicBezTo>
                    <a:pt x="13760" y="12299"/>
                    <a:pt x="13920" y="12249"/>
                    <a:pt x="13920" y="12198"/>
                  </a:cubicBezTo>
                  <a:cubicBezTo>
                    <a:pt x="14080" y="12147"/>
                    <a:pt x="14240" y="12096"/>
                    <a:pt x="14240" y="11994"/>
                  </a:cubicBezTo>
                  <a:cubicBezTo>
                    <a:pt x="14240" y="11994"/>
                    <a:pt x="14240" y="11994"/>
                    <a:pt x="14240" y="11994"/>
                  </a:cubicBezTo>
                  <a:cubicBezTo>
                    <a:pt x="14240" y="11994"/>
                    <a:pt x="14240" y="11994"/>
                    <a:pt x="14240" y="11994"/>
                  </a:cubicBezTo>
                  <a:cubicBezTo>
                    <a:pt x="14400" y="11944"/>
                    <a:pt x="14400" y="11893"/>
                    <a:pt x="14560" y="11842"/>
                  </a:cubicBezTo>
                  <a:cubicBezTo>
                    <a:pt x="14560" y="11842"/>
                    <a:pt x="14560" y="11791"/>
                    <a:pt x="14720" y="11791"/>
                  </a:cubicBezTo>
                  <a:cubicBezTo>
                    <a:pt x="14720" y="11740"/>
                    <a:pt x="14880" y="11740"/>
                    <a:pt x="14880" y="11690"/>
                  </a:cubicBezTo>
                  <a:cubicBezTo>
                    <a:pt x="14880" y="11690"/>
                    <a:pt x="14880" y="11639"/>
                    <a:pt x="15040" y="11639"/>
                  </a:cubicBezTo>
                  <a:cubicBezTo>
                    <a:pt x="15200" y="11588"/>
                    <a:pt x="15200" y="11537"/>
                    <a:pt x="15360" y="11537"/>
                  </a:cubicBezTo>
                  <a:cubicBezTo>
                    <a:pt x="15360" y="11537"/>
                    <a:pt x="15360" y="11486"/>
                    <a:pt x="15520" y="11486"/>
                  </a:cubicBezTo>
                  <a:cubicBezTo>
                    <a:pt x="15680" y="11435"/>
                    <a:pt x="15680" y="11385"/>
                    <a:pt x="15840" y="11334"/>
                  </a:cubicBezTo>
                  <a:cubicBezTo>
                    <a:pt x="15840" y="11334"/>
                    <a:pt x="15840" y="11334"/>
                    <a:pt x="15840" y="11334"/>
                  </a:cubicBezTo>
                  <a:cubicBezTo>
                    <a:pt x="16000" y="11283"/>
                    <a:pt x="16000" y="11232"/>
                    <a:pt x="16160" y="11181"/>
                  </a:cubicBezTo>
                  <a:cubicBezTo>
                    <a:pt x="16160" y="11181"/>
                    <a:pt x="16160" y="11131"/>
                    <a:pt x="16160" y="11131"/>
                  </a:cubicBezTo>
                  <a:cubicBezTo>
                    <a:pt x="16160" y="11080"/>
                    <a:pt x="16320" y="11029"/>
                    <a:pt x="16320" y="10978"/>
                  </a:cubicBezTo>
                  <a:cubicBezTo>
                    <a:pt x="16320" y="10978"/>
                    <a:pt x="16320" y="10927"/>
                    <a:pt x="16480" y="10927"/>
                  </a:cubicBezTo>
                  <a:cubicBezTo>
                    <a:pt x="16480" y="10876"/>
                    <a:pt x="16640" y="10826"/>
                    <a:pt x="16640" y="10775"/>
                  </a:cubicBezTo>
                  <a:cubicBezTo>
                    <a:pt x="16640" y="10775"/>
                    <a:pt x="16640" y="10775"/>
                    <a:pt x="16640" y="10724"/>
                  </a:cubicBezTo>
                  <a:cubicBezTo>
                    <a:pt x="16800" y="10673"/>
                    <a:pt x="16800" y="10622"/>
                    <a:pt x="16960" y="10521"/>
                  </a:cubicBezTo>
                  <a:cubicBezTo>
                    <a:pt x="16960" y="10521"/>
                    <a:pt x="16960" y="10521"/>
                    <a:pt x="16960" y="10521"/>
                  </a:cubicBezTo>
                  <a:cubicBezTo>
                    <a:pt x="16960" y="10521"/>
                    <a:pt x="16960" y="10521"/>
                    <a:pt x="16960" y="10521"/>
                  </a:cubicBezTo>
                  <a:cubicBezTo>
                    <a:pt x="17440" y="10216"/>
                    <a:pt x="17600" y="9860"/>
                    <a:pt x="17760" y="9555"/>
                  </a:cubicBezTo>
                  <a:cubicBezTo>
                    <a:pt x="17760" y="9453"/>
                    <a:pt x="17920" y="9352"/>
                    <a:pt x="17920" y="9250"/>
                  </a:cubicBezTo>
                  <a:cubicBezTo>
                    <a:pt x="17920" y="9250"/>
                    <a:pt x="17920" y="9250"/>
                    <a:pt x="17920" y="9250"/>
                  </a:cubicBezTo>
                  <a:cubicBezTo>
                    <a:pt x="17920" y="9199"/>
                    <a:pt x="17920" y="9148"/>
                    <a:pt x="17920" y="9098"/>
                  </a:cubicBezTo>
                  <a:cubicBezTo>
                    <a:pt x="17920" y="8488"/>
                    <a:pt x="17600" y="8030"/>
                    <a:pt x="18720" y="7319"/>
                  </a:cubicBezTo>
                  <a:cubicBezTo>
                    <a:pt x="18720" y="7319"/>
                    <a:pt x="18720" y="7268"/>
                    <a:pt x="18880" y="7268"/>
                  </a:cubicBezTo>
                  <a:cubicBezTo>
                    <a:pt x="19040" y="7217"/>
                    <a:pt x="19040" y="7166"/>
                    <a:pt x="19200" y="7116"/>
                  </a:cubicBezTo>
                  <a:cubicBezTo>
                    <a:pt x="19360" y="7065"/>
                    <a:pt x="19360" y="7014"/>
                    <a:pt x="19520" y="7014"/>
                  </a:cubicBezTo>
                  <a:cubicBezTo>
                    <a:pt x="19520" y="7014"/>
                    <a:pt x="19520" y="7014"/>
                    <a:pt x="19520" y="7014"/>
                  </a:cubicBezTo>
                  <a:cubicBezTo>
                    <a:pt x="19520" y="6963"/>
                    <a:pt x="19680" y="6963"/>
                    <a:pt x="19680" y="6912"/>
                  </a:cubicBezTo>
                  <a:cubicBezTo>
                    <a:pt x="19680" y="6912"/>
                    <a:pt x="19680" y="6912"/>
                    <a:pt x="19680" y="6861"/>
                  </a:cubicBezTo>
                  <a:cubicBezTo>
                    <a:pt x="19680" y="6811"/>
                    <a:pt x="19840" y="6811"/>
                    <a:pt x="19840" y="6760"/>
                  </a:cubicBezTo>
                  <a:cubicBezTo>
                    <a:pt x="19840" y="6760"/>
                    <a:pt x="19840" y="6760"/>
                    <a:pt x="19840" y="6760"/>
                  </a:cubicBezTo>
                  <a:cubicBezTo>
                    <a:pt x="20000" y="6709"/>
                    <a:pt x="20000" y="6658"/>
                    <a:pt x="20160" y="6607"/>
                  </a:cubicBezTo>
                  <a:cubicBezTo>
                    <a:pt x="20160" y="6607"/>
                    <a:pt x="20160" y="6607"/>
                    <a:pt x="20160" y="6607"/>
                  </a:cubicBezTo>
                  <a:cubicBezTo>
                    <a:pt x="20160" y="6556"/>
                    <a:pt x="20320" y="6556"/>
                    <a:pt x="20320" y="6506"/>
                  </a:cubicBezTo>
                  <a:cubicBezTo>
                    <a:pt x="20320" y="6506"/>
                    <a:pt x="20320" y="6506"/>
                    <a:pt x="20320" y="6455"/>
                  </a:cubicBezTo>
                  <a:cubicBezTo>
                    <a:pt x="20320" y="6404"/>
                    <a:pt x="20480" y="6404"/>
                    <a:pt x="20480" y="6353"/>
                  </a:cubicBezTo>
                  <a:cubicBezTo>
                    <a:pt x="20480" y="6353"/>
                    <a:pt x="20480" y="6353"/>
                    <a:pt x="20480" y="6302"/>
                  </a:cubicBezTo>
                  <a:cubicBezTo>
                    <a:pt x="20640" y="6201"/>
                    <a:pt x="20800" y="6099"/>
                    <a:pt x="20960" y="6048"/>
                  </a:cubicBezTo>
                  <a:cubicBezTo>
                    <a:pt x="20960" y="6048"/>
                    <a:pt x="20960" y="6048"/>
                    <a:pt x="20960" y="6048"/>
                  </a:cubicBezTo>
                  <a:cubicBezTo>
                    <a:pt x="20960" y="6048"/>
                    <a:pt x="20960" y="6048"/>
                    <a:pt x="20960" y="6048"/>
                  </a:cubicBezTo>
                  <a:cubicBezTo>
                    <a:pt x="21280" y="5794"/>
                    <a:pt x="21440" y="5591"/>
                    <a:pt x="21600" y="5337"/>
                  </a:cubicBezTo>
                  <a:cubicBezTo>
                    <a:pt x="20481" y="5235"/>
                    <a:pt x="20481" y="5184"/>
                    <a:pt x="20481" y="5082"/>
                  </a:cubicBezTo>
                  <a:cubicBezTo>
                    <a:pt x="20481" y="5082"/>
                    <a:pt x="20481" y="5082"/>
                    <a:pt x="20481" y="5082"/>
                  </a:cubicBezTo>
                  <a:close/>
                </a:path>
              </a:pathLst>
            </a:custGeom>
            <a:solidFill>
              <a:schemeClr val="accent2">
                <a:lumMod val="75000"/>
              </a:schemeClr>
            </a:solidFill>
            <a:ln w="12700">
              <a:miter lim="400000"/>
            </a:ln>
          </p:spPr>
          <p:txBody>
            <a:bodyPr lIns="38100" tIns="38100" rIns="38100" bIns="38100" anchor="ctr"/>
            <a:lstStyle/>
            <a:p>
              <a:pPr>
                <a:defRPr sz="3000">
                  <a:solidFill>
                    <a:srgbClr val="FFFFFF"/>
                  </a:solidFill>
                </a:defRPr>
              </a:pPr>
              <a:endParaRPr/>
            </a:p>
          </p:txBody>
        </p:sp>
        <p:sp>
          <p:nvSpPr>
            <p:cNvPr id="138" name="Freeform: Shape 137">
              <a:extLst>
                <a:ext uri="{FF2B5EF4-FFF2-40B4-BE49-F238E27FC236}">
                  <a16:creationId xmlns="" xmlns:a16="http://schemas.microsoft.com/office/drawing/2014/main" id="{29C1D80B-480F-4795-ACB7-CB7CC2EF2027}"/>
                </a:ext>
              </a:extLst>
            </p:cNvPr>
            <p:cNvSpPr/>
            <p:nvPr/>
          </p:nvSpPr>
          <p:spPr>
            <a:xfrm>
              <a:off x="3825586" y="857658"/>
              <a:ext cx="1192950" cy="1615513"/>
            </a:xfrm>
            <a:custGeom>
              <a:avLst/>
              <a:gdLst>
                <a:gd name="connsiteX0" fmla="*/ 1146121 w 1192950"/>
                <a:gd name="connsiteY0" fmla="*/ 1099800 h 1615513"/>
                <a:gd name="connsiteX1" fmla="*/ 1144803 w 1192950"/>
                <a:gd name="connsiteY1" fmla="*/ 1105057 h 1615513"/>
                <a:gd name="connsiteX2" fmla="*/ 1133108 w 1192950"/>
                <a:gd name="connsiteY2" fmla="*/ 1129351 h 1615513"/>
                <a:gd name="connsiteX3" fmla="*/ 1091967 w 1192950"/>
                <a:gd name="connsiteY3" fmla="*/ 1174244 h 1615513"/>
                <a:gd name="connsiteX4" fmla="*/ 818986 w 1192950"/>
                <a:gd name="connsiteY4" fmla="*/ 1372445 h 1615513"/>
                <a:gd name="connsiteX5" fmla="*/ 766628 w 1192950"/>
                <a:gd name="connsiteY5" fmla="*/ 1376186 h 1615513"/>
                <a:gd name="connsiteX6" fmla="*/ 747921 w 1192950"/>
                <a:gd name="connsiteY6" fmla="*/ 1413571 h 1615513"/>
                <a:gd name="connsiteX7" fmla="*/ 613311 w 1192950"/>
                <a:gd name="connsiteY7" fmla="*/ 1608031 h 1615513"/>
                <a:gd name="connsiteX8" fmla="*/ 542246 w 1192950"/>
                <a:gd name="connsiteY8" fmla="*/ 1540717 h 1615513"/>
                <a:gd name="connsiteX9" fmla="*/ 531029 w 1192950"/>
                <a:gd name="connsiteY9" fmla="*/ 1551940 h 1615513"/>
                <a:gd name="connsiteX10" fmla="*/ 489888 w 1192950"/>
                <a:gd name="connsiteY10" fmla="*/ 1615513 h 1615513"/>
                <a:gd name="connsiteX11" fmla="*/ 486159 w 1192950"/>
                <a:gd name="connsiteY11" fmla="*/ 1611772 h 1615513"/>
                <a:gd name="connsiteX12" fmla="*/ 486159 w 1192950"/>
                <a:gd name="connsiteY12" fmla="*/ 1608031 h 1615513"/>
                <a:gd name="connsiteX13" fmla="*/ 531029 w 1192950"/>
                <a:gd name="connsiteY13" fmla="*/ 1536976 h 1615513"/>
                <a:gd name="connsiteX14" fmla="*/ 587116 w 1192950"/>
                <a:gd name="connsiteY14" fmla="*/ 1398607 h 1615513"/>
                <a:gd name="connsiteX15" fmla="*/ 751681 w 1192950"/>
                <a:gd name="connsiteY15" fmla="*/ 1391151 h 1615513"/>
                <a:gd name="connsiteX16" fmla="*/ 759139 w 1192950"/>
                <a:gd name="connsiteY16" fmla="*/ 1376186 h 1615513"/>
                <a:gd name="connsiteX17" fmla="*/ 658181 w 1192950"/>
                <a:gd name="connsiteY17" fmla="*/ 1305131 h 1615513"/>
                <a:gd name="connsiteX18" fmla="*/ 632017 w 1192950"/>
                <a:gd name="connsiteY18" fmla="*/ 1316354 h 1615513"/>
                <a:gd name="connsiteX19" fmla="*/ 549735 w 1192950"/>
                <a:gd name="connsiteY19" fmla="*/ 1379927 h 1615513"/>
                <a:gd name="connsiteX20" fmla="*/ 546006 w 1192950"/>
                <a:gd name="connsiteY20" fmla="*/ 1376186 h 1615513"/>
                <a:gd name="connsiteX21" fmla="*/ 546006 w 1192950"/>
                <a:gd name="connsiteY21" fmla="*/ 1372445 h 1615513"/>
                <a:gd name="connsiteX22" fmla="*/ 643235 w 1192950"/>
                <a:gd name="connsiteY22" fmla="*/ 1301390 h 1615513"/>
                <a:gd name="connsiteX23" fmla="*/ 755410 w 1192950"/>
                <a:gd name="connsiteY23" fmla="*/ 1159280 h 1615513"/>
                <a:gd name="connsiteX24" fmla="*/ 1114433 w 1192950"/>
                <a:gd name="connsiteY24" fmla="*/ 1144316 h 1615513"/>
                <a:gd name="connsiteX25" fmla="*/ 1137330 w 1192950"/>
                <a:gd name="connsiteY25" fmla="*/ 1117673 h 1615513"/>
                <a:gd name="connsiteX26" fmla="*/ 336750 w 1192950"/>
                <a:gd name="connsiteY26" fmla="*/ 1090853 h 1615513"/>
                <a:gd name="connsiteX27" fmla="*/ 340784 w 1192950"/>
                <a:gd name="connsiteY27" fmla="*/ 1115952 h 1615513"/>
                <a:gd name="connsiteX28" fmla="*/ 347794 w 1192950"/>
                <a:gd name="connsiteY28" fmla="*/ 1142134 h 1615513"/>
                <a:gd name="connsiteX29" fmla="*/ 489901 w 1192950"/>
                <a:gd name="connsiteY29" fmla="*/ 1209451 h 1615513"/>
                <a:gd name="connsiteX30" fmla="*/ 523559 w 1192950"/>
                <a:gd name="connsiteY30" fmla="*/ 1351554 h 1615513"/>
                <a:gd name="connsiteX31" fmla="*/ 557217 w 1192950"/>
                <a:gd name="connsiteY31" fmla="*/ 1430072 h 1615513"/>
                <a:gd name="connsiteX32" fmla="*/ 557217 w 1192950"/>
                <a:gd name="connsiteY32" fmla="*/ 1433822 h 1615513"/>
                <a:gd name="connsiteX33" fmla="*/ 553478 w 1192950"/>
                <a:gd name="connsiteY33" fmla="*/ 1433822 h 1615513"/>
                <a:gd name="connsiteX34" fmla="*/ 523559 w 1192950"/>
                <a:gd name="connsiteY34" fmla="*/ 1366504 h 1615513"/>
                <a:gd name="connsiteX35" fmla="*/ 519820 w 1192950"/>
                <a:gd name="connsiteY35" fmla="*/ 1351554 h 1615513"/>
                <a:gd name="connsiteX36" fmla="*/ 452505 w 1192950"/>
                <a:gd name="connsiteY36" fmla="*/ 1385204 h 1615513"/>
                <a:gd name="connsiteX37" fmla="*/ 355281 w 1192950"/>
                <a:gd name="connsiteY37" fmla="*/ 1168317 h 1615513"/>
                <a:gd name="connsiteX38" fmla="*/ 340316 w 1192950"/>
                <a:gd name="connsiteY38" fmla="*/ 1123434 h 1615513"/>
                <a:gd name="connsiteX39" fmla="*/ 337045 w 1192950"/>
                <a:gd name="connsiteY39" fmla="*/ 1099127 h 1615513"/>
                <a:gd name="connsiteX40" fmla="*/ 336578 w 1192950"/>
                <a:gd name="connsiteY40" fmla="*/ 1086033 h 1615513"/>
                <a:gd name="connsiteX41" fmla="*/ 336750 w 1192950"/>
                <a:gd name="connsiteY41" fmla="*/ 1090853 h 1615513"/>
                <a:gd name="connsiteX42" fmla="*/ 336578 w 1192950"/>
                <a:gd name="connsiteY42" fmla="*/ 1089783 h 1615513"/>
                <a:gd name="connsiteX43" fmla="*/ 1151348 w 1192950"/>
                <a:gd name="connsiteY43" fmla="*/ 1084484 h 1615513"/>
                <a:gd name="connsiteX44" fmla="*/ 1151814 w 1192950"/>
                <a:gd name="connsiteY44" fmla="*/ 1088225 h 1615513"/>
                <a:gd name="connsiteX45" fmla="*/ 1146121 w 1192950"/>
                <a:gd name="connsiteY45" fmla="*/ 1099800 h 1615513"/>
                <a:gd name="connsiteX46" fmla="*/ 1148085 w 1192950"/>
                <a:gd name="connsiteY46" fmla="*/ 1091966 h 1615513"/>
                <a:gd name="connsiteX47" fmla="*/ 1151348 w 1192950"/>
                <a:gd name="connsiteY47" fmla="*/ 1084484 h 1615513"/>
                <a:gd name="connsiteX48" fmla="*/ 2803 w 1192950"/>
                <a:gd name="connsiteY48" fmla="*/ 1011235 h 1615513"/>
                <a:gd name="connsiteX49" fmla="*/ 2803 w 1192950"/>
                <a:gd name="connsiteY49" fmla="*/ 1014988 h 1615513"/>
                <a:gd name="connsiteX50" fmla="*/ 17755 w 1192950"/>
                <a:gd name="connsiteY50" fmla="*/ 1093508 h 1615513"/>
                <a:gd name="connsiteX51" fmla="*/ 324422 w 1192950"/>
                <a:gd name="connsiteY51" fmla="*/ 1231874 h 1615513"/>
                <a:gd name="connsiteX52" fmla="*/ 402941 w 1192950"/>
                <a:gd name="connsiteY52" fmla="*/ 1396420 h 1615513"/>
                <a:gd name="connsiteX53" fmla="*/ 474007 w 1192950"/>
                <a:gd name="connsiteY53" fmla="*/ 1497391 h 1615513"/>
                <a:gd name="connsiteX54" fmla="*/ 470269 w 1192950"/>
                <a:gd name="connsiteY54" fmla="*/ 1501144 h 1615513"/>
                <a:gd name="connsiteX55" fmla="*/ 466531 w 1192950"/>
                <a:gd name="connsiteY55" fmla="*/ 1504874 h 1615513"/>
                <a:gd name="connsiteX56" fmla="*/ 406701 w 1192950"/>
                <a:gd name="connsiteY56" fmla="*/ 1411387 h 1615513"/>
                <a:gd name="connsiteX57" fmla="*/ 384252 w 1192950"/>
                <a:gd name="connsiteY57" fmla="*/ 1392690 h 1615513"/>
                <a:gd name="connsiteX58" fmla="*/ 219715 w 1192950"/>
                <a:gd name="connsiteY58" fmla="*/ 1392690 h 1615513"/>
                <a:gd name="connsiteX59" fmla="*/ 25231 w 1192950"/>
                <a:gd name="connsiteY59" fmla="*/ 1123442 h 1615513"/>
                <a:gd name="connsiteX60" fmla="*/ 2803 w 1192950"/>
                <a:gd name="connsiteY60" fmla="*/ 1067350 h 1615513"/>
                <a:gd name="connsiteX61" fmla="*/ 2803 w 1192950"/>
                <a:gd name="connsiteY61" fmla="*/ 1011235 h 1615513"/>
                <a:gd name="connsiteX62" fmla="*/ 1192950 w 1192950"/>
                <a:gd name="connsiteY62" fmla="*/ 972299 h 1615513"/>
                <a:gd name="connsiteX63" fmla="*/ 1166767 w 1192950"/>
                <a:gd name="connsiteY63" fmla="*/ 1009698 h 1615513"/>
                <a:gd name="connsiteX64" fmla="*/ 1121885 w 1192950"/>
                <a:gd name="connsiteY64" fmla="*/ 1039619 h 1615513"/>
                <a:gd name="connsiteX65" fmla="*/ 848913 w 1192950"/>
                <a:gd name="connsiteY65" fmla="*/ 1140586 h 1615513"/>
                <a:gd name="connsiteX66" fmla="*/ 729236 w 1192950"/>
                <a:gd name="connsiteY66" fmla="*/ 1062053 h 1615513"/>
                <a:gd name="connsiteX67" fmla="*/ 703053 w 1192950"/>
                <a:gd name="connsiteY67" fmla="*/ 1065797 h 1615513"/>
                <a:gd name="connsiteX68" fmla="*/ 673140 w 1192950"/>
                <a:gd name="connsiteY68" fmla="*/ 1073275 h 1615513"/>
                <a:gd name="connsiteX69" fmla="*/ 673140 w 1192950"/>
                <a:gd name="connsiteY69" fmla="*/ 1069540 h 1615513"/>
                <a:gd name="connsiteX70" fmla="*/ 714267 w 1192950"/>
                <a:gd name="connsiteY70" fmla="*/ 1058318 h 1615513"/>
                <a:gd name="connsiteX71" fmla="*/ 852643 w 1192950"/>
                <a:gd name="connsiteY71" fmla="*/ 976042 h 1615513"/>
                <a:gd name="connsiteX72" fmla="*/ 1140584 w 1192950"/>
                <a:gd name="connsiteY72" fmla="*/ 1024663 h 1615513"/>
                <a:gd name="connsiteX73" fmla="*/ 1192950 w 1192950"/>
                <a:gd name="connsiteY73" fmla="*/ 972299 h 1615513"/>
                <a:gd name="connsiteX74" fmla="*/ 807763 w 1192950"/>
                <a:gd name="connsiteY74" fmla="*/ 815231 h 1615513"/>
                <a:gd name="connsiteX75" fmla="*/ 811511 w 1192950"/>
                <a:gd name="connsiteY75" fmla="*/ 818978 h 1615513"/>
                <a:gd name="connsiteX76" fmla="*/ 830206 w 1192950"/>
                <a:gd name="connsiteY76" fmla="*/ 852635 h 1615513"/>
                <a:gd name="connsiteX77" fmla="*/ 807766 w 1192950"/>
                <a:gd name="connsiteY77" fmla="*/ 815238 h 1615513"/>
                <a:gd name="connsiteX78" fmla="*/ 1105760 w 1192950"/>
                <a:gd name="connsiteY78" fmla="*/ 790240 h 1615513"/>
                <a:gd name="connsiteX79" fmla="*/ 1104137 w 1192950"/>
                <a:gd name="connsiteY79" fmla="*/ 797006 h 1615513"/>
                <a:gd name="connsiteX80" fmla="*/ 1095729 w 1192950"/>
                <a:gd name="connsiteY80" fmla="*/ 811498 h 1615513"/>
                <a:gd name="connsiteX81" fmla="*/ 1073290 w 1192950"/>
                <a:gd name="connsiteY81" fmla="*/ 833936 h 1615513"/>
                <a:gd name="connsiteX82" fmla="*/ 927435 w 1192950"/>
                <a:gd name="connsiteY82" fmla="*/ 919953 h 1615513"/>
                <a:gd name="connsiteX83" fmla="*/ 848908 w 1192950"/>
                <a:gd name="connsiteY83" fmla="*/ 886293 h 1615513"/>
                <a:gd name="connsiteX84" fmla="*/ 833944 w 1192950"/>
                <a:gd name="connsiteY84" fmla="*/ 890027 h 1615513"/>
                <a:gd name="connsiteX85" fmla="*/ 785331 w 1192950"/>
                <a:gd name="connsiteY85" fmla="*/ 923687 h 1615513"/>
                <a:gd name="connsiteX86" fmla="*/ 785331 w 1192950"/>
                <a:gd name="connsiteY86" fmla="*/ 919953 h 1615513"/>
                <a:gd name="connsiteX87" fmla="*/ 785331 w 1192950"/>
                <a:gd name="connsiteY87" fmla="*/ 916212 h 1615513"/>
                <a:gd name="connsiteX88" fmla="*/ 837682 w 1192950"/>
                <a:gd name="connsiteY88" fmla="*/ 882552 h 1615513"/>
                <a:gd name="connsiteX89" fmla="*/ 908749 w 1192950"/>
                <a:gd name="connsiteY89" fmla="*/ 818972 h 1615513"/>
                <a:gd name="connsiteX90" fmla="*/ 1080765 w 1192950"/>
                <a:gd name="connsiteY90" fmla="*/ 815238 h 1615513"/>
                <a:gd name="connsiteX91" fmla="*/ 1093853 w 1192950"/>
                <a:gd name="connsiteY91" fmla="*/ 802149 h 1615513"/>
                <a:gd name="connsiteX92" fmla="*/ 1106940 w 1192950"/>
                <a:gd name="connsiteY92" fmla="*/ 785319 h 1615513"/>
                <a:gd name="connsiteX93" fmla="*/ 1106940 w 1192950"/>
                <a:gd name="connsiteY93" fmla="*/ 789060 h 1615513"/>
                <a:gd name="connsiteX94" fmla="*/ 1105760 w 1192950"/>
                <a:gd name="connsiteY94" fmla="*/ 790240 h 1615513"/>
                <a:gd name="connsiteX95" fmla="*/ 79537 w 1192950"/>
                <a:gd name="connsiteY95" fmla="*/ 748530 h 1615513"/>
                <a:gd name="connsiteX96" fmla="*/ 80004 w 1192950"/>
                <a:gd name="connsiteY96" fmla="*/ 753195 h 1615513"/>
                <a:gd name="connsiteX97" fmla="*/ 106166 w 1192950"/>
                <a:gd name="connsiteY97" fmla="*/ 813040 h 1615513"/>
                <a:gd name="connsiteX98" fmla="*/ 453956 w 1192950"/>
                <a:gd name="connsiteY98" fmla="*/ 887828 h 1615513"/>
                <a:gd name="connsiteX99" fmla="*/ 539975 w 1192950"/>
                <a:gd name="connsiteY99" fmla="*/ 1044893 h 1615513"/>
                <a:gd name="connsiteX100" fmla="*/ 622252 w 1192950"/>
                <a:gd name="connsiteY100" fmla="*/ 1130916 h 1615513"/>
                <a:gd name="connsiteX101" fmla="*/ 622252 w 1192950"/>
                <a:gd name="connsiteY101" fmla="*/ 1134642 h 1615513"/>
                <a:gd name="connsiteX102" fmla="*/ 618511 w 1192950"/>
                <a:gd name="connsiteY102" fmla="*/ 1138387 h 1615513"/>
                <a:gd name="connsiteX103" fmla="*/ 547457 w 1192950"/>
                <a:gd name="connsiteY103" fmla="*/ 1059854 h 1615513"/>
                <a:gd name="connsiteX104" fmla="*/ 521295 w 1192950"/>
                <a:gd name="connsiteY104" fmla="*/ 1044893 h 1615513"/>
                <a:gd name="connsiteX105" fmla="*/ 356740 w 1192950"/>
                <a:gd name="connsiteY105" fmla="*/ 1082287 h 1615513"/>
                <a:gd name="connsiteX106" fmla="*/ 121130 w 1192950"/>
                <a:gd name="connsiteY106" fmla="*/ 839217 h 1615513"/>
                <a:gd name="connsiteX107" fmla="*/ 83746 w 1192950"/>
                <a:gd name="connsiteY107" fmla="*/ 790607 h 1615513"/>
                <a:gd name="connsiteX108" fmla="*/ 76263 w 1192950"/>
                <a:gd name="connsiteY108" fmla="*/ 749468 h 1615513"/>
                <a:gd name="connsiteX109" fmla="*/ 79537 w 1192950"/>
                <a:gd name="connsiteY109" fmla="*/ 748530 h 1615513"/>
                <a:gd name="connsiteX110" fmla="*/ 813804 w 1192950"/>
                <a:gd name="connsiteY110" fmla="*/ 705632 h 1615513"/>
                <a:gd name="connsiteX111" fmla="*/ 819923 w 1192950"/>
                <a:gd name="connsiteY111" fmla="*/ 707252 h 1615513"/>
                <a:gd name="connsiteX112" fmla="*/ 830206 w 1192950"/>
                <a:gd name="connsiteY112" fmla="*/ 714265 h 1615513"/>
                <a:gd name="connsiteX113" fmla="*/ 819923 w 1192950"/>
                <a:gd name="connsiteY113" fmla="*/ 709590 h 1615513"/>
                <a:gd name="connsiteX114" fmla="*/ 678033 w 1192950"/>
                <a:gd name="connsiteY114" fmla="*/ 704058 h 1615513"/>
                <a:gd name="connsiteX115" fmla="*/ 691663 w 1192950"/>
                <a:gd name="connsiteY115" fmla="*/ 715962 h 1615513"/>
                <a:gd name="connsiteX116" fmla="*/ 781588 w 1192950"/>
                <a:gd name="connsiteY116" fmla="*/ 755404 h 1615513"/>
                <a:gd name="connsiteX117" fmla="*/ 802099 w 1192950"/>
                <a:gd name="connsiteY117" fmla="*/ 802734 h 1615513"/>
                <a:gd name="connsiteX118" fmla="*/ 807763 w 1192950"/>
                <a:gd name="connsiteY118" fmla="*/ 815231 h 1615513"/>
                <a:gd name="connsiteX119" fmla="*/ 804028 w 1192950"/>
                <a:gd name="connsiteY119" fmla="*/ 811499 h 1615513"/>
                <a:gd name="connsiteX120" fmla="*/ 744190 w 1192950"/>
                <a:gd name="connsiteY120" fmla="*/ 807759 h 1615513"/>
                <a:gd name="connsiteX121" fmla="*/ 680622 w 1192950"/>
                <a:gd name="connsiteY121" fmla="*/ 710528 h 1615513"/>
                <a:gd name="connsiteX122" fmla="*/ 799629 w 1192950"/>
                <a:gd name="connsiteY122" fmla="*/ 699309 h 1615513"/>
                <a:gd name="connsiteX123" fmla="*/ 804028 w 1192950"/>
                <a:gd name="connsiteY123" fmla="*/ 699309 h 1615513"/>
                <a:gd name="connsiteX124" fmla="*/ 813804 w 1192950"/>
                <a:gd name="connsiteY124" fmla="*/ 705632 h 1615513"/>
                <a:gd name="connsiteX125" fmla="*/ 804028 w 1192950"/>
                <a:gd name="connsiteY125" fmla="*/ 703045 h 1615513"/>
                <a:gd name="connsiteX126" fmla="*/ 675905 w 1192950"/>
                <a:gd name="connsiteY126" fmla="*/ 698739 h 1615513"/>
                <a:gd name="connsiteX127" fmla="*/ 678033 w 1192950"/>
                <a:gd name="connsiteY127" fmla="*/ 704058 h 1615513"/>
                <a:gd name="connsiteX128" fmla="*/ 676877 w 1192950"/>
                <a:gd name="connsiteY128" fmla="*/ 703048 h 1615513"/>
                <a:gd name="connsiteX129" fmla="*/ 953728 w 1192950"/>
                <a:gd name="connsiteY129" fmla="*/ 698257 h 1615513"/>
                <a:gd name="connsiteX130" fmla="*/ 1037637 w 1192950"/>
                <a:gd name="connsiteY130" fmla="*/ 704568 h 1615513"/>
                <a:gd name="connsiteX131" fmla="*/ 1057297 w 1192950"/>
                <a:gd name="connsiteY131" fmla="*/ 700334 h 1615513"/>
                <a:gd name="connsiteX132" fmla="*/ 1050840 w 1192950"/>
                <a:gd name="connsiteY132" fmla="*/ 706788 h 1615513"/>
                <a:gd name="connsiteX133" fmla="*/ 934910 w 1192950"/>
                <a:gd name="connsiteY133" fmla="*/ 785322 h 1615513"/>
                <a:gd name="connsiteX134" fmla="*/ 871335 w 1192950"/>
                <a:gd name="connsiteY134" fmla="*/ 755404 h 1615513"/>
                <a:gd name="connsiteX135" fmla="*/ 860115 w 1192950"/>
                <a:gd name="connsiteY135" fmla="*/ 759144 h 1615513"/>
                <a:gd name="connsiteX136" fmla="*/ 826468 w 1192950"/>
                <a:gd name="connsiteY136" fmla="*/ 785322 h 1615513"/>
                <a:gd name="connsiteX137" fmla="*/ 822724 w 1192950"/>
                <a:gd name="connsiteY137" fmla="*/ 785322 h 1615513"/>
                <a:gd name="connsiteX138" fmla="*/ 863859 w 1192950"/>
                <a:gd name="connsiteY138" fmla="*/ 755404 h 1615513"/>
                <a:gd name="connsiteX139" fmla="*/ 912471 w 1192950"/>
                <a:gd name="connsiteY139" fmla="*/ 699309 h 1615513"/>
                <a:gd name="connsiteX140" fmla="*/ 953728 w 1192950"/>
                <a:gd name="connsiteY140" fmla="*/ 698257 h 1615513"/>
                <a:gd name="connsiteX141" fmla="*/ 1069530 w 1192950"/>
                <a:gd name="connsiteY141" fmla="*/ 688107 h 1615513"/>
                <a:gd name="connsiteX142" fmla="*/ 1062060 w 1192950"/>
                <a:gd name="connsiteY142" fmla="*/ 699309 h 1615513"/>
                <a:gd name="connsiteX143" fmla="*/ 1057297 w 1192950"/>
                <a:gd name="connsiteY143" fmla="*/ 700334 h 1615513"/>
                <a:gd name="connsiteX144" fmla="*/ 1069565 w 1192950"/>
                <a:gd name="connsiteY144" fmla="*/ 688055 h 1615513"/>
                <a:gd name="connsiteX145" fmla="*/ 1069547 w 1192950"/>
                <a:gd name="connsiteY145" fmla="*/ 688090 h 1615513"/>
                <a:gd name="connsiteX146" fmla="*/ 1069530 w 1192950"/>
                <a:gd name="connsiteY146" fmla="*/ 688107 h 1615513"/>
                <a:gd name="connsiteX147" fmla="*/ 673140 w 1192950"/>
                <a:gd name="connsiteY147" fmla="*/ 676871 h 1615513"/>
                <a:gd name="connsiteX148" fmla="*/ 673607 w 1192950"/>
                <a:gd name="connsiteY148" fmla="*/ 688557 h 1615513"/>
                <a:gd name="connsiteX149" fmla="*/ 675905 w 1192950"/>
                <a:gd name="connsiteY149" fmla="*/ 698739 h 1615513"/>
                <a:gd name="connsiteX150" fmla="*/ 673140 w 1192950"/>
                <a:gd name="connsiteY150" fmla="*/ 691829 h 1615513"/>
                <a:gd name="connsiteX151" fmla="*/ 673140 w 1192950"/>
                <a:gd name="connsiteY151" fmla="*/ 679675 h 1615513"/>
                <a:gd name="connsiteX152" fmla="*/ 1077023 w 1192950"/>
                <a:gd name="connsiteY152" fmla="*/ 673131 h 1615513"/>
                <a:gd name="connsiteX153" fmla="*/ 1077023 w 1192950"/>
                <a:gd name="connsiteY153" fmla="*/ 676871 h 1615513"/>
                <a:gd name="connsiteX154" fmla="*/ 1069565 w 1192950"/>
                <a:gd name="connsiteY154" fmla="*/ 688055 h 1615513"/>
                <a:gd name="connsiteX155" fmla="*/ 1074685 w 1192950"/>
                <a:gd name="connsiteY155" fmla="*/ 677806 h 1615513"/>
                <a:gd name="connsiteX156" fmla="*/ 1077023 w 1192950"/>
                <a:gd name="connsiteY156" fmla="*/ 673131 h 1615513"/>
                <a:gd name="connsiteX157" fmla="*/ 261783 w 1192950"/>
                <a:gd name="connsiteY157" fmla="*/ 673128 h 1615513"/>
                <a:gd name="connsiteX158" fmla="*/ 265522 w 1192950"/>
                <a:gd name="connsiteY158" fmla="*/ 676862 h 1615513"/>
                <a:gd name="connsiteX159" fmla="*/ 295439 w 1192950"/>
                <a:gd name="connsiteY159" fmla="*/ 729217 h 1615513"/>
                <a:gd name="connsiteX160" fmla="*/ 542253 w 1192950"/>
                <a:gd name="connsiteY160" fmla="*/ 755400 h 1615513"/>
                <a:gd name="connsiteX161" fmla="*/ 639482 w 1192950"/>
                <a:gd name="connsiteY161" fmla="*/ 852630 h 1615513"/>
                <a:gd name="connsiteX162" fmla="*/ 710535 w 1192950"/>
                <a:gd name="connsiteY162" fmla="*/ 904985 h 1615513"/>
                <a:gd name="connsiteX163" fmla="*/ 706795 w 1192950"/>
                <a:gd name="connsiteY163" fmla="*/ 908730 h 1615513"/>
                <a:gd name="connsiteX164" fmla="*/ 643222 w 1192950"/>
                <a:gd name="connsiteY164" fmla="*/ 856375 h 1615513"/>
                <a:gd name="connsiteX165" fmla="*/ 624524 w 1192950"/>
                <a:gd name="connsiteY165" fmla="*/ 848885 h 1615513"/>
                <a:gd name="connsiteX166" fmla="*/ 508596 w 1192950"/>
                <a:gd name="connsiteY166" fmla="*/ 886281 h 1615513"/>
                <a:gd name="connsiteX167" fmla="*/ 306658 w 1192950"/>
                <a:gd name="connsiteY167" fmla="*/ 744186 h 1615513"/>
                <a:gd name="connsiteX168" fmla="*/ 276741 w 1192950"/>
                <a:gd name="connsiteY168" fmla="*/ 710524 h 1615513"/>
                <a:gd name="connsiteX169" fmla="*/ 261783 w 1192950"/>
                <a:gd name="connsiteY169" fmla="*/ 673128 h 1615513"/>
                <a:gd name="connsiteX170" fmla="*/ 1005987 w 1192950"/>
                <a:gd name="connsiteY170" fmla="*/ 579625 h 1615513"/>
                <a:gd name="connsiteX171" fmla="*/ 1005974 w 1192950"/>
                <a:gd name="connsiteY171" fmla="*/ 579640 h 1615513"/>
                <a:gd name="connsiteX172" fmla="*/ 1005972 w 1192950"/>
                <a:gd name="connsiteY172" fmla="*/ 579641 h 1615513"/>
                <a:gd name="connsiteX173" fmla="*/ 1017192 w 1192950"/>
                <a:gd name="connsiteY173" fmla="*/ 560940 h 1615513"/>
                <a:gd name="connsiteX174" fmla="*/ 1013456 w 1192950"/>
                <a:gd name="connsiteY174" fmla="*/ 572158 h 1615513"/>
                <a:gd name="connsiteX175" fmla="*/ 1005987 w 1192950"/>
                <a:gd name="connsiteY175" fmla="*/ 579625 h 1615513"/>
                <a:gd name="connsiteX176" fmla="*/ 1012984 w 1192950"/>
                <a:gd name="connsiteY176" fmla="*/ 571693 h 1615513"/>
                <a:gd name="connsiteX177" fmla="*/ 1017192 w 1192950"/>
                <a:gd name="connsiteY177" fmla="*/ 560940 h 1615513"/>
                <a:gd name="connsiteX178" fmla="*/ 538517 w 1192950"/>
                <a:gd name="connsiteY178" fmla="*/ 549727 h 1615513"/>
                <a:gd name="connsiteX179" fmla="*/ 523555 w 1192950"/>
                <a:gd name="connsiteY179" fmla="*/ 572162 h 1615513"/>
                <a:gd name="connsiteX180" fmla="*/ 538517 w 1192950"/>
                <a:gd name="connsiteY180" fmla="*/ 549727 h 1615513"/>
                <a:gd name="connsiteX181" fmla="*/ 949870 w 1192950"/>
                <a:gd name="connsiteY181" fmla="*/ 523547 h 1615513"/>
                <a:gd name="connsiteX182" fmla="*/ 1017181 w 1192950"/>
                <a:gd name="connsiteY182" fmla="*/ 534765 h 1615513"/>
                <a:gd name="connsiteX183" fmla="*/ 1024662 w 1192950"/>
                <a:gd name="connsiteY183" fmla="*/ 527286 h 1615513"/>
                <a:gd name="connsiteX184" fmla="*/ 1020924 w 1192950"/>
                <a:gd name="connsiteY184" fmla="*/ 534765 h 1615513"/>
                <a:gd name="connsiteX185" fmla="*/ 1009705 w 1192950"/>
                <a:gd name="connsiteY185" fmla="*/ 542246 h 1615513"/>
                <a:gd name="connsiteX186" fmla="*/ 949870 w 1192950"/>
                <a:gd name="connsiteY186" fmla="*/ 568424 h 1615513"/>
                <a:gd name="connsiteX187" fmla="*/ 919955 w 1192950"/>
                <a:gd name="connsiteY187" fmla="*/ 549725 h 1615513"/>
                <a:gd name="connsiteX188" fmla="*/ 949870 w 1192950"/>
                <a:gd name="connsiteY188" fmla="*/ 523547 h 1615513"/>
                <a:gd name="connsiteX189" fmla="*/ 224390 w 1192950"/>
                <a:gd name="connsiteY189" fmla="*/ 523544 h 1615513"/>
                <a:gd name="connsiteX190" fmla="*/ 228123 w 1192950"/>
                <a:gd name="connsiteY190" fmla="*/ 527285 h 1615513"/>
                <a:gd name="connsiteX191" fmla="*/ 258041 w 1192950"/>
                <a:gd name="connsiteY191" fmla="*/ 568421 h 1615513"/>
                <a:gd name="connsiteX192" fmla="*/ 474936 w 1192950"/>
                <a:gd name="connsiteY192" fmla="*/ 572154 h 1615513"/>
                <a:gd name="connsiteX193" fmla="*/ 564691 w 1192950"/>
                <a:gd name="connsiteY193" fmla="*/ 650692 h 1615513"/>
                <a:gd name="connsiteX194" fmla="*/ 632013 w 1192950"/>
                <a:gd name="connsiteY194" fmla="*/ 691828 h 1615513"/>
                <a:gd name="connsiteX195" fmla="*/ 632013 w 1192950"/>
                <a:gd name="connsiteY195" fmla="*/ 695569 h 1615513"/>
                <a:gd name="connsiteX196" fmla="*/ 632013 w 1192950"/>
                <a:gd name="connsiteY196" fmla="*/ 699302 h 1615513"/>
                <a:gd name="connsiteX197" fmla="*/ 572176 w 1192950"/>
                <a:gd name="connsiteY197" fmla="*/ 658166 h 1615513"/>
                <a:gd name="connsiteX198" fmla="*/ 553474 w 1192950"/>
                <a:gd name="connsiteY198" fmla="*/ 650692 h 1615513"/>
                <a:gd name="connsiteX199" fmla="*/ 456254 w 1192950"/>
                <a:gd name="connsiteY199" fmla="*/ 691828 h 1615513"/>
                <a:gd name="connsiteX200" fmla="*/ 269258 w 1192950"/>
                <a:gd name="connsiteY200" fmla="*/ 583369 h 1615513"/>
                <a:gd name="connsiteX201" fmla="*/ 239359 w 1192950"/>
                <a:gd name="connsiteY201" fmla="*/ 557206 h 1615513"/>
                <a:gd name="connsiteX202" fmla="*/ 224390 w 1192950"/>
                <a:gd name="connsiteY202" fmla="*/ 523544 h 1615513"/>
                <a:gd name="connsiteX203" fmla="*/ 895443 w 1192950"/>
                <a:gd name="connsiteY203" fmla="*/ 497351 h 1615513"/>
                <a:gd name="connsiteX204" fmla="*/ 895437 w 1192950"/>
                <a:gd name="connsiteY204" fmla="*/ 497370 h 1615513"/>
                <a:gd name="connsiteX205" fmla="*/ 895431 w 1192950"/>
                <a:gd name="connsiteY205" fmla="*/ 497375 h 1615513"/>
                <a:gd name="connsiteX206" fmla="*/ 865517 w 1192950"/>
                <a:gd name="connsiteY206" fmla="*/ 493635 h 1615513"/>
                <a:gd name="connsiteX207" fmla="*/ 876740 w 1192950"/>
                <a:gd name="connsiteY207" fmla="*/ 512334 h 1615513"/>
                <a:gd name="connsiteX208" fmla="*/ 895431 w 1192950"/>
                <a:gd name="connsiteY208" fmla="*/ 497375 h 1615513"/>
                <a:gd name="connsiteX209" fmla="*/ 887951 w 1192950"/>
                <a:gd name="connsiteY209" fmla="*/ 512334 h 1615513"/>
                <a:gd name="connsiteX210" fmla="*/ 884214 w 1192950"/>
                <a:gd name="connsiteY210" fmla="*/ 523551 h 1615513"/>
                <a:gd name="connsiteX211" fmla="*/ 906648 w 1192950"/>
                <a:gd name="connsiteY211" fmla="*/ 549720 h 1615513"/>
                <a:gd name="connsiteX212" fmla="*/ 908041 w 1192950"/>
                <a:gd name="connsiteY212" fmla="*/ 555019 h 1615513"/>
                <a:gd name="connsiteX213" fmla="*/ 919955 w 1192950"/>
                <a:gd name="connsiteY213" fmla="*/ 549725 h 1615513"/>
                <a:gd name="connsiteX214" fmla="*/ 908041 w 1192950"/>
                <a:gd name="connsiteY214" fmla="*/ 555019 h 1615513"/>
                <a:gd name="connsiteX215" fmla="*/ 909690 w 1192950"/>
                <a:gd name="connsiteY215" fmla="*/ 561291 h 1615513"/>
                <a:gd name="connsiteX216" fmla="*/ 899175 w 1192950"/>
                <a:gd name="connsiteY216" fmla="*/ 583383 h 1615513"/>
                <a:gd name="connsiteX217" fmla="*/ 869254 w 1192950"/>
                <a:gd name="connsiteY217" fmla="*/ 568419 h 1615513"/>
                <a:gd name="connsiteX218" fmla="*/ 865517 w 1192950"/>
                <a:gd name="connsiteY218" fmla="*/ 557202 h 1615513"/>
                <a:gd name="connsiteX219" fmla="*/ 835597 w 1192950"/>
                <a:gd name="connsiteY219" fmla="*/ 594600 h 1615513"/>
                <a:gd name="connsiteX220" fmla="*/ 859199 w 1192950"/>
                <a:gd name="connsiteY220" fmla="*/ 624944 h 1615513"/>
                <a:gd name="connsiteX221" fmla="*/ 861117 w 1192950"/>
                <a:gd name="connsiteY221" fmla="*/ 622881 h 1615513"/>
                <a:gd name="connsiteX222" fmla="*/ 890042 w 1192950"/>
                <a:gd name="connsiteY222" fmla="*/ 587117 h 1615513"/>
                <a:gd name="connsiteX223" fmla="*/ 899965 w 1192950"/>
                <a:gd name="connsiteY223" fmla="*/ 586435 h 1615513"/>
                <a:gd name="connsiteX224" fmla="*/ 899175 w 1192950"/>
                <a:gd name="connsiteY224" fmla="*/ 583383 h 1615513"/>
                <a:gd name="connsiteX225" fmla="*/ 902083 w 1192950"/>
                <a:gd name="connsiteY225" fmla="*/ 586290 h 1615513"/>
                <a:gd name="connsiteX226" fmla="*/ 922356 w 1192950"/>
                <a:gd name="connsiteY226" fmla="*/ 584898 h 1615513"/>
                <a:gd name="connsiteX227" fmla="*/ 988383 w 1192950"/>
                <a:gd name="connsiteY227" fmla="*/ 586067 h 1615513"/>
                <a:gd name="connsiteX228" fmla="*/ 1005972 w 1192950"/>
                <a:gd name="connsiteY228" fmla="*/ 579641 h 1615513"/>
                <a:gd name="connsiteX229" fmla="*/ 998493 w 1192950"/>
                <a:gd name="connsiteY229" fmla="*/ 587117 h 1615513"/>
                <a:gd name="connsiteX230" fmla="*/ 908742 w 1192950"/>
                <a:gd name="connsiteY230" fmla="*/ 650692 h 1615513"/>
                <a:gd name="connsiteX231" fmla="*/ 876954 w 1192950"/>
                <a:gd name="connsiteY231" fmla="*/ 645086 h 1615513"/>
                <a:gd name="connsiteX232" fmla="*/ 863255 w 1192950"/>
                <a:gd name="connsiteY232" fmla="*/ 633875 h 1615513"/>
                <a:gd name="connsiteX233" fmla="*/ 864820 w 1192950"/>
                <a:gd name="connsiteY233" fmla="*/ 639832 h 1615513"/>
                <a:gd name="connsiteX234" fmla="*/ 854307 w 1192950"/>
                <a:gd name="connsiteY234" fmla="*/ 661914 h 1615513"/>
                <a:gd name="connsiteX235" fmla="*/ 839341 w 1192950"/>
                <a:gd name="connsiteY235" fmla="*/ 660045 h 1615513"/>
                <a:gd name="connsiteX236" fmla="*/ 827604 w 1192950"/>
                <a:gd name="connsiteY236" fmla="*/ 649777 h 1615513"/>
                <a:gd name="connsiteX237" fmla="*/ 822727 w 1192950"/>
                <a:gd name="connsiteY237" fmla="*/ 654433 h 1615513"/>
                <a:gd name="connsiteX238" fmla="*/ 827362 w 1192950"/>
                <a:gd name="connsiteY238" fmla="*/ 649565 h 1615513"/>
                <a:gd name="connsiteX239" fmla="*/ 824386 w 1192950"/>
                <a:gd name="connsiteY239" fmla="*/ 646962 h 1615513"/>
                <a:gd name="connsiteX240" fmla="*/ 820650 w 1192950"/>
                <a:gd name="connsiteY240" fmla="*/ 617046 h 1615513"/>
                <a:gd name="connsiteX241" fmla="*/ 764546 w 1192950"/>
                <a:gd name="connsiteY241" fmla="*/ 669396 h 1615513"/>
                <a:gd name="connsiteX242" fmla="*/ 734805 w 1192950"/>
                <a:gd name="connsiteY242" fmla="*/ 680523 h 1615513"/>
                <a:gd name="connsiteX243" fmla="*/ 770368 w 1192950"/>
                <a:gd name="connsiteY243" fmla="*/ 673128 h 1615513"/>
                <a:gd name="connsiteX244" fmla="*/ 796666 w 1192950"/>
                <a:gd name="connsiteY244" fmla="*/ 696793 h 1615513"/>
                <a:gd name="connsiteX245" fmla="*/ 799629 w 1192950"/>
                <a:gd name="connsiteY245" fmla="*/ 699309 h 1615513"/>
                <a:gd name="connsiteX246" fmla="*/ 796546 w 1192950"/>
                <a:gd name="connsiteY246" fmla="*/ 699309 h 1615513"/>
                <a:gd name="connsiteX247" fmla="*/ 762893 w 1192950"/>
                <a:gd name="connsiteY247" fmla="*/ 721748 h 1615513"/>
                <a:gd name="connsiteX248" fmla="*/ 688097 w 1192950"/>
                <a:gd name="connsiteY248" fmla="*/ 688089 h 1615513"/>
                <a:gd name="connsiteX249" fmla="*/ 676877 w 1192950"/>
                <a:gd name="connsiteY249" fmla="*/ 680608 h 1615513"/>
                <a:gd name="connsiteX250" fmla="*/ 673140 w 1192950"/>
                <a:gd name="connsiteY250" fmla="*/ 673128 h 1615513"/>
                <a:gd name="connsiteX251" fmla="*/ 684360 w 1192950"/>
                <a:gd name="connsiteY251" fmla="*/ 684346 h 1615513"/>
                <a:gd name="connsiteX252" fmla="*/ 723156 w 1192950"/>
                <a:gd name="connsiteY252" fmla="*/ 682945 h 1615513"/>
                <a:gd name="connsiteX253" fmla="*/ 731394 w 1192950"/>
                <a:gd name="connsiteY253" fmla="*/ 681232 h 1615513"/>
                <a:gd name="connsiteX254" fmla="*/ 707527 w 1192950"/>
                <a:gd name="connsiteY254" fmla="*/ 678274 h 1615513"/>
                <a:gd name="connsiteX255" fmla="*/ 667324 w 1192950"/>
                <a:gd name="connsiteY255" fmla="*/ 661914 h 1615513"/>
                <a:gd name="connsiteX256" fmla="*/ 652364 w 1192950"/>
                <a:gd name="connsiteY256" fmla="*/ 673131 h 1615513"/>
                <a:gd name="connsiteX257" fmla="*/ 637404 w 1192950"/>
                <a:gd name="connsiteY257" fmla="*/ 688095 h 1615513"/>
                <a:gd name="connsiteX258" fmla="*/ 663587 w 1192950"/>
                <a:gd name="connsiteY258" fmla="*/ 658179 h 1615513"/>
                <a:gd name="connsiteX259" fmla="*/ 715941 w 1192950"/>
                <a:gd name="connsiteY259" fmla="*/ 564684 h 1615513"/>
                <a:gd name="connsiteX260" fmla="*/ 865517 w 1192950"/>
                <a:gd name="connsiteY260" fmla="*/ 519804 h 1615513"/>
                <a:gd name="connsiteX261" fmla="*/ 865517 w 1192950"/>
                <a:gd name="connsiteY261" fmla="*/ 501105 h 1615513"/>
                <a:gd name="connsiteX262" fmla="*/ 869254 w 1192950"/>
                <a:gd name="connsiteY262" fmla="*/ 482418 h 1615513"/>
                <a:gd name="connsiteX263" fmla="*/ 865517 w 1192950"/>
                <a:gd name="connsiteY263" fmla="*/ 493635 h 1615513"/>
                <a:gd name="connsiteX264" fmla="*/ 865517 w 1192950"/>
                <a:gd name="connsiteY264" fmla="*/ 489888 h 1615513"/>
                <a:gd name="connsiteX265" fmla="*/ 869254 w 1192950"/>
                <a:gd name="connsiteY265" fmla="*/ 482418 h 1615513"/>
                <a:gd name="connsiteX266" fmla="*/ 463720 w 1192950"/>
                <a:gd name="connsiteY266" fmla="*/ 467448 h 1615513"/>
                <a:gd name="connsiteX267" fmla="*/ 512339 w 1192950"/>
                <a:gd name="connsiteY267" fmla="*/ 497371 h 1615513"/>
                <a:gd name="connsiteX268" fmla="*/ 504860 w 1192950"/>
                <a:gd name="connsiteY268" fmla="*/ 497371 h 1615513"/>
                <a:gd name="connsiteX269" fmla="*/ 463720 w 1192950"/>
                <a:gd name="connsiteY269" fmla="*/ 467448 h 1615513"/>
                <a:gd name="connsiteX270" fmla="*/ 617049 w 1192950"/>
                <a:gd name="connsiteY270" fmla="*/ 452490 h 1615513"/>
                <a:gd name="connsiteX271" fmla="*/ 620789 w 1192950"/>
                <a:gd name="connsiteY271" fmla="*/ 456234 h 1615513"/>
                <a:gd name="connsiteX272" fmla="*/ 625464 w 1192950"/>
                <a:gd name="connsiteY272" fmla="*/ 465586 h 1615513"/>
                <a:gd name="connsiteX273" fmla="*/ 624530 w 1192950"/>
                <a:gd name="connsiteY273" fmla="*/ 467456 h 1615513"/>
                <a:gd name="connsiteX274" fmla="*/ 617049 w 1192950"/>
                <a:gd name="connsiteY274" fmla="*/ 452499 h 1615513"/>
                <a:gd name="connsiteX275" fmla="*/ 617046 w 1192950"/>
                <a:gd name="connsiteY275" fmla="*/ 452490 h 1615513"/>
                <a:gd name="connsiteX276" fmla="*/ 632006 w 1192950"/>
                <a:gd name="connsiteY276" fmla="*/ 441277 h 1615513"/>
                <a:gd name="connsiteX277" fmla="*/ 632006 w 1192950"/>
                <a:gd name="connsiteY277" fmla="*/ 456234 h 1615513"/>
                <a:gd name="connsiteX278" fmla="*/ 628265 w 1192950"/>
                <a:gd name="connsiteY278" fmla="*/ 471200 h 1615513"/>
                <a:gd name="connsiteX279" fmla="*/ 583389 w 1192950"/>
                <a:gd name="connsiteY279" fmla="*/ 542249 h 1615513"/>
                <a:gd name="connsiteX280" fmla="*/ 542253 w 1192950"/>
                <a:gd name="connsiteY280" fmla="*/ 545983 h 1615513"/>
                <a:gd name="connsiteX281" fmla="*/ 538517 w 1192950"/>
                <a:gd name="connsiteY281" fmla="*/ 549727 h 1615513"/>
                <a:gd name="connsiteX282" fmla="*/ 560950 w 1192950"/>
                <a:gd name="connsiteY282" fmla="*/ 504848 h 1615513"/>
                <a:gd name="connsiteX283" fmla="*/ 628265 w 1192950"/>
                <a:gd name="connsiteY283" fmla="*/ 471191 h 1615513"/>
                <a:gd name="connsiteX284" fmla="*/ 625464 w 1192950"/>
                <a:gd name="connsiteY284" fmla="*/ 465586 h 1615513"/>
                <a:gd name="connsiteX285" fmla="*/ 628265 w 1192950"/>
                <a:gd name="connsiteY285" fmla="*/ 459978 h 1615513"/>
                <a:gd name="connsiteX286" fmla="*/ 632006 w 1192950"/>
                <a:gd name="connsiteY286" fmla="*/ 441277 h 1615513"/>
                <a:gd name="connsiteX287" fmla="*/ 938656 w 1192950"/>
                <a:gd name="connsiteY287" fmla="*/ 427267 h 1615513"/>
                <a:gd name="connsiteX288" fmla="*/ 942396 w 1192950"/>
                <a:gd name="connsiteY288" fmla="*/ 434747 h 1615513"/>
                <a:gd name="connsiteX289" fmla="*/ 938656 w 1192950"/>
                <a:gd name="connsiteY289" fmla="*/ 431009 h 1615513"/>
                <a:gd name="connsiteX290" fmla="*/ 900325 w 1192950"/>
                <a:gd name="connsiteY290" fmla="*/ 422576 h 1615513"/>
                <a:gd name="connsiteX291" fmla="*/ 930244 w 1192950"/>
                <a:gd name="connsiteY291" fmla="*/ 467453 h 1615513"/>
                <a:gd name="connsiteX292" fmla="*/ 922762 w 1192950"/>
                <a:gd name="connsiteY292" fmla="*/ 493632 h 1615513"/>
                <a:gd name="connsiteX293" fmla="*/ 910142 w 1192950"/>
                <a:gd name="connsiteY293" fmla="*/ 492230 h 1615513"/>
                <a:gd name="connsiteX294" fmla="*/ 902051 w 1192950"/>
                <a:gd name="connsiteY294" fmla="*/ 484139 h 1615513"/>
                <a:gd name="connsiteX295" fmla="*/ 895443 w 1192950"/>
                <a:gd name="connsiteY295" fmla="*/ 497351 h 1615513"/>
                <a:gd name="connsiteX296" fmla="*/ 900273 w 1192950"/>
                <a:gd name="connsiteY296" fmla="*/ 481885 h 1615513"/>
                <a:gd name="connsiteX297" fmla="*/ 897519 w 1192950"/>
                <a:gd name="connsiteY297" fmla="*/ 453896 h 1615513"/>
                <a:gd name="connsiteX298" fmla="*/ 900325 w 1192950"/>
                <a:gd name="connsiteY298" fmla="*/ 422576 h 1615513"/>
                <a:gd name="connsiteX299" fmla="*/ 942396 w 1192950"/>
                <a:gd name="connsiteY299" fmla="*/ 415112 h 1615513"/>
                <a:gd name="connsiteX300" fmla="*/ 943643 w 1192950"/>
                <a:gd name="connsiteY300" fmla="*/ 415423 h 1615513"/>
                <a:gd name="connsiteX301" fmla="*/ 942396 w 1192950"/>
                <a:gd name="connsiteY301" fmla="*/ 416047 h 1615513"/>
                <a:gd name="connsiteX302" fmla="*/ 938656 w 1192950"/>
                <a:gd name="connsiteY302" fmla="*/ 423527 h 1615513"/>
                <a:gd name="connsiteX303" fmla="*/ 938656 w 1192950"/>
                <a:gd name="connsiteY303" fmla="*/ 419787 h 1615513"/>
                <a:gd name="connsiteX304" fmla="*/ 942396 w 1192950"/>
                <a:gd name="connsiteY304" fmla="*/ 415112 h 1615513"/>
                <a:gd name="connsiteX305" fmla="*/ 949875 w 1192950"/>
                <a:gd name="connsiteY305" fmla="*/ 412309 h 1615513"/>
                <a:gd name="connsiteX306" fmla="*/ 972314 w 1192950"/>
                <a:gd name="connsiteY306" fmla="*/ 431009 h 1615513"/>
                <a:gd name="connsiteX307" fmla="*/ 972314 w 1192950"/>
                <a:gd name="connsiteY307" fmla="*/ 442227 h 1615513"/>
                <a:gd name="connsiteX308" fmla="*/ 949875 w 1192950"/>
                <a:gd name="connsiteY308" fmla="*/ 460927 h 1615513"/>
                <a:gd name="connsiteX309" fmla="*/ 934915 w 1192950"/>
                <a:gd name="connsiteY309" fmla="*/ 457189 h 1615513"/>
                <a:gd name="connsiteX310" fmla="*/ 934917 w 1192950"/>
                <a:gd name="connsiteY310" fmla="*/ 445967 h 1615513"/>
                <a:gd name="connsiteX311" fmla="*/ 946137 w 1192950"/>
                <a:gd name="connsiteY311" fmla="*/ 416047 h 1615513"/>
                <a:gd name="connsiteX312" fmla="*/ 943643 w 1192950"/>
                <a:gd name="connsiteY312" fmla="*/ 415423 h 1615513"/>
                <a:gd name="connsiteX313" fmla="*/ 904063 w 1192950"/>
                <a:gd name="connsiteY313" fmla="*/ 411356 h 1615513"/>
                <a:gd name="connsiteX314" fmla="*/ 900325 w 1192950"/>
                <a:gd name="connsiteY314" fmla="*/ 422576 h 1615513"/>
                <a:gd name="connsiteX315" fmla="*/ 900325 w 1192950"/>
                <a:gd name="connsiteY315" fmla="*/ 415096 h 1615513"/>
                <a:gd name="connsiteX316" fmla="*/ 904063 w 1192950"/>
                <a:gd name="connsiteY316" fmla="*/ 411356 h 1615513"/>
                <a:gd name="connsiteX317" fmla="*/ 226277 w 1192950"/>
                <a:gd name="connsiteY317" fmla="*/ 380579 h 1615513"/>
                <a:gd name="connsiteX318" fmla="*/ 234200 w 1192950"/>
                <a:gd name="connsiteY318" fmla="*/ 392657 h 1615513"/>
                <a:gd name="connsiteX319" fmla="*/ 246823 w 1192950"/>
                <a:gd name="connsiteY319" fmla="*/ 407615 h 1615513"/>
                <a:gd name="connsiteX320" fmla="*/ 400144 w 1192950"/>
                <a:gd name="connsiteY320" fmla="*/ 411354 h 1615513"/>
                <a:gd name="connsiteX321" fmla="*/ 463720 w 1192950"/>
                <a:gd name="connsiteY321" fmla="*/ 467448 h 1615513"/>
                <a:gd name="connsiteX322" fmla="*/ 452509 w 1192950"/>
                <a:gd name="connsiteY322" fmla="*/ 463709 h 1615513"/>
                <a:gd name="connsiteX323" fmla="*/ 385187 w 1192950"/>
                <a:gd name="connsiteY323" fmla="*/ 493632 h 1615513"/>
                <a:gd name="connsiteX324" fmla="*/ 254302 w 1192950"/>
                <a:gd name="connsiteY324" fmla="*/ 415099 h 1615513"/>
                <a:gd name="connsiteX325" fmla="*/ 235612 w 1192950"/>
                <a:gd name="connsiteY325" fmla="*/ 396399 h 1615513"/>
                <a:gd name="connsiteX326" fmla="*/ 227190 w 1192950"/>
                <a:gd name="connsiteY326" fmla="*/ 383777 h 1615513"/>
                <a:gd name="connsiteX327" fmla="*/ 224387 w 1192950"/>
                <a:gd name="connsiteY327" fmla="*/ 373960 h 1615513"/>
                <a:gd name="connsiteX328" fmla="*/ 226277 w 1192950"/>
                <a:gd name="connsiteY328" fmla="*/ 380579 h 1615513"/>
                <a:gd name="connsiteX329" fmla="*/ 224387 w 1192950"/>
                <a:gd name="connsiteY329" fmla="*/ 377699 h 1615513"/>
                <a:gd name="connsiteX330" fmla="*/ 224387 w 1192950"/>
                <a:gd name="connsiteY330" fmla="*/ 373960 h 1615513"/>
                <a:gd name="connsiteX331" fmla="*/ 994757 w 1192950"/>
                <a:gd name="connsiteY331" fmla="*/ 311623 h 1615513"/>
                <a:gd name="connsiteX332" fmla="*/ 991012 w 1192950"/>
                <a:gd name="connsiteY332" fmla="*/ 317868 h 1615513"/>
                <a:gd name="connsiteX333" fmla="*/ 968570 w 1192950"/>
                <a:gd name="connsiteY333" fmla="*/ 340305 h 1615513"/>
                <a:gd name="connsiteX334" fmla="*/ 815240 w 1192950"/>
                <a:gd name="connsiteY334" fmla="*/ 433795 h 1615513"/>
                <a:gd name="connsiteX335" fmla="*/ 736717 w 1192950"/>
                <a:gd name="connsiteY335" fmla="*/ 392661 h 1615513"/>
                <a:gd name="connsiteX336" fmla="*/ 721756 w 1192950"/>
                <a:gd name="connsiteY336" fmla="*/ 396401 h 1615513"/>
                <a:gd name="connsiteX337" fmla="*/ 676872 w 1192950"/>
                <a:gd name="connsiteY337" fmla="*/ 426313 h 1615513"/>
                <a:gd name="connsiteX338" fmla="*/ 673140 w 1192950"/>
                <a:gd name="connsiteY338" fmla="*/ 426313 h 1615513"/>
                <a:gd name="connsiteX339" fmla="*/ 725489 w 1192950"/>
                <a:gd name="connsiteY339" fmla="*/ 392661 h 1615513"/>
                <a:gd name="connsiteX340" fmla="*/ 789066 w 1192950"/>
                <a:gd name="connsiteY340" fmla="*/ 325349 h 1615513"/>
                <a:gd name="connsiteX341" fmla="*/ 979783 w 1192950"/>
                <a:gd name="connsiteY341" fmla="*/ 329090 h 1615513"/>
                <a:gd name="connsiteX342" fmla="*/ 224390 w 1192950"/>
                <a:gd name="connsiteY342" fmla="*/ 300832 h 1615513"/>
                <a:gd name="connsiteX343" fmla="*/ 250568 w 1192950"/>
                <a:gd name="connsiteY343" fmla="*/ 327010 h 1615513"/>
                <a:gd name="connsiteX344" fmla="*/ 400154 w 1192950"/>
                <a:gd name="connsiteY344" fmla="*/ 308311 h 1615513"/>
                <a:gd name="connsiteX345" fmla="*/ 471208 w 1192950"/>
                <a:gd name="connsiteY345" fmla="*/ 353187 h 1615513"/>
                <a:gd name="connsiteX346" fmla="*/ 523564 w 1192950"/>
                <a:gd name="connsiteY346" fmla="*/ 375625 h 1615513"/>
                <a:gd name="connsiteX347" fmla="*/ 523564 w 1192950"/>
                <a:gd name="connsiteY347" fmla="*/ 379365 h 1615513"/>
                <a:gd name="connsiteX348" fmla="*/ 523564 w 1192950"/>
                <a:gd name="connsiteY348" fmla="*/ 383104 h 1615513"/>
                <a:gd name="connsiteX349" fmla="*/ 478688 w 1192950"/>
                <a:gd name="connsiteY349" fmla="*/ 360667 h 1615513"/>
                <a:gd name="connsiteX350" fmla="*/ 463729 w 1192950"/>
                <a:gd name="connsiteY350" fmla="*/ 356927 h 1615513"/>
                <a:gd name="connsiteX351" fmla="*/ 400154 w 1192950"/>
                <a:gd name="connsiteY351" fmla="*/ 394323 h 1615513"/>
                <a:gd name="connsiteX352" fmla="*/ 261787 w 1192950"/>
                <a:gd name="connsiteY352" fmla="*/ 338229 h 1615513"/>
                <a:gd name="connsiteX353" fmla="*/ 239349 w 1192950"/>
                <a:gd name="connsiteY353" fmla="*/ 323270 h 1615513"/>
                <a:gd name="connsiteX354" fmla="*/ 224390 w 1192950"/>
                <a:gd name="connsiteY354" fmla="*/ 300832 h 1615513"/>
                <a:gd name="connsiteX355" fmla="*/ 1002225 w 1192950"/>
                <a:gd name="connsiteY355" fmla="*/ 299171 h 1615513"/>
                <a:gd name="connsiteX356" fmla="*/ 1002225 w 1192950"/>
                <a:gd name="connsiteY356" fmla="*/ 302912 h 1615513"/>
                <a:gd name="connsiteX357" fmla="*/ 994757 w 1192950"/>
                <a:gd name="connsiteY357" fmla="*/ 311623 h 1615513"/>
                <a:gd name="connsiteX358" fmla="*/ 494660 w 1192950"/>
                <a:gd name="connsiteY358" fmla="*/ 280480 h 1615513"/>
                <a:gd name="connsiteX359" fmla="*/ 487177 w 1192950"/>
                <a:gd name="connsiteY359" fmla="*/ 310393 h 1615513"/>
                <a:gd name="connsiteX360" fmla="*/ 494660 w 1192950"/>
                <a:gd name="connsiteY360" fmla="*/ 280480 h 1615513"/>
                <a:gd name="connsiteX361" fmla="*/ 714498 w 1192950"/>
                <a:gd name="connsiteY361" fmla="*/ 242288 h 1615513"/>
                <a:gd name="connsiteX362" fmla="*/ 714273 w 1192950"/>
                <a:gd name="connsiteY362" fmla="*/ 243075 h 1615513"/>
                <a:gd name="connsiteX363" fmla="*/ 635744 w 1192950"/>
                <a:gd name="connsiteY363" fmla="*/ 370223 h 1615513"/>
                <a:gd name="connsiteX364" fmla="*/ 560948 w 1192950"/>
                <a:gd name="connsiteY364" fmla="*/ 373962 h 1615513"/>
                <a:gd name="connsiteX365" fmla="*/ 553473 w 1192950"/>
                <a:gd name="connsiteY365" fmla="*/ 385181 h 1615513"/>
                <a:gd name="connsiteX366" fmla="*/ 552124 w 1192950"/>
                <a:gd name="connsiteY366" fmla="*/ 387608 h 1615513"/>
                <a:gd name="connsiteX367" fmla="*/ 558031 w 1192950"/>
                <a:gd name="connsiteY367" fmla="*/ 393596 h 1615513"/>
                <a:gd name="connsiteX368" fmla="*/ 609567 w 1192950"/>
                <a:gd name="connsiteY368" fmla="*/ 418842 h 1615513"/>
                <a:gd name="connsiteX369" fmla="*/ 615353 w 1192950"/>
                <a:gd name="connsiteY369" fmla="*/ 445659 h 1615513"/>
                <a:gd name="connsiteX370" fmla="*/ 617046 w 1192950"/>
                <a:gd name="connsiteY370" fmla="*/ 452490 h 1615513"/>
                <a:gd name="connsiteX371" fmla="*/ 601621 w 1192950"/>
                <a:gd name="connsiteY371" fmla="*/ 453427 h 1615513"/>
                <a:gd name="connsiteX372" fmla="*/ 583389 w 1192950"/>
                <a:gd name="connsiteY372" fmla="*/ 448756 h 1615513"/>
                <a:gd name="connsiteX373" fmla="*/ 553474 w 1192950"/>
                <a:gd name="connsiteY373" fmla="*/ 392663 h 1615513"/>
                <a:gd name="connsiteX374" fmla="*/ 551915 w 1192950"/>
                <a:gd name="connsiteY374" fmla="*/ 387985 h 1615513"/>
                <a:gd name="connsiteX375" fmla="*/ 539445 w 1192950"/>
                <a:gd name="connsiteY375" fmla="*/ 410424 h 1615513"/>
                <a:gd name="connsiteX376" fmla="*/ 531030 w 1192950"/>
                <a:gd name="connsiteY376" fmla="*/ 430057 h 1615513"/>
                <a:gd name="connsiteX377" fmla="*/ 527297 w 1192950"/>
                <a:gd name="connsiteY377" fmla="*/ 426317 h 1615513"/>
                <a:gd name="connsiteX378" fmla="*/ 523555 w 1192950"/>
                <a:gd name="connsiteY378" fmla="*/ 426317 h 1615513"/>
                <a:gd name="connsiteX379" fmla="*/ 532904 w 1192950"/>
                <a:gd name="connsiteY379" fmla="*/ 403412 h 1615513"/>
                <a:gd name="connsiteX380" fmla="*/ 549199 w 1192950"/>
                <a:gd name="connsiteY380" fmla="*/ 383045 h 1615513"/>
                <a:gd name="connsiteX381" fmla="*/ 548331 w 1192950"/>
                <a:gd name="connsiteY381" fmla="*/ 379571 h 1615513"/>
                <a:gd name="connsiteX382" fmla="*/ 549734 w 1192950"/>
                <a:gd name="connsiteY382" fmla="*/ 373963 h 1615513"/>
                <a:gd name="connsiteX383" fmla="*/ 549734 w 1192950"/>
                <a:gd name="connsiteY383" fmla="*/ 381441 h 1615513"/>
                <a:gd name="connsiteX384" fmla="*/ 549954 w 1192950"/>
                <a:gd name="connsiteY384" fmla="*/ 382101 h 1615513"/>
                <a:gd name="connsiteX385" fmla="*/ 553473 w 1192950"/>
                <a:gd name="connsiteY385" fmla="*/ 377702 h 1615513"/>
                <a:gd name="connsiteX386" fmla="*/ 590867 w 1192950"/>
                <a:gd name="connsiteY386" fmla="*/ 302909 h 1615513"/>
                <a:gd name="connsiteX387" fmla="*/ 706034 w 1192950"/>
                <a:gd name="connsiteY387" fmla="*/ 250321 h 1615513"/>
                <a:gd name="connsiteX388" fmla="*/ 403895 w 1192950"/>
                <a:gd name="connsiteY388" fmla="*/ 216900 h 1615513"/>
                <a:gd name="connsiteX389" fmla="*/ 407630 w 1192950"/>
                <a:gd name="connsiteY389" fmla="*/ 216900 h 1615513"/>
                <a:gd name="connsiteX390" fmla="*/ 433808 w 1192950"/>
                <a:gd name="connsiteY390" fmla="*/ 228121 h 1615513"/>
                <a:gd name="connsiteX391" fmla="*/ 403895 w 1192950"/>
                <a:gd name="connsiteY391" fmla="*/ 216900 h 1615513"/>
                <a:gd name="connsiteX392" fmla="*/ 729233 w 1192950"/>
                <a:gd name="connsiteY392" fmla="*/ 201939 h 1615513"/>
                <a:gd name="connsiteX393" fmla="*/ 725491 w 1192950"/>
                <a:gd name="connsiteY393" fmla="*/ 231856 h 1615513"/>
                <a:gd name="connsiteX394" fmla="*/ 714498 w 1192950"/>
                <a:gd name="connsiteY394" fmla="*/ 242288 h 1615513"/>
                <a:gd name="connsiteX395" fmla="*/ 721758 w 1192950"/>
                <a:gd name="connsiteY395" fmla="*/ 216897 h 1615513"/>
                <a:gd name="connsiteX396" fmla="*/ 721758 w 1192950"/>
                <a:gd name="connsiteY396" fmla="*/ 208534 h 1615513"/>
                <a:gd name="connsiteX397" fmla="*/ 276201 w 1192950"/>
                <a:gd name="connsiteY397" fmla="*/ 201403 h 1615513"/>
                <a:gd name="connsiteX398" fmla="*/ 277813 w 1192950"/>
                <a:gd name="connsiteY398" fmla="*/ 202147 h 1615513"/>
                <a:gd name="connsiteX399" fmla="*/ 276739 w 1192950"/>
                <a:gd name="connsiteY399" fmla="*/ 201941 h 1615513"/>
                <a:gd name="connsiteX400" fmla="*/ 362752 w 1192950"/>
                <a:gd name="connsiteY400" fmla="*/ 190720 h 1615513"/>
                <a:gd name="connsiteX401" fmla="*/ 403895 w 1192950"/>
                <a:gd name="connsiteY401" fmla="*/ 216900 h 1615513"/>
                <a:gd name="connsiteX402" fmla="*/ 400151 w 1192950"/>
                <a:gd name="connsiteY402" fmla="*/ 216900 h 1615513"/>
                <a:gd name="connsiteX403" fmla="*/ 366495 w 1192950"/>
                <a:gd name="connsiteY403" fmla="*/ 239340 h 1615513"/>
                <a:gd name="connsiteX404" fmla="*/ 287961 w 1192950"/>
                <a:gd name="connsiteY404" fmla="*/ 209422 h 1615513"/>
                <a:gd name="connsiteX405" fmla="*/ 281415 w 1192950"/>
                <a:gd name="connsiteY405" fmla="*/ 203810 h 1615513"/>
                <a:gd name="connsiteX406" fmla="*/ 277813 w 1192950"/>
                <a:gd name="connsiteY406" fmla="*/ 202147 h 1615513"/>
                <a:gd name="connsiteX407" fmla="*/ 292282 w 1192950"/>
                <a:gd name="connsiteY407" fmla="*/ 204921 h 1615513"/>
                <a:gd name="connsiteX408" fmla="*/ 362752 w 1192950"/>
                <a:gd name="connsiteY408" fmla="*/ 190720 h 1615513"/>
                <a:gd name="connsiteX409" fmla="*/ 261783 w 1192950"/>
                <a:gd name="connsiteY409" fmla="*/ 186980 h 1615513"/>
                <a:gd name="connsiteX410" fmla="*/ 276201 w 1192950"/>
                <a:gd name="connsiteY410" fmla="*/ 201403 h 1615513"/>
                <a:gd name="connsiteX411" fmla="*/ 269261 w 1192950"/>
                <a:gd name="connsiteY411" fmla="*/ 198199 h 1615513"/>
                <a:gd name="connsiteX412" fmla="*/ 261783 w 1192950"/>
                <a:gd name="connsiteY412" fmla="*/ 186980 h 1615513"/>
                <a:gd name="connsiteX413" fmla="*/ 938130 w 1192950"/>
                <a:gd name="connsiteY413" fmla="*/ 177890 h 1615513"/>
                <a:gd name="connsiteX414" fmla="*/ 934917 w 1192950"/>
                <a:gd name="connsiteY414" fmla="*/ 183245 h 1615513"/>
                <a:gd name="connsiteX415" fmla="*/ 848904 w 1192950"/>
                <a:gd name="connsiteY415" fmla="*/ 276739 h 1615513"/>
                <a:gd name="connsiteX416" fmla="*/ 785329 w 1192950"/>
                <a:gd name="connsiteY416" fmla="*/ 265518 h 1615513"/>
                <a:gd name="connsiteX417" fmla="*/ 777849 w 1192950"/>
                <a:gd name="connsiteY417" fmla="*/ 272994 h 1615513"/>
                <a:gd name="connsiteX418" fmla="*/ 747932 w 1192950"/>
                <a:gd name="connsiteY418" fmla="*/ 302917 h 1615513"/>
                <a:gd name="connsiteX419" fmla="*/ 781589 w 1192950"/>
                <a:gd name="connsiteY419" fmla="*/ 265511 h 1615513"/>
                <a:gd name="connsiteX420" fmla="*/ 811507 w 1192950"/>
                <a:gd name="connsiteY420" fmla="*/ 205679 h 1615513"/>
                <a:gd name="connsiteX421" fmla="*/ 921419 w 1192950"/>
                <a:gd name="connsiteY421" fmla="*/ 186221 h 1615513"/>
                <a:gd name="connsiteX422" fmla="*/ 565712 w 1192950"/>
                <a:gd name="connsiteY422" fmla="*/ 168288 h 1615513"/>
                <a:gd name="connsiteX423" fmla="*/ 565712 w 1192950"/>
                <a:gd name="connsiteY423" fmla="*/ 179507 h 1615513"/>
                <a:gd name="connsiteX424" fmla="*/ 539534 w 1192950"/>
                <a:gd name="connsiteY424" fmla="*/ 261779 h 1615513"/>
                <a:gd name="connsiteX425" fmla="*/ 498399 w 1192950"/>
                <a:gd name="connsiteY425" fmla="*/ 276735 h 1615513"/>
                <a:gd name="connsiteX426" fmla="*/ 494660 w 1192950"/>
                <a:gd name="connsiteY426" fmla="*/ 280480 h 1615513"/>
                <a:gd name="connsiteX427" fmla="*/ 502138 w 1192950"/>
                <a:gd name="connsiteY427" fmla="*/ 228121 h 1615513"/>
                <a:gd name="connsiteX428" fmla="*/ 565712 w 1192950"/>
                <a:gd name="connsiteY428" fmla="*/ 168288 h 1615513"/>
                <a:gd name="connsiteX429" fmla="*/ 718016 w 1192950"/>
                <a:gd name="connsiteY429" fmla="*/ 168282 h 1615513"/>
                <a:gd name="connsiteX430" fmla="*/ 718016 w 1192950"/>
                <a:gd name="connsiteY430" fmla="*/ 175761 h 1615513"/>
                <a:gd name="connsiteX431" fmla="*/ 714273 w 1192950"/>
                <a:gd name="connsiteY431" fmla="*/ 183241 h 1615513"/>
                <a:gd name="connsiteX432" fmla="*/ 714273 w 1192950"/>
                <a:gd name="connsiteY432" fmla="*/ 179501 h 1615513"/>
                <a:gd name="connsiteX433" fmla="*/ 718016 w 1192950"/>
                <a:gd name="connsiteY433" fmla="*/ 168282 h 1615513"/>
                <a:gd name="connsiteX434" fmla="*/ 407629 w 1192950"/>
                <a:gd name="connsiteY434" fmla="*/ 165496 h 1615513"/>
                <a:gd name="connsiteX435" fmla="*/ 407629 w 1192950"/>
                <a:gd name="connsiteY435" fmla="*/ 169236 h 1615513"/>
                <a:gd name="connsiteX436" fmla="*/ 403890 w 1192950"/>
                <a:gd name="connsiteY436" fmla="*/ 172976 h 1615513"/>
                <a:gd name="connsiteX437" fmla="*/ 407629 w 1192950"/>
                <a:gd name="connsiteY437" fmla="*/ 165496 h 1615513"/>
                <a:gd name="connsiteX438" fmla="*/ 946136 w 1192950"/>
                <a:gd name="connsiteY438" fmla="*/ 164543 h 1615513"/>
                <a:gd name="connsiteX439" fmla="*/ 942397 w 1192950"/>
                <a:gd name="connsiteY439" fmla="*/ 175762 h 1615513"/>
                <a:gd name="connsiteX440" fmla="*/ 938130 w 1192950"/>
                <a:gd name="connsiteY440" fmla="*/ 177890 h 1615513"/>
                <a:gd name="connsiteX441" fmla="*/ 946142 w 1192950"/>
                <a:gd name="connsiteY441" fmla="*/ 164525 h 1615513"/>
                <a:gd name="connsiteX442" fmla="*/ 946137 w 1192950"/>
                <a:gd name="connsiteY442" fmla="*/ 164542 h 1615513"/>
                <a:gd name="connsiteX443" fmla="*/ 946136 w 1192950"/>
                <a:gd name="connsiteY443" fmla="*/ 164543 h 1615513"/>
                <a:gd name="connsiteX444" fmla="*/ 405136 w 1192950"/>
                <a:gd name="connsiteY444" fmla="*/ 156770 h 1615513"/>
                <a:gd name="connsiteX445" fmla="*/ 407629 w 1192950"/>
                <a:gd name="connsiteY445" fmla="*/ 158016 h 1615513"/>
                <a:gd name="connsiteX446" fmla="*/ 407629 w 1192950"/>
                <a:gd name="connsiteY446" fmla="*/ 161756 h 1615513"/>
                <a:gd name="connsiteX447" fmla="*/ 396411 w 1192950"/>
                <a:gd name="connsiteY447" fmla="*/ 150539 h 1615513"/>
                <a:gd name="connsiteX448" fmla="*/ 403890 w 1192950"/>
                <a:gd name="connsiteY448" fmla="*/ 154276 h 1615513"/>
                <a:gd name="connsiteX449" fmla="*/ 405136 w 1192950"/>
                <a:gd name="connsiteY449" fmla="*/ 156770 h 1615513"/>
                <a:gd name="connsiteX450" fmla="*/ 400148 w 1192950"/>
                <a:gd name="connsiteY450" fmla="*/ 154276 h 1615513"/>
                <a:gd name="connsiteX451" fmla="*/ 411367 w 1192950"/>
                <a:gd name="connsiteY451" fmla="*/ 184196 h 1615513"/>
                <a:gd name="connsiteX452" fmla="*/ 411367 w 1192950"/>
                <a:gd name="connsiteY452" fmla="*/ 187933 h 1615513"/>
                <a:gd name="connsiteX453" fmla="*/ 411367 w 1192950"/>
                <a:gd name="connsiteY453" fmla="*/ 191673 h 1615513"/>
                <a:gd name="connsiteX454" fmla="*/ 396407 w 1192950"/>
                <a:gd name="connsiteY454" fmla="*/ 199153 h 1615513"/>
                <a:gd name="connsiteX455" fmla="*/ 377713 w 1192950"/>
                <a:gd name="connsiteY455" fmla="*/ 180456 h 1615513"/>
                <a:gd name="connsiteX456" fmla="*/ 373974 w 1192950"/>
                <a:gd name="connsiteY456" fmla="*/ 169236 h 1615513"/>
                <a:gd name="connsiteX457" fmla="*/ 396411 w 1192950"/>
                <a:gd name="connsiteY457" fmla="*/ 150539 h 1615513"/>
                <a:gd name="connsiteX458" fmla="*/ 561973 w 1192950"/>
                <a:gd name="connsiteY458" fmla="*/ 149587 h 1615513"/>
                <a:gd name="connsiteX459" fmla="*/ 565712 w 1192950"/>
                <a:gd name="connsiteY459" fmla="*/ 164543 h 1615513"/>
                <a:gd name="connsiteX460" fmla="*/ 565712 w 1192950"/>
                <a:gd name="connsiteY460" fmla="*/ 168288 h 1615513"/>
                <a:gd name="connsiteX461" fmla="*/ 561973 w 1192950"/>
                <a:gd name="connsiteY461" fmla="*/ 149587 h 1615513"/>
                <a:gd name="connsiteX462" fmla="*/ 949876 w 1192950"/>
                <a:gd name="connsiteY462" fmla="*/ 149584 h 1615513"/>
                <a:gd name="connsiteX463" fmla="*/ 949876 w 1192950"/>
                <a:gd name="connsiteY463" fmla="*/ 153322 h 1615513"/>
                <a:gd name="connsiteX464" fmla="*/ 946142 w 1192950"/>
                <a:gd name="connsiteY464" fmla="*/ 164525 h 1615513"/>
                <a:gd name="connsiteX465" fmla="*/ 949409 w 1192950"/>
                <a:gd name="connsiteY465" fmla="*/ 154260 h 1615513"/>
                <a:gd name="connsiteX466" fmla="*/ 949876 w 1192950"/>
                <a:gd name="connsiteY466" fmla="*/ 149584 h 1615513"/>
                <a:gd name="connsiteX467" fmla="*/ 699314 w 1192950"/>
                <a:gd name="connsiteY467" fmla="*/ 149584 h 1615513"/>
                <a:gd name="connsiteX468" fmla="*/ 710531 w 1192950"/>
                <a:gd name="connsiteY468" fmla="*/ 153324 h 1615513"/>
                <a:gd name="connsiteX469" fmla="*/ 718016 w 1192950"/>
                <a:gd name="connsiteY469" fmla="*/ 164542 h 1615513"/>
                <a:gd name="connsiteX470" fmla="*/ 718016 w 1192950"/>
                <a:gd name="connsiteY470" fmla="*/ 168282 h 1615513"/>
                <a:gd name="connsiteX471" fmla="*/ 714273 w 1192950"/>
                <a:gd name="connsiteY471" fmla="*/ 160803 h 1615513"/>
                <a:gd name="connsiteX472" fmla="*/ 703056 w 1192950"/>
                <a:gd name="connsiteY472" fmla="*/ 157063 h 1615513"/>
                <a:gd name="connsiteX473" fmla="*/ 721758 w 1192950"/>
                <a:gd name="connsiteY473" fmla="*/ 194460 h 1615513"/>
                <a:gd name="connsiteX474" fmla="*/ 721758 w 1192950"/>
                <a:gd name="connsiteY474" fmla="*/ 198199 h 1615513"/>
                <a:gd name="connsiteX475" fmla="*/ 721758 w 1192950"/>
                <a:gd name="connsiteY475" fmla="*/ 208534 h 1615513"/>
                <a:gd name="connsiteX476" fmla="*/ 721285 w 1192950"/>
                <a:gd name="connsiteY476" fmla="*/ 208951 h 1615513"/>
                <a:gd name="connsiteX477" fmla="*/ 710531 w 1192950"/>
                <a:gd name="connsiteY477" fmla="*/ 213158 h 1615513"/>
                <a:gd name="connsiteX478" fmla="*/ 673138 w 1192950"/>
                <a:gd name="connsiteY478" fmla="*/ 194460 h 1615513"/>
                <a:gd name="connsiteX479" fmla="*/ 669396 w 1192950"/>
                <a:gd name="connsiteY479" fmla="*/ 179501 h 1615513"/>
                <a:gd name="connsiteX480" fmla="*/ 699314 w 1192950"/>
                <a:gd name="connsiteY480" fmla="*/ 149584 h 1615513"/>
                <a:gd name="connsiteX481" fmla="*/ 504862 w 1192950"/>
                <a:gd name="connsiteY481" fmla="*/ 112188 h 1615513"/>
                <a:gd name="connsiteX482" fmla="*/ 508600 w 1192950"/>
                <a:gd name="connsiteY482" fmla="*/ 123405 h 1615513"/>
                <a:gd name="connsiteX483" fmla="*/ 508600 w 1192950"/>
                <a:gd name="connsiteY483" fmla="*/ 134628 h 1615513"/>
                <a:gd name="connsiteX484" fmla="*/ 489900 w 1192950"/>
                <a:gd name="connsiteY484" fmla="*/ 190718 h 1615513"/>
                <a:gd name="connsiteX485" fmla="*/ 459983 w 1192950"/>
                <a:gd name="connsiteY485" fmla="*/ 201935 h 1615513"/>
                <a:gd name="connsiteX486" fmla="*/ 456242 w 1192950"/>
                <a:gd name="connsiteY486" fmla="*/ 205676 h 1615513"/>
                <a:gd name="connsiteX487" fmla="*/ 448763 w 1192950"/>
                <a:gd name="connsiteY487" fmla="*/ 224375 h 1615513"/>
                <a:gd name="connsiteX488" fmla="*/ 456242 w 1192950"/>
                <a:gd name="connsiteY488" fmla="*/ 201941 h 1615513"/>
                <a:gd name="connsiteX489" fmla="*/ 459983 w 1192950"/>
                <a:gd name="connsiteY489" fmla="*/ 168284 h 1615513"/>
                <a:gd name="connsiteX490" fmla="*/ 504862 w 1192950"/>
                <a:gd name="connsiteY490" fmla="*/ 127146 h 1615513"/>
                <a:gd name="connsiteX491" fmla="*/ 504862 w 1192950"/>
                <a:gd name="connsiteY491" fmla="*/ 112188 h 1615513"/>
                <a:gd name="connsiteX492" fmla="*/ 690439 w 1192950"/>
                <a:gd name="connsiteY492" fmla="*/ 37467 h 1615513"/>
                <a:gd name="connsiteX493" fmla="*/ 706800 w 1192950"/>
                <a:gd name="connsiteY493" fmla="*/ 42610 h 1615513"/>
                <a:gd name="connsiteX494" fmla="*/ 714280 w 1192950"/>
                <a:gd name="connsiteY494" fmla="*/ 53829 h 1615513"/>
                <a:gd name="connsiteX495" fmla="*/ 706800 w 1192950"/>
                <a:gd name="connsiteY495" fmla="*/ 83749 h 1615513"/>
                <a:gd name="connsiteX496" fmla="*/ 691839 w 1192950"/>
                <a:gd name="connsiteY496" fmla="*/ 87489 h 1615513"/>
                <a:gd name="connsiteX497" fmla="*/ 691839 w 1192950"/>
                <a:gd name="connsiteY497" fmla="*/ 83749 h 1615513"/>
                <a:gd name="connsiteX498" fmla="*/ 691839 w 1192950"/>
                <a:gd name="connsiteY498" fmla="*/ 80011 h 1615513"/>
                <a:gd name="connsiteX499" fmla="*/ 680619 w 1192950"/>
                <a:gd name="connsiteY499" fmla="*/ 50091 h 1615513"/>
                <a:gd name="connsiteX500" fmla="*/ 676882 w 1192950"/>
                <a:gd name="connsiteY500" fmla="*/ 61309 h 1615513"/>
                <a:gd name="connsiteX501" fmla="*/ 680619 w 1192950"/>
                <a:gd name="connsiteY501" fmla="*/ 68790 h 1615513"/>
                <a:gd name="connsiteX502" fmla="*/ 676882 w 1192950"/>
                <a:gd name="connsiteY502" fmla="*/ 65050 h 1615513"/>
                <a:gd name="connsiteX503" fmla="*/ 673142 w 1192950"/>
                <a:gd name="connsiteY503" fmla="*/ 57569 h 1615513"/>
                <a:gd name="connsiteX504" fmla="*/ 676882 w 1192950"/>
                <a:gd name="connsiteY504" fmla="*/ 46350 h 1615513"/>
                <a:gd name="connsiteX505" fmla="*/ 690439 w 1192950"/>
                <a:gd name="connsiteY505" fmla="*/ 37467 h 1615513"/>
                <a:gd name="connsiteX506" fmla="*/ 876748 w 1192950"/>
                <a:gd name="connsiteY506" fmla="*/ 0 h 1615513"/>
                <a:gd name="connsiteX507" fmla="*/ 880488 w 1192950"/>
                <a:gd name="connsiteY507" fmla="*/ 18699 h 1615513"/>
                <a:gd name="connsiteX508" fmla="*/ 876748 w 1192950"/>
                <a:gd name="connsiteY508" fmla="*/ 37399 h 1615513"/>
                <a:gd name="connsiteX509" fmla="*/ 824393 w 1192950"/>
                <a:gd name="connsiteY509" fmla="*/ 130887 h 1615513"/>
                <a:gd name="connsiteX510" fmla="*/ 772037 w 1192950"/>
                <a:gd name="connsiteY510" fmla="*/ 138365 h 1615513"/>
                <a:gd name="connsiteX511" fmla="*/ 764558 w 1192950"/>
                <a:gd name="connsiteY511" fmla="*/ 145843 h 1615513"/>
                <a:gd name="connsiteX512" fmla="*/ 749599 w 1192950"/>
                <a:gd name="connsiteY512" fmla="*/ 175764 h 1615513"/>
                <a:gd name="connsiteX513" fmla="*/ 760824 w 1192950"/>
                <a:gd name="connsiteY513" fmla="*/ 138365 h 1615513"/>
                <a:gd name="connsiteX514" fmla="*/ 779523 w 1192950"/>
                <a:gd name="connsiteY514" fmla="*/ 82275 h 1615513"/>
                <a:gd name="connsiteX515" fmla="*/ 873008 w 1192950"/>
                <a:gd name="connsiteY515" fmla="*/ 26177 h 1615513"/>
                <a:gd name="connsiteX516" fmla="*/ 876748 w 1192950"/>
                <a:gd name="connsiteY516" fmla="*/ 0 h 1615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Lst>
              <a:rect l="l" t="t" r="r" b="b"/>
              <a:pathLst>
                <a:path w="1192950" h="1615513">
                  <a:moveTo>
                    <a:pt x="1146121" y="1099800"/>
                  </a:moveTo>
                  <a:lnTo>
                    <a:pt x="1144803" y="1105057"/>
                  </a:lnTo>
                  <a:cubicBezTo>
                    <a:pt x="1142461" y="1111601"/>
                    <a:pt x="1138717" y="1120012"/>
                    <a:pt x="1133108" y="1129351"/>
                  </a:cubicBezTo>
                  <a:cubicBezTo>
                    <a:pt x="1121891" y="1144316"/>
                    <a:pt x="1110673" y="1159280"/>
                    <a:pt x="1091967" y="1174244"/>
                  </a:cubicBezTo>
                  <a:cubicBezTo>
                    <a:pt x="1073292" y="1207889"/>
                    <a:pt x="901269" y="1346258"/>
                    <a:pt x="818986" y="1372445"/>
                  </a:cubicBezTo>
                  <a:cubicBezTo>
                    <a:pt x="800280" y="1376186"/>
                    <a:pt x="781574" y="1379927"/>
                    <a:pt x="766628" y="1376186"/>
                  </a:cubicBezTo>
                  <a:cubicBezTo>
                    <a:pt x="759139" y="1391151"/>
                    <a:pt x="755410" y="1402348"/>
                    <a:pt x="747921" y="1413571"/>
                  </a:cubicBezTo>
                  <a:cubicBezTo>
                    <a:pt x="736704" y="1447241"/>
                    <a:pt x="650693" y="1585610"/>
                    <a:pt x="613311" y="1608031"/>
                  </a:cubicBezTo>
                  <a:cubicBezTo>
                    <a:pt x="568441" y="1634219"/>
                    <a:pt x="560952" y="1559422"/>
                    <a:pt x="542246" y="1540717"/>
                  </a:cubicBezTo>
                  <a:cubicBezTo>
                    <a:pt x="538517" y="1544458"/>
                    <a:pt x="534758" y="1548199"/>
                    <a:pt x="531029" y="1551940"/>
                  </a:cubicBezTo>
                  <a:cubicBezTo>
                    <a:pt x="512323" y="1570646"/>
                    <a:pt x="497376" y="1600549"/>
                    <a:pt x="489888" y="1615513"/>
                  </a:cubicBezTo>
                  <a:lnTo>
                    <a:pt x="486159" y="1611772"/>
                  </a:lnTo>
                  <a:lnTo>
                    <a:pt x="486159" y="1608031"/>
                  </a:lnTo>
                  <a:cubicBezTo>
                    <a:pt x="489888" y="1589351"/>
                    <a:pt x="508594" y="1555681"/>
                    <a:pt x="531029" y="1536976"/>
                  </a:cubicBezTo>
                  <a:cubicBezTo>
                    <a:pt x="557224" y="1514555"/>
                    <a:pt x="534789" y="1417313"/>
                    <a:pt x="587116" y="1398607"/>
                  </a:cubicBezTo>
                  <a:cubicBezTo>
                    <a:pt x="639475" y="1383668"/>
                    <a:pt x="729246" y="1436018"/>
                    <a:pt x="751681" y="1391151"/>
                  </a:cubicBezTo>
                  <a:cubicBezTo>
                    <a:pt x="755410" y="1387409"/>
                    <a:pt x="755410" y="1379927"/>
                    <a:pt x="759139" y="1376186"/>
                  </a:cubicBezTo>
                  <a:cubicBezTo>
                    <a:pt x="710540" y="1364963"/>
                    <a:pt x="688105" y="1316354"/>
                    <a:pt x="658181" y="1305131"/>
                  </a:cubicBezTo>
                  <a:cubicBezTo>
                    <a:pt x="650693" y="1308872"/>
                    <a:pt x="639475" y="1312613"/>
                    <a:pt x="632017" y="1316354"/>
                  </a:cubicBezTo>
                  <a:cubicBezTo>
                    <a:pt x="598334" y="1331293"/>
                    <a:pt x="560952" y="1364963"/>
                    <a:pt x="549735" y="1379927"/>
                  </a:cubicBezTo>
                  <a:lnTo>
                    <a:pt x="546006" y="1376186"/>
                  </a:lnTo>
                  <a:cubicBezTo>
                    <a:pt x="542246" y="1379927"/>
                    <a:pt x="542246" y="1376186"/>
                    <a:pt x="546006" y="1372445"/>
                  </a:cubicBezTo>
                  <a:cubicBezTo>
                    <a:pt x="553464" y="1353740"/>
                    <a:pt x="598334" y="1320096"/>
                    <a:pt x="643235" y="1301390"/>
                  </a:cubicBezTo>
                  <a:cubicBezTo>
                    <a:pt x="695594" y="1275203"/>
                    <a:pt x="643235" y="1177986"/>
                    <a:pt x="755410" y="1159280"/>
                  </a:cubicBezTo>
                  <a:cubicBezTo>
                    <a:pt x="871345" y="1140575"/>
                    <a:pt x="1069532" y="1189183"/>
                    <a:pt x="1114433" y="1144316"/>
                  </a:cubicBezTo>
                  <a:cubicBezTo>
                    <a:pt x="1121906" y="1136834"/>
                    <a:pt x="1130319" y="1127487"/>
                    <a:pt x="1137330" y="1117673"/>
                  </a:cubicBezTo>
                  <a:close/>
                  <a:moveTo>
                    <a:pt x="336750" y="1090853"/>
                  </a:moveTo>
                  <a:lnTo>
                    <a:pt x="340784" y="1115952"/>
                  </a:lnTo>
                  <a:cubicBezTo>
                    <a:pt x="343120" y="1125300"/>
                    <a:pt x="345924" y="1134650"/>
                    <a:pt x="347794" y="1142134"/>
                  </a:cubicBezTo>
                  <a:cubicBezTo>
                    <a:pt x="362758" y="1187001"/>
                    <a:pt x="445028" y="1175784"/>
                    <a:pt x="489901" y="1209451"/>
                  </a:cubicBezTo>
                  <a:cubicBezTo>
                    <a:pt x="531036" y="1243102"/>
                    <a:pt x="504866" y="1321637"/>
                    <a:pt x="523559" y="1351554"/>
                  </a:cubicBezTo>
                  <a:cubicBezTo>
                    <a:pt x="538514" y="1377721"/>
                    <a:pt x="553478" y="1411388"/>
                    <a:pt x="557217" y="1430072"/>
                  </a:cubicBezTo>
                  <a:lnTo>
                    <a:pt x="557217" y="1433822"/>
                  </a:lnTo>
                  <a:lnTo>
                    <a:pt x="553478" y="1433822"/>
                  </a:lnTo>
                  <a:cubicBezTo>
                    <a:pt x="549740" y="1418855"/>
                    <a:pt x="534775" y="1385204"/>
                    <a:pt x="523559" y="1366504"/>
                  </a:cubicBezTo>
                  <a:cubicBezTo>
                    <a:pt x="519820" y="1359021"/>
                    <a:pt x="516082" y="1355287"/>
                    <a:pt x="519820" y="1351554"/>
                  </a:cubicBezTo>
                  <a:cubicBezTo>
                    <a:pt x="501117" y="1359021"/>
                    <a:pt x="489901" y="1422605"/>
                    <a:pt x="452505" y="1385204"/>
                  </a:cubicBezTo>
                  <a:cubicBezTo>
                    <a:pt x="422586" y="1351554"/>
                    <a:pt x="359020" y="1201968"/>
                    <a:pt x="355281" y="1168317"/>
                  </a:cubicBezTo>
                  <a:cubicBezTo>
                    <a:pt x="347794" y="1153351"/>
                    <a:pt x="344055" y="1138400"/>
                    <a:pt x="340316" y="1123434"/>
                  </a:cubicBezTo>
                  <a:cubicBezTo>
                    <a:pt x="338447" y="1114083"/>
                    <a:pt x="337513" y="1105671"/>
                    <a:pt x="337045" y="1099127"/>
                  </a:cubicBezTo>
                  <a:close/>
                  <a:moveTo>
                    <a:pt x="336578" y="1086033"/>
                  </a:moveTo>
                  <a:lnTo>
                    <a:pt x="336750" y="1090853"/>
                  </a:lnTo>
                  <a:lnTo>
                    <a:pt x="336578" y="1089783"/>
                  </a:lnTo>
                  <a:close/>
                  <a:moveTo>
                    <a:pt x="1151348" y="1084484"/>
                  </a:moveTo>
                  <a:cubicBezTo>
                    <a:pt x="1151814" y="1084484"/>
                    <a:pt x="1151814" y="1086355"/>
                    <a:pt x="1151814" y="1088225"/>
                  </a:cubicBezTo>
                  <a:lnTo>
                    <a:pt x="1146121" y="1099800"/>
                  </a:lnTo>
                  <a:lnTo>
                    <a:pt x="1148085" y="1091966"/>
                  </a:lnTo>
                  <a:cubicBezTo>
                    <a:pt x="1149950" y="1086355"/>
                    <a:pt x="1150882" y="1084484"/>
                    <a:pt x="1151348" y="1084484"/>
                  </a:cubicBezTo>
                  <a:close/>
                  <a:moveTo>
                    <a:pt x="2803" y="1011235"/>
                  </a:moveTo>
                  <a:lnTo>
                    <a:pt x="2803" y="1014988"/>
                  </a:lnTo>
                  <a:cubicBezTo>
                    <a:pt x="-935" y="1033686"/>
                    <a:pt x="10279" y="1074811"/>
                    <a:pt x="17755" y="1093508"/>
                  </a:cubicBezTo>
                  <a:cubicBezTo>
                    <a:pt x="43943" y="1149600"/>
                    <a:pt x="223453" y="1175781"/>
                    <a:pt x="324422" y="1231874"/>
                  </a:cubicBezTo>
                  <a:cubicBezTo>
                    <a:pt x="421653" y="1287966"/>
                    <a:pt x="361824" y="1359025"/>
                    <a:pt x="402941" y="1396420"/>
                  </a:cubicBezTo>
                  <a:cubicBezTo>
                    <a:pt x="440343" y="1433815"/>
                    <a:pt x="474007" y="1478693"/>
                    <a:pt x="474007" y="1497391"/>
                  </a:cubicBezTo>
                  <a:cubicBezTo>
                    <a:pt x="474007" y="1501144"/>
                    <a:pt x="470269" y="1501144"/>
                    <a:pt x="470269" y="1501144"/>
                  </a:cubicBezTo>
                  <a:lnTo>
                    <a:pt x="466531" y="1504874"/>
                  </a:lnTo>
                  <a:cubicBezTo>
                    <a:pt x="459055" y="1486177"/>
                    <a:pt x="432867" y="1437568"/>
                    <a:pt x="406701" y="1411387"/>
                  </a:cubicBezTo>
                  <a:cubicBezTo>
                    <a:pt x="399225" y="1407634"/>
                    <a:pt x="391728" y="1400173"/>
                    <a:pt x="384252" y="1392690"/>
                  </a:cubicBezTo>
                  <a:cubicBezTo>
                    <a:pt x="339374" y="1396420"/>
                    <a:pt x="298235" y="1448782"/>
                    <a:pt x="219715" y="1392690"/>
                  </a:cubicBezTo>
                  <a:cubicBezTo>
                    <a:pt x="152388" y="1344081"/>
                    <a:pt x="36467" y="1164567"/>
                    <a:pt x="25231" y="1123442"/>
                  </a:cubicBezTo>
                  <a:cubicBezTo>
                    <a:pt x="14017" y="1104745"/>
                    <a:pt x="6541" y="1086047"/>
                    <a:pt x="2803" y="1067350"/>
                  </a:cubicBezTo>
                  <a:cubicBezTo>
                    <a:pt x="-935" y="1048653"/>
                    <a:pt x="-935" y="1014988"/>
                    <a:pt x="2803" y="1011235"/>
                  </a:cubicBezTo>
                  <a:close/>
                  <a:moveTo>
                    <a:pt x="1192950" y="972299"/>
                  </a:moveTo>
                  <a:cubicBezTo>
                    <a:pt x="1192950" y="979785"/>
                    <a:pt x="1177982" y="1002220"/>
                    <a:pt x="1166767" y="1009698"/>
                  </a:cubicBezTo>
                  <a:cubicBezTo>
                    <a:pt x="1155553" y="1020919"/>
                    <a:pt x="1140584" y="1032141"/>
                    <a:pt x="1121885" y="1039619"/>
                  </a:cubicBezTo>
                  <a:cubicBezTo>
                    <a:pt x="1095727" y="1065797"/>
                    <a:pt x="923708" y="1136851"/>
                    <a:pt x="848913" y="1140586"/>
                  </a:cubicBezTo>
                  <a:cubicBezTo>
                    <a:pt x="762903" y="1144329"/>
                    <a:pt x="759149" y="1084496"/>
                    <a:pt x="729236" y="1062053"/>
                  </a:cubicBezTo>
                  <a:cubicBezTo>
                    <a:pt x="718021" y="1062053"/>
                    <a:pt x="710537" y="1065797"/>
                    <a:pt x="703053" y="1065797"/>
                  </a:cubicBezTo>
                  <a:cubicBezTo>
                    <a:pt x="691838" y="1065797"/>
                    <a:pt x="684354" y="1069540"/>
                    <a:pt x="673140" y="1073275"/>
                  </a:cubicBezTo>
                  <a:cubicBezTo>
                    <a:pt x="673140" y="1073275"/>
                    <a:pt x="673140" y="1069540"/>
                    <a:pt x="673140" y="1069540"/>
                  </a:cubicBezTo>
                  <a:cubicBezTo>
                    <a:pt x="688108" y="1065797"/>
                    <a:pt x="699323" y="1062053"/>
                    <a:pt x="714267" y="1058318"/>
                  </a:cubicBezTo>
                  <a:cubicBezTo>
                    <a:pt x="762879" y="1047097"/>
                    <a:pt x="755419" y="968564"/>
                    <a:pt x="852643" y="976042"/>
                  </a:cubicBezTo>
                  <a:cubicBezTo>
                    <a:pt x="953621" y="983520"/>
                    <a:pt x="1091972" y="1054575"/>
                    <a:pt x="1140584" y="1024663"/>
                  </a:cubicBezTo>
                  <a:cubicBezTo>
                    <a:pt x="1155553" y="1017176"/>
                    <a:pt x="1181736" y="990999"/>
                    <a:pt x="1192950" y="972299"/>
                  </a:cubicBezTo>
                  <a:close/>
                  <a:moveTo>
                    <a:pt x="807763" y="815231"/>
                  </a:moveTo>
                  <a:lnTo>
                    <a:pt x="811511" y="818978"/>
                  </a:lnTo>
                  <a:cubicBezTo>
                    <a:pt x="818986" y="830197"/>
                    <a:pt x="830206" y="845156"/>
                    <a:pt x="830206" y="852635"/>
                  </a:cubicBezTo>
                  <a:cubicBezTo>
                    <a:pt x="830206" y="845156"/>
                    <a:pt x="818986" y="830197"/>
                    <a:pt x="807766" y="815238"/>
                  </a:cubicBezTo>
                  <a:close/>
                  <a:moveTo>
                    <a:pt x="1105760" y="790240"/>
                  </a:moveTo>
                  <a:lnTo>
                    <a:pt x="1104137" y="797006"/>
                  </a:lnTo>
                  <a:cubicBezTo>
                    <a:pt x="1102269" y="802147"/>
                    <a:pt x="1099466" y="807757"/>
                    <a:pt x="1095729" y="811498"/>
                  </a:cubicBezTo>
                  <a:cubicBezTo>
                    <a:pt x="1088239" y="818972"/>
                    <a:pt x="1080765" y="826454"/>
                    <a:pt x="1073290" y="833936"/>
                  </a:cubicBezTo>
                  <a:cubicBezTo>
                    <a:pt x="1062064" y="848892"/>
                    <a:pt x="968574" y="908731"/>
                    <a:pt x="927435" y="919953"/>
                  </a:cubicBezTo>
                  <a:cubicBezTo>
                    <a:pt x="878821" y="931169"/>
                    <a:pt x="871346" y="897508"/>
                    <a:pt x="848908" y="886293"/>
                  </a:cubicBezTo>
                  <a:cubicBezTo>
                    <a:pt x="841419" y="886293"/>
                    <a:pt x="837682" y="890027"/>
                    <a:pt x="833944" y="890027"/>
                  </a:cubicBezTo>
                  <a:cubicBezTo>
                    <a:pt x="815243" y="897508"/>
                    <a:pt x="792805" y="916206"/>
                    <a:pt x="785331" y="923687"/>
                  </a:cubicBezTo>
                  <a:lnTo>
                    <a:pt x="785331" y="919953"/>
                  </a:lnTo>
                  <a:cubicBezTo>
                    <a:pt x="785331" y="919953"/>
                    <a:pt x="785331" y="919953"/>
                    <a:pt x="785331" y="916212"/>
                  </a:cubicBezTo>
                  <a:cubicBezTo>
                    <a:pt x="789068" y="904990"/>
                    <a:pt x="815243" y="890034"/>
                    <a:pt x="837682" y="882552"/>
                  </a:cubicBezTo>
                  <a:cubicBezTo>
                    <a:pt x="863872" y="871337"/>
                    <a:pt x="852645" y="826454"/>
                    <a:pt x="908749" y="818972"/>
                  </a:cubicBezTo>
                  <a:cubicBezTo>
                    <a:pt x="968574" y="811498"/>
                    <a:pt x="1054589" y="837676"/>
                    <a:pt x="1080765" y="815238"/>
                  </a:cubicBezTo>
                  <a:cubicBezTo>
                    <a:pt x="1084502" y="813368"/>
                    <a:pt x="1089177" y="807759"/>
                    <a:pt x="1093853" y="802149"/>
                  </a:cubicBezTo>
                  <a:close/>
                  <a:moveTo>
                    <a:pt x="1106940" y="785319"/>
                  </a:moveTo>
                  <a:cubicBezTo>
                    <a:pt x="1106940" y="785319"/>
                    <a:pt x="1106940" y="785319"/>
                    <a:pt x="1106940" y="789060"/>
                  </a:cubicBezTo>
                  <a:lnTo>
                    <a:pt x="1105760" y="790240"/>
                  </a:lnTo>
                  <a:close/>
                  <a:moveTo>
                    <a:pt x="79537" y="748530"/>
                  </a:moveTo>
                  <a:cubicBezTo>
                    <a:pt x="80004" y="749464"/>
                    <a:pt x="80004" y="751332"/>
                    <a:pt x="80004" y="753195"/>
                  </a:cubicBezTo>
                  <a:cubicBezTo>
                    <a:pt x="83746" y="771901"/>
                    <a:pt x="94969" y="798079"/>
                    <a:pt x="106166" y="813040"/>
                  </a:cubicBezTo>
                  <a:cubicBezTo>
                    <a:pt x="139836" y="865395"/>
                    <a:pt x="345517" y="850434"/>
                    <a:pt x="453956" y="887828"/>
                  </a:cubicBezTo>
                  <a:cubicBezTo>
                    <a:pt x="562421" y="925222"/>
                    <a:pt x="491367" y="1011244"/>
                    <a:pt x="539975" y="1044893"/>
                  </a:cubicBezTo>
                  <a:cubicBezTo>
                    <a:pt x="581126" y="1071071"/>
                    <a:pt x="618511" y="1112210"/>
                    <a:pt x="622252" y="1130916"/>
                  </a:cubicBezTo>
                  <a:cubicBezTo>
                    <a:pt x="625993" y="1138387"/>
                    <a:pt x="622252" y="1138387"/>
                    <a:pt x="622252" y="1134642"/>
                  </a:cubicBezTo>
                  <a:lnTo>
                    <a:pt x="618511" y="1138387"/>
                  </a:lnTo>
                  <a:cubicBezTo>
                    <a:pt x="611029" y="1119681"/>
                    <a:pt x="577385" y="1082287"/>
                    <a:pt x="547457" y="1059854"/>
                  </a:cubicBezTo>
                  <a:cubicBezTo>
                    <a:pt x="539975" y="1056110"/>
                    <a:pt x="528751" y="1048638"/>
                    <a:pt x="521295" y="1044893"/>
                  </a:cubicBezTo>
                  <a:cubicBezTo>
                    <a:pt x="480143" y="1052383"/>
                    <a:pt x="446500" y="1123426"/>
                    <a:pt x="356740" y="1082287"/>
                  </a:cubicBezTo>
                  <a:cubicBezTo>
                    <a:pt x="281945" y="1041148"/>
                    <a:pt x="136095" y="876611"/>
                    <a:pt x="121130" y="839217"/>
                  </a:cubicBezTo>
                  <a:cubicBezTo>
                    <a:pt x="109907" y="824256"/>
                    <a:pt x="98710" y="809295"/>
                    <a:pt x="83746" y="790607"/>
                  </a:cubicBezTo>
                  <a:cubicBezTo>
                    <a:pt x="76263" y="771901"/>
                    <a:pt x="72522" y="756940"/>
                    <a:pt x="76263" y="749468"/>
                  </a:cubicBezTo>
                  <a:cubicBezTo>
                    <a:pt x="78134" y="747596"/>
                    <a:pt x="79069" y="747596"/>
                    <a:pt x="79537" y="748530"/>
                  </a:cubicBezTo>
                  <a:close/>
                  <a:moveTo>
                    <a:pt x="813804" y="705632"/>
                  </a:moveTo>
                  <a:lnTo>
                    <a:pt x="819923" y="707252"/>
                  </a:lnTo>
                  <a:cubicBezTo>
                    <a:pt x="824598" y="709590"/>
                    <a:pt x="828337" y="712395"/>
                    <a:pt x="830206" y="714265"/>
                  </a:cubicBezTo>
                  <a:cubicBezTo>
                    <a:pt x="828337" y="714265"/>
                    <a:pt x="824598" y="712395"/>
                    <a:pt x="819923" y="709590"/>
                  </a:cubicBezTo>
                  <a:close/>
                  <a:moveTo>
                    <a:pt x="678033" y="704058"/>
                  </a:moveTo>
                  <a:lnTo>
                    <a:pt x="691663" y="715962"/>
                  </a:lnTo>
                  <a:cubicBezTo>
                    <a:pt x="714277" y="728057"/>
                    <a:pt x="756349" y="738575"/>
                    <a:pt x="781588" y="755404"/>
                  </a:cubicBezTo>
                  <a:cubicBezTo>
                    <a:pt x="806833" y="772232"/>
                    <a:pt x="800522" y="789061"/>
                    <a:pt x="802099" y="802734"/>
                  </a:cubicBezTo>
                  <a:lnTo>
                    <a:pt x="807763" y="815231"/>
                  </a:lnTo>
                  <a:lnTo>
                    <a:pt x="804028" y="811499"/>
                  </a:lnTo>
                  <a:cubicBezTo>
                    <a:pt x="785326" y="811499"/>
                    <a:pt x="770368" y="830197"/>
                    <a:pt x="744190" y="807759"/>
                  </a:cubicBezTo>
                  <a:cubicBezTo>
                    <a:pt x="721750" y="789061"/>
                    <a:pt x="684353" y="725486"/>
                    <a:pt x="680622" y="710528"/>
                  </a:cubicBezTo>
                  <a:close/>
                  <a:moveTo>
                    <a:pt x="799629" y="699309"/>
                  </a:moveTo>
                  <a:lnTo>
                    <a:pt x="804028" y="699309"/>
                  </a:lnTo>
                  <a:lnTo>
                    <a:pt x="813804" y="705632"/>
                  </a:lnTo>
                  <a:lnTo>
                    <a:pt x="804028" y="703045"/>
                  </a:lnTo>
                  <a:close/>
                  <a:moveTo>
                    <a:pt x="675905" y="698739"/>
                  </a:moveTo>
                  <a:lnTo>
                    <a:pt x="678033" y="704058"/>
                  </a:lnTo>
                  <a:lnTo>
                    <a:pt x="676877" y="703048"/>
                  </a:lnTo>
                  <a:close/>
                  <a:moveTo>
                    <a:pt x="953728" y="698257"/>
                  </a:moveTo>
                  <a:cubicBezTo>
                    <a:pt x="983413" y="699893"/>
                    <a:pt x="1015433" y="704802"/>
                    <a:pt x="1037637" y="704568"/>
                  </a:cubicBezTo>
                  <a:lnTo>
                    <a:pt x="1057297" y="700334"/>
                  </a:lnTo>
                  <a:lnTo>
                    <a:pt x="1050840" y="706788"/>
                  </a:lnTo>
                  <a:cubicBezTo>
                    <a:pt x="1043364" y="718007"/>
                    <a:pt x="968569" y="774103"/>
                    <a:pt x="934910" y="785322"/>
                  </a:cubicBezTo>
                  <a:cubicBezTo>
                    <a:pt x="897518" y="792801"/>
                    <a:pt x="890042" y="762884"/>
                    <a:pt x="871335" y="755404"/>
                  </a:cubicBezTo>
                  <a:cubicBezTo>
                    <a:pt x="867603" y="755404"/>
                    <a:pt x="863859" y="759144"/>
                    <a:pt x="860115" y="759144"/>
                  </a:cubicBezTo>
                  <a:cubicBezTo>
                    <a:pt x="848895" y="766623"/>
                    <a:pt x="830200" y="777842"/>
                    <a:pt x="826468" y="785322"/>
                  </a:cubicBezTo>
                  <a:lnTo>
                    <a:pt x="822724" y="785322"/>
                  </a:lnTo>
                  <a:cubicBezTo>
                    <a:pt x="826468" y="777842"/>
                    <a:pt x="845163" y="762884"/>
                    <a:pt x="863859" y="755404"/>
                  </a:cubicBezTo>
                  <a:cubicBezTo>
                    <a:pt x="886299" y="747925"/>
                    <a:pt x="867603" y="706788"/>
                    <a:pt x="912471" y="699309"/>
                  </a:cubicBezTo>
                  <a:cubicBezTo>
                    <a:pt x="924627" y="697439"/>
                    <a:pt x="938885" y="697439"/>
                    <a:pt x="953728" y="698257"/>
                  </a:cubicBezTo>
                  <a:close/>
                  <a:moveTo>
                    <a:pt x="1069530" y="688107"/>
                  </a:moveTo>
                  <a:lnTo>
                    <a:pt x="1062060" y="699309"/>
                  </a:lnTo>
                  <a:lnTo>
                    <a:pt x="1057297" y="700334"/>
                  </a:lnTo>
                  <a:close/>
                  <a:moveTo>
                    <a:pt x="1069565" y="688055"/>
                  </a:moveTo>
                  <a:lnTo>
                    <a:pt x="1069547" y="688090"/>
                  </a:lnTo>
                  <a:lnTo>
                    <a:pt x="1069530" y="688107"/>
                  </a:lnTo>
                  <a:close/>
                  <a:moveTo>
                    <a:pt x="673140" y="676871"/>
                  </a:moveTo>
                  <a:cubicBezTo>
                    <a:pt x="673140" y="678741"/>
                    <a:pt x="673140" y="683415"/>
                    <a:pt x="673607" y="688557"/>
                  </a:cubicBezTo>
                  <a:lnTo>
                    <a:pt x="675905" y="698739"/>
                  </a:lnTo>
                  <a:lnTo>
                    <a:pt x="673140" y="691829"/>
                  </a:lnTo>
                  <a:cubicBezTo>
                    <a:pt x="673140" y="688090"/>
                    <a:pt x="673140" y="683415"/>
                    <a:pt x="673140" y="679675"/>
                  </a:cubicBezTo>
                  <a:close/>
                  <a:moveTo>
                    <a:pt x="1077023" y="673131"/>
                  </a:moveTo>
                  <a:cubicBezTo>
                    <a:pt x="1077023" y="673131"/>
                    <a:pt x="1077023" y="673131"/>
                    <a:pt x="1077023" y="676871"/>
                  </a:cubicBezTo>
                  <a:lnTo>
                    <a:pt x="1069565" y="688055"/>
                  </a:lnTo>
                  <a:lnTo>
                    <a:pt x="1074685" y="677806"/>
                  </a:lnTo>
                  <a:cubicBezTo>
                    <a:pt x="1076087" y="675001"/>
                    <a:pt x="1077023" y="673131"/>
                    <a:pt x="1077023" y="673131"/>
                  </a:cubicBezTo>
                  <a:close/>
                  <a:moveTo>
                    <a:pt x="261783" y="673128"/>
                  </a:moveTo>
                  <a:cubicBezTo>
                    <a:pt x="265522" y="673128"/>
                    <a:pt x="265522" y="673128"/>
                    <a:pt x="265522" y="676862"/>
                  </a:cubicBezTo>
                  <a:cubicBezTo>
                    <a:pt x="269262" y="691821"/>
                    <a:pt x="284220" y="718004"/>
                    <a:pt x="295439" y="729217"/>
                  </a:cubicBezTo>
                  <a:cubicBezTo>
                    <a:pt x="325356" y="762879"/>
                    <a:pt x="456242" y="740441"/>
                    <a:pt x="542253" y="755400"/>
                  </a:cubicBezTo>
                  <a:cubicBezTo>
                    <a:pt x="624524" y="770358"/>
                    <a:pt x="602086" y="833926"/>
                    <a:pt x="639482" y="852630"/>
                  </a:cubicBezTo>
                  <a:cubicBezTo>
                    <a:pt x="669399" y="867588"/>
                    <a:pt x="706795" y="890026"/>
                    <a:pt x="710535" y="904985"/>
                  </a:cubicBezTo>
                  <a:lnTo>
                    <a:pt x="706795" y="908730"/>
                  </a:lnTo>
                  <a:cubicBezTo>
                    <a:pt x="699316" y="897505"/>
                    <a:pt x="669399" y="867588"/>
                    <a:pt x="643222" y="856375"/>
                  </a:cubicBezTo>
                  <a:cubicBezTo>
                    <a:pt x="639482" y="856375"/>
                    <a:pt x="632003" y="852630"/>
                    <a:pt x="624524" y="848885"/>
                  </a:cubicBezTo>
                  <a:cubicBezTo>
                    <a:pt x="594607" y="860109"/>
                    <a:pt x="579649" y="908719"/>
                    <a:pt x="508596" y="886281"/>
                  </a:cubicBezTo>
                  <a:cubicBezTo>
                    <a:pt x="448763" y="867588"/>
                    <a:pt x="321616" y="770358"/>
                    <a:pt x="306658" y="744186"/>
                  </a:cubicBezTo>
                  <a:cubicBezTo>
                    <a:pt x="295439" y="732962"/>
                    <a:pt x="284220" y="721738"/>
                    <a:pt x="276741" y="710524"/>
                  </a:cubicBezTo>
                  <a:cubicBezTo>
                    <a:pt x="269262" y="699311"/>
                    <a:pt x="261783" y="676862"/>
                    <a:pt x="261783" y="673128"/>
                  </a:cubicBezTo>
                  <a:close/>
                  <a:moveTo>
                    <a:pt x="1005987" y="579625"/>
                  </a:moveTo>
                  <a:lnTo>
                    <a:pt x="1005974" y="579640"/>
                  </a:lnTo>
                  <a:lnTo>
                    <a:pt x="1005972" y="579641"/>
                  </a:lnTo>
                  <a:close/>
                  <a:moveTo>
                    <a:pt x="1017192" y="560940"/>
                  </a:moveTo>
                  <a:cubicBezTo>
                    <a:pt x="1017192" y="560940"/>
                    <a:pt x="1017192" y="564681"/>
                    <a:pt x="1013456" y="572158"/>
                  </a:cubicBezTo>
                  <a:lnTo>
                    <a:pt x="1005987" y="579625"/>
                  </a:lnTo>
                  <a:lnTo>
                    <a:pt x="1012984" y="571693"/>
                  </a:lnTo>
                  <a:cubicBezTo>
                    <a:pt x="1015322" y="568421"/>
                    <a:pt x="1017192" y="564681"/>
                    <a:pt x="1017192" y="560940"/>
                  </a:cubicBezTo>
                  <a:close/>
                  <a:moveTo>
                    <a:pt x="538517" y="549727"/>
                  </a:moveTo>
                  <a:cubicBezTo>
                    <a:pt x="534776" y="557205"/>
                    <a:pt x="527295" y="568427"/>
                    <a:pt x="523555" y="572162"/>
                  </a:cubicBezTo>
                  <a:cubicBezTo>
                    <a:pt x="523555" y="568427"/>
                    <a:pt x="531036" y="553462"/>
                    <a:pt x="538517" y="549727"/>
                  </a:cubicBezTo>
                  <a:close/>
                  <a:moveTo>
                    <a:pt x="949870" y="523547"/>
                  </a:moveTo>
                  <a:cubicBezTo>
                    <a:pt x="972303" y="523547"/>
                    <a:pt x="1005961" y="542246"/>
                    <a:pt x="1017181" y="534765"/>
                  </a:cubicBezTo>
                  <a:cubicBezTo>
                    <a:pt x="1020924" y="534765"/>
                    <a:pt x="1024662" y="531024"/>
                    <a:pt x="1024662" y="527286"/>
                  </a:cubicBezTo>
                  <a:cubicBezTo>
                    <a:pt x="1024662" y="527286"/>
                    <a:pt x="1024662" y="531026"/>
                    <a:pt x="1020924" y="534765"/>
                  </a:cubicBezTo>
                  <a:cubicBezTo>
                    <a:pt x="1017187" y="538508"/>
                    <a:pt x="1013443" y="538508"/>
                    <a:pt x="1009705" y="542246"/>
                  </a:cubicBezTo>
                  <a:cubicBezTo>
                    <a:pt x="1005967" y="545987"/>
                    <a:pt x="964833" y="568424"/>
                    <a:pt x="949870" y="568424"/>
                  </a:cubicBezTo>
                  <a:cubicBezTo>
                    <a:pt x="931175" y="572163"/>
                    <a:pt x="931175" y="557204"/>
                    <a:pt x="919955" y="549725"/>
                  </a:cubicBezTo>
                  <a:cubicBezTo>
                    <a:pt x="931175" y="545985"/>
                    <a:pt x="923693" y="523547"/>
                    <a:pt x="949870" y="523547"/>
                  </a:cubicBezTo>
                  <a:close/>
                  <a:moveTo>
                    <a:pt x="224390" y="523544"/>
                  </a:moveTo>
                  <a:cubicBezTo>
                    <a:pt x="228123" y="523544"/>
                    <a:pt x="228123" y="523544"/>
                    <a:pt x="228123" y="527285"/>
                  </a:cubicBezTo>
                  <a:cubicBezTo>
                    <a:pt x="231874" y="538500"/>
                    <a:pt x="246824" y="560939"/>
                    <a:pt x="258041" y="568421"/>
                  </a:cubicBezTo>
                  <a:cubicBezTo>
                    <a:pt x="287960" y="594592"/>
                    <a:pt x="400149" y="564680"/>
                    <a:pt x="474936" y="572154"/>
                  </a:cubicBezTo>
                  <a:cubicBezTo>
                    <a:pt x="545990" y="579636"/>
                    <a:pt x="531040" y="635728"/>
                    <a:pt x="564691" y="650692"/>
                  </a:cubicBezTo>
                  <a:cubicBezTo>
                    <a:pt x="594610" y="661907"/>
                    <a:pt x="624529" y="680605"/>
                    <a:pt x="632013" y="691828"/>
                  </a:cubicBezTo>
                  <a:cubicBezTo>
                    <a:pt x="635746" y="695569"/>
                    <a:pt x="632013" y="695569"/>
                    <a:pt x="632013" y="695569"/>
                  </a:cubicBezTo>
                  <a:lnTo>
                    <a:pt x="632013" y="699302"/>
                  </a:lnTo>
                  <a:cubicBezTo>
                    <a:pt x="624529" y="688087"/>
                    <a:pt x="594610" y="665649"/>
                    <a:pt x="572176" y="658166"/>
                  </a:cubicBezTo>
                  <a:cubicBezTo>
                    <a:pt x="564691" y="654425"/>
                    <a:pt x="560959" y="654425"/>
                    <a:pt x="553474" y="650692"/>
                  </a:cubicBezTo>
                  <a:cubicBezTo>
                    <a:pt x="527308" y="661907"/>
                    <a:pt x="519823" y="706784"/>
                    <a:pt x="456254" y="691828"/>
                  </a:cubicBezTo>
                  <a:cubicBezTo>
                    <a:pt x="403882" y="680605"/>
                    <a:pt x="284227" y="605807"/>
                    <a:pt x="269258" y="583369"/>
                  </a:cubicBezTo>
                  <a:cubicBezTo>
                    <a:pt x="258041" y="575895"/>
                    <a:pt x="250576" y="568412"/>
                    <a:pt x="239359" y="557206"/>
                  </a:cubicBezTo>
                  <a:cubicBezTo>
                    <a:pt x="231874" y="545983"/>
                    <a:pt x="224390" y="527285"/>
                    <a:pt x="224390" y="523544"/>
                  </a:cubicBezTo>
                  <a:close/>
                  <a:moveTo>
                    <a:pt x="895443" y="497351"/>
                  </a:moveTo>
                  <a:lnTo>
                    <a:pt x="895437" y="497370"/>
                  </a:lnTo>
                  <a:lnTo>
                    <a:pt x="895431" y="497375"/>
                  </a:lnTo>
                  <a:close/>
                  <a:moveTo>
                    <a:pt x="865517" y="493635"/>
                  </a:moveTo>
                  <a:cubicBezTo>
                    <a:pt x="865517" y="497370"/>
                    <a:pt x="869254" y="504852"/>
                    <a:pt x="876740" y="512334"/>
                  </a:cubicBezTo>
                  <a:lnTo>
                    <a:pt x="895431" y="497375"/>
                  </a:lnTo>
                  <a:lnTo>
                    <a:pt x="887951" y="512334"/>
                  </a:lnTo>
                  <a:cubicBezTo>
                    <a:pt x="887951" y="516069"/>
                    <a:pt x="887951" y="519804"/>
                    <a:pt x="884214" y="523551"/>
                  </a:cubicBezTo>
                  <a:cubicBezTo>
                    <a:pt x="891687" y="531021"/>
                    <a:pt x="902911" y="542250"/>
                    <a:pt x="906648" y="549720"/>
                  </a:cubicBezTo>
                  <a:lnTo>
                    <a:pt x="908041" y="555019"/>
                  </a:lnTo>
                  <a:lnTo>
                    <a:pt x="919955" y="549725"/>
                  </a:lnTo>
                  <a:lnTo>
                    <a:pt x="908041" y="555019"/>
                  </a:lnTo>
                  <a:lnTo>
                    <a:pt x="909690" y="561291"/>
                  </a:lnTo>
                  <a:cubicBezTo>
                    <a:pt x="908290" y="570760"/>
                    <a:pt x="896371" y="574970"/>
                    <a:pt x="899175" y="583383"/>
                  </a:cubicBezTo>
                  <a:cubicBezTo>
                    <a:pt x="891687" y="579636"/>
                    <a:pt x="876740" y="587118"/>
                    <a:pt x="869254" y="568419"/>
                  </a:cubicBezTo>
                  <a:cubicBezTo>
                    <a:pt x="869254" y="568419"/>
                    <a:pt x="865517" y="560949"/>
                    <a:pt x="865517" y="557202"/>
                  </a:cubicBezTo>
                  <a:cubicBezTo>
                    <a:pt x="854307" y="568419"/>
                    <a:pt x="846820" y="583383"/>
                    <a:pt x="835597" y="594600"/>
                  </a:cubicBezTo>
                  <a:lnTo>
                    <a:pt x="859199" y="624944"/>
                  </a:lnTo>
                  <a:lnTo>
                    <a:pt x="861117" y="622881"/>
                  </a:lnTo>
                  <a:cubicBezTo>
                    <a:pt x="865499" y="610959"/>
                    <a:pt x="861993" y="592728"/>
                    <a:pt x="890042" y="587117"/>
                  </a:cubicBezTo>
                  <a:lnTo>
                    <a:pt x="899965" y="586435"/>
                  </a:lnTo>
                  <a:lnTo>
                    <a:pt x="899175" y="583383"/>
                  </a:lnTo>
                  <a:lnTo>
                    <a:pt x="902083" y="586290"/>
                  </a:lnTo>
                  <a:lnTo>
                    <a:pt x="922356" y="584898"/>
                  </a:lnTo>
                  <a:cubicBezTo>
                    <a:pt x="945845" y="585132"/>
                    <a:pt x="971437" y="587703"/>
                    <a:pt x="988383" y="586067"/>
                  </a:cubicBezTo>
                  <a:lnTo>
                    <a:pt x="1005972" y="579641"/>
                  </a:lnTo>
                  <a:lnTo>
                    <a:pt x="998493" y="587117"/>
                  </a:lnTo>
                  <a:cubicBezTo>
                    <a:pt x="991011" y="598339"/>
                    <a:pt x="934923" y="643215"/>
                    <a:pt x="908742" y="650692"/>
                  </a:cubicBezTo>
                  <a:cubicBezTo>
                    <a:pt x="893783" y="654433"/>
                    <a:pt x="884433" y="650695"/>
                    <a:pt x="876954" y="645086"/>
                  </a:cubicBezTo>
                  <a:lnTo>
                    <a:pt x="863255" y="633875"/>
                  </a:lnTo>
                  <a:lnTo>
                    <a:pt x="864820" y="639832"/>
                  </a:lnTo>
                  <a:cubicBezTo>
                    <a:pt x="863418" y="649297"/>
                    <a:pt x="851494" y="653501"/>
                    <a:pt x="854307" y="661914"/>
                  </a:cubicBezTo>
                  <a:cubicBezTo>
                    <a:pt x="850563" y="660047"/>
                    <a:pt x="844952" y="660980"/>
                    <a:pt x="839341" y="660045"/>
                  </a:cubicBezTo>
                  <a:lnTo>
                    <a:pt x="827604" y="649777"/>
                  </a:lnTo>
                  <a:lnTo>
                    <a:pt x="822727" y="654433"/>
                  </a:lnTo>
                  <a:lnTo>
                    <a:pt x="827362" y="649565"/>
                  </a:lnTo>
                  <a:lnTo>
                    <a:pt x="824386" y="646962"/>
                  </a:lnTo>
                  <a:cubicBezTo>
                    <a:pt x="824386" y="639480"/>
                    <a:pt x="820650" y="628263"/>
                    <a:pt x="820650" y="617046"/>
                  </a:cubicBezTo>
                  <a:cubicBezTo>
                    <a:pt x="798203" y="639480"/>
                    <a:pt x="779506" y="658179"/>
                    <a:pt x="764546" y="669396"/>
                  </a:cubicBezTo>
                  <a:lnTo>
                    <a:pt x="734805" y="680523"/>
                  </a:lnTo>
                  <a:lnTo>
                    <a:pt x="770368" y="673128"/>
                  </a:lnTo>
                  <a:cubicBezTo>
                    <a:pt x="792810" y="673128"/>
                    <a:pt x="792109" y="687854"/>
                    <a:pt x="796666" y="696793"/>
                  </a:cubicBezTo>
                  <a:lnTo>
                    <a:pt x="799629" y="699309"/>
                  </a:lnTo>
                  <a:lnTo>
                    <a:pt x="796546" y="699309"/>
                  </a:lnTo>
                  <a:cubicBezTo>
                    <a:pt x="789070" y="706787"/>
                    <a:pt x="785326" y="725486"/>
                    <a:pt x="762893" y="721748"/>
                  </a:cubicBezTo>
                  <a:cubicBezTo>
                    <a:pt x="740453" y="721748"/>
                    <a:pt x="695580" y="695569"/>
                    <a:pt x="688097" y="688089"/>
                  </a:cubicBezTo>
                  <a:cubicBezTo>
                    <a:pt x="684360" y="688089"/>
                    <a:pt x="680615" y="684346"/>
                    <a:pt x="676877" y="680608"/>
                  </a:cubicBezTo>
                  <a:cubicBezTo>
                    <a:pt x="673140" y="676866"/>
                    <a:pt x="673140" y="673128"/>
                    <a:pt x="673140" y="673128"/>
                  </a:cubicBezTo>
                  <a:cubicBezTo>
                    <a:pt x="676877" y="676866"/>
                    <a:pt x="680622" y="680608"/>
                    <a:pt x="684360" y="684346"/>
                  </a:cubicBezTo>
                  <a:cubicBezTo>
                    <a:pt x="691839" y="689956"/>
                    <a:pt x="706796" y="687152"/>
                    <a:pt x="723156" y="682945"/>
                  </a:cubicBezTo>
                  <a:lnTo>
                    <a:pt x="731394" y="681232"/>
                  </a:lnTo>
                  <a:lnTo>
                    <a:pt x="707527" y="678274"/>
                  </a:lnTo>
                  <a:cubicBezTo>
                    <a:pt x="692570" y="673131"/>
                    <a:pt x="680416" y="663782"/>
                    <a:pt x="667324" y="661914"/>
                  </a:cubicBezTo>
                  <a:cubicBezTo>
                    <a:pt x="659850" y="665649"/>
                    <a:pt x="656101" y="669396"/>
                    <a:pt x="652364" y="673131"/>
                  </a:cubicBezTo>
                  <a:cubicBezTo>
                    <a:pt x="648627" y="676878"/>
                    <a:pt x="641140" y="684360"/>
                    <a:pt x="637404" y="688095"/>
                  </a:cubicBezTo>
                  <a:cubicBezTo>
                    <a:pt x="641140" y="676878"/>
                    <a:pt x="648627" y="669396"/>
                    <a:pt x="663587" y="658179"/>
                  </a:cubicBezTo>
                  <a:cubicBezTo>
                    <a:pt x="689758" y="635733"/>
                    <a:pt x="656101" y="594600"/>
                    <a:pt x="715941" y="564684"/>
                  </a:cubicBezTo>
                  <a:cubicBezTo>
                    <a:pt x="760809" y="545985"/>
                    <a:pt x="824386" y="534768"/>
                    <a:pt x="865517" y="519804"/>
                  </a:cubicBezTo>
                  <a:cubicBezTo>
                    <a:pt x="865517" y="512334"/>
                    <a:pt x="865517" y="504852"/>
                    <a:pt x="865517" y="501105"/>
                  </a:cubicBezTo>
                  <a:close/>
                  <a:moveTo>
                    <a:pt x="869254" y="482418"/>
                  </a:moveTo>
                  <a:cubicBezTo>
                    <a:pt x="865517" y="486153"/>
                    <a:pt x="865517" y="489888"/>
                    <a:pt x="865517" y="493635"/>
                  </a:cubicBezTo>
                  <a:lnTo>
                    <a:pt x="865517" y="489888"/>
                  </a:lnTo>
                  <a:cubicBezTo>
                    <a:pt x="865517" y="486153"/>
                    <a:pt x="869254" y="482418"/>
                    <a:pt x="869254" y="482418"/>
                  </a:cubicBezTo>
                  <a:close/>
                  <a:moveTo>
                    <a:pt x="463720" y="467448"/>
                  </a:moveTo>
                  <a:cubicBezTo>
                    <a:pt x="486156" y="474932"/>
                    <a:pt x="508606" y="489887"/>
                    <a:pt x="512339" y="497371"/>
                  </a:cubicBezTo>
                  <a:lnTo>
                    <a:pt x="504860" y="497371"/>
                  </a:lnTo>
                  <a:cubicBezTo>
                    <a:pt x="501114" y="489887"/>
                    <a:pt x="478678" y="474932"/>
                    <a:pt x="463720" y="467448"/>
                  </a:cubicBezTo>
                  <a:close/>
                  <a:moveTo>
                    <a:pt x="617049" y="452490"/>
                  </a:moveTo>
                  <a:cubicBezTo>
                    <a:pt x="617049" y="452490"/>
                    <a:pt x="620789" y="456234"/>
                    <a:pt x="620789" y="456234"/>
                  </a:cubicBezTo>
                  <a:lnTo>
                    <a:pt x="625464" y="465586"/>
                  </a:lnTo>
                  <a:lnTo>
                    <a:pt x="624530" y="467456"/>
                  </a:lnTo>
                  <a:cubicBezTo>
                    <a:pt x="624530" y="463712"/>
                    <a:pt x="620789" y="456234"/>
                    <a:pt x="617049" y="452499"/>
                  </a:cubicBezTo>
                  <a:lnTo>
                    <a:pt x="617046" y="452490"/>
                  </a:lnTo>
                  <a:close/>
                  <a:moveTo>
                    <a:pt x="632006" y="441277"/>
                  </a:moveTo>
                  <a:cubicBezTo>
                    <a:pt x="632006" y="445021"/>
                    <a:pt x="632006" y="452499"/>
                    <a:pt x="632006" y="456234"/>
                  </a:cubicBezTo>
                  <a:cubicBezTo>
                    <a:pt x="632006" y="459978"/>
                    <a:pt x="632006" y="467456"/>
                    <a:pt x="628265" y="471200"/>
                  </a:cubicBezTo>
                  <a:cubicBezTo>
                    <a:pt x="624525" y="482413"/>
                    <a:pt x="598351" y="527292"/>
                    <a:pt x="583389" y="542249"/>
                  </a:cubicBezTo>
                  <a:cubicBezTo>
                    <a:pt x="564691" y="557205"/>
                    <a:pt x="553474" y="545983"/>
                    <a:pt x="542253" y="545983"/>
                  </a:cubicBezTo>
                  <a:cubicBezTo>
                    <a:pt x="542253" y="545983"/>
                    <a:pt x="538517" y="549727"/>
                    <a:pt x="538517" y="549727"/>
                  </a:cubicBezTo>
                  <a:cubicBezTo>
                    <a:pt x="549734" y="534770"/>
                    <a:pt x="534776" y="516070"/>
                    <a:pt x="560950" y="504848"/>
                  </a:cubicBezTo>
                  <a:cubicBezTo>
                    <a:pt x="579653" y="489891"/>
                    <a:pt x="613308" y="482413"/>
                    <a:pt x="628265" y="471191"/>
                  </a:cubicBezTo>
                  <a:lnTo>
                    <a:pt x="625464" y="465586"/>
                  </a:lnTo>
                  <a:lnTo>
                    <a:pt x="628265" y="459978"/>
                  </a:lnTo>
                  <a:cubicBezTo>
                    <a:pt x="632006" y="456234"/>
                    <a:pt x="632006" y="445012"/>
                    <a:pt x="632006" y="441277"/>
                  </a:cubicBezTo>
                  <a:close/>
                  <a:moveTo>
                    <a:pt x="938656" y="427267"/>
                  </a:moveTo>
                  <a:cubicBezTo>
                    <a:pt x="938656" y="431009"/>
                    <a:pt x="942396" y="434747"/>
                    <a:pt x="942396" y="434747"/>
                  </a:cubicBezTo>
                  <a:cubicBezTo>
                    <a:pt x="938656" y="434747"/>
                    <a:pt x="938656" y="431009"/>
                    <a:pt x="938656" y="431009"/>
                  </a:cubicBezTo>
                  <a:close/>
                  <a:moveTo>
                    <a:pt x="900325" y="422576"/>
                  </a:moveTo>
                  <a:cubicBezTo>
                    <a:pt x="900325" y="433795"/>
                    <a:pt x="922762" y="452494"/>
                    <a:pt x="930244" y="467453"/>
                  </a:cubicBezTo>
                  <a:cubicBezTo>
                    <a:pt x="937723" y="482413"/>
                    <a:pt x="919024" y="486152"/>
                    <a:pt x="922762" y="493632"/>
                  </a:cubicBezTo>
                  <a:cubicBezTo>
                    <a:pt x="919024" y="491762"/>
                    <a:pt x="914349" y="492697"/>
                    <a:pt x="910142" y="492230"/>
                  </a:cubicBezTo>
                  <a:lnTo>
                    <a:pt x="902051" y="484139"/>
                  </a:lnTo>
                  <a:lnTo>
                    <a:pt x="895443" y="497351"/>
                  </a:lnTo>
                  <a:lnTo>
                    <a:pt x="900273" y="481885"/>
                  </a:lnTo>
                  <a:lnTo>
                    <a:pt x="897519" y="453896"/>
                  </a:lnTo>
                  <a:cubicBezTo>
                    <a:pt x="897519" y="442210"/>
                    <a:pt x="898455" y="430055"/>
                    <a:pt x="900325" y="422576"/>
                  </a:cubicBezTo>
                  <a:close/>
                  <a:moveTo>
                    <a:pt x="942396" y="415112"/>
                  </a:moveTo>
                  <a:lnTo>
                    <a:pt x="943643" y="415423"/>
                  </a:lnTo>
                  <a:lnTo>
                    <a:pt x="942396" y="416047"/>
                  </a:lnTo>
                  <a:cubicBezTo>
                    <a:pt x="938656" y="419787"/>
                    <a:pt x="938656" y="419787"/>
                    <a:pt x="938656" y="423527"/>
                  </a:cubicBezTo>
                  <a:lnTo>
                    <a:pt x="938656" y="419787"/>
                  </a:lnTo>
                  <a:cubicBezTo>
                    <a:pt x="940526" y="417917"/>
                    <a:pt x="941461" y="416047"/>
                    <a:pt x="942396" y="415112"/>
                  </a:cubicBezTo>
                  <a:close/>
                  <a:moveTo>
                    <a:pt x="949875" y="412309"/>
                  </a:moveTo>
                  <a:cubicBezTo>
                    <a:pt x="961095" y="408569"/>
                    <a:pt x="972314" y="416047"/>
                    <a:pt x="972314" y="431009"/>
                  </a:cubicBezTo>
                  <a:cubicBezTo>
                    <a:pt x="976053" y="434747"/>
                    <a:pt x="972314" y="438489"/>
                    <a:pt x="972314" y="442227"/>
                  </a:cubicBezTo>
                  <a:cubicBezTo>
                    <a:pt x="968576" y="453447"/>
                    <a:pt x="961095" y="460927"/>
                    <a:pt x="949875" y="460927"/>
                  </a:cubicBezTo>
                  <a:cubicBezTo>
                    <a:pt x="946135" y="464669"/>
                    <a:pt x="938654" y="460927"/>
                    <a:pt x="934915" y="457189"/>
                  </a:cubicBezTo>
                  <a:cubicBezTo>
                    <a:pt x="934915" y="453449"/>
                    <a:pt x="934915" y="449709"/>
                    <a:pt x="934917" y="445967"/>
                  </a:cubicBezTo>
                  <a:cubicBezTo>
                    <a:pt x="953618" y="445967"/>
                    <a:pt x="957356" y="419787"/>
                    <a:pt x="946137" y="416047"/>
                  </a:cubicBezTo>
                  <a:lnTo>
                    <a:pt x="943643" y="415423"/>
                  </a:lnTo>
                  <a:close/>
                  <a:moveTo>
                    <a:pt x="904063" y="411356"/>
                  </a:moveTo>
                  <a:cubicBezTo>
                    <a:pt x="900325" y="415096"/>
                    <a:pt x="900325" y="418836"/>
                    <a:pt x="900325" y="422576"/>
                  </a:cubicBezTo>
                  <a:cubicBezTo>
                    <a:pt x="900325" y="422576"/>
                    <a:pt x="900325" y="418836"/>
                    <a:pt x="900325" y="415096"/>
                  </a:cubicBezTo>
                  <a:cubicBezTo>
                    <a:pt x="900325" y="415096"/>
                    <a:pt x="904063" y="411356"/>
                    <a:pt x="904063" y="411356"/>
                  </a:cubicBezTo>
                  <a:close/>
                  <a:moveTo>
                    <a:pt x="226277" y="380579"/>
                  </a:moveTo>
                  <a:lnTo>
                    <a:pt x="234200" y="392657"/>
                  </a:lnTo>
                  <a:cubicBezTo>
                    <a:pt x="238408" y="398267"/>
                    <a:pt x="243084" y="403876"/>
                    <a:pt x="246823" y="407615"/>
                  </a:cubicBezTo>
                  <a:cubicBezTo>
                    <a:pt x="269259" y="426315"/>
                    <a:pt x="347793" y="407615"/>
                    <a:pt x="400144" y="411354"/>
                  </a:cubicBezTo>
                  <a:cubicBezTo>
                    <a:pt x="452509" y="418838"/>
                    <a:pt x="437551" y="456232"/>
                    <a:pt x="463720" y="467448"/>
                  </a:cubicBezTo>
                  <a:cubicBezTo>
                    <a:pt x="459987" y="467448"/>
                    <a:pt x="456241" y="463709"/>
                    <a:pt x="452509" y="463709"/>
                  </a:cubicBezTo>
                  <a:cubicBezTo>
                    <a:pt x="437551" y="471193"/>
                    <a:pt x="430072" y="504848"/>
                    <a:pt x="385187" y="493632"/>
                  </a:cubicBezTo>
                  <a:cubicBezTo>
                    <a:pt x="347793" y="482409"/>
                    <a:pt x="265527" y="430054"/>
                    <a:pt x="254302" y="415099"/>
                  </a:cubicBezTo>
                  <a:cubicBezTo>
                    <a:pt x="246823" y="411360"/>
                    <a:pt x="239344" y="403876"/>
                    <a:pt x="235612" y="396399"/>
                  </a:cubicBezTo>
                  <a:cubicBezTo>
                    <a:pt x="231866" y="392660"/>
                    <a:pt x="229059" y="387985"/>
                    <a:pt x="227190" y="383777"/>
                  </a:cubicBezTo>
                  <a:close/>
                  <a:moveTo>
                    <a:pt x="224387" y="373960"/>
                  </a:moveTo>
                  <a:lnTo>
                    <a:pt x="226277" y="380579"/>
                  </a:lnTo>
                  <a:lnTo>
                    <a:pt x="224387" y="377699"/>
                  </a:lnTo>
                  <a:cubicBezTo>
                    <a:pt x="224387" y="377699"/>
                    <a:pt x="224387" y="373960"/>
                    <a:pt x="224387" y="373960"/>
                  </a:cubicBezTo>
                  <a:close/>
                  <a:moveTo>
                    <a:pt x="994757" y="311623"/>
                  </a:moveTo>
                  <a:lnTo>
                    <a:pt x="991012" y="317868"/>
                  </a:lnTo>
                  <a:cubicBezTo>
                    <a:pt x="987264" y="325349"/>
                    <a:pt x="976051" y="332823"/>
                    <a:pt x="968570" y="340305"/>
                  </a:cubicBezTo>
                  <a:cubicBezTo>
                    <a:pt x="957357" y="359001"/>
                    <a:pt x="860124" y="422579"/>
                    <a:pt x="815240" y="433795"/>
                  </a:cubicBezTo>
                  <a:cubicBezTo>
                    <a:pt x="766624" y="445017"/>
                    <a:pt x="759144" y="403883"/>
                    <a:pt x="736717" y="392661"/>
                  </a:cubicBezTo>
                  <a:cubicBezTo>
                    <a:pt x="732969" y="392661"/>
                    <a:pt x="725489" y="396401"/>
                    <a:pt x="721756" y="396401"/>
                  </a:cubicBezTo>
                  <a:cubicBezTo>
                    <a:pt x="703062" y="403883"/>
                    <a:pt x="684353" y="418839"/>
                    <a:pt x="676872" y="426313"/>
                  </a:cubicBezTo>
                  <a:lnTo>
                    <a:pt x="673140" y="426313"/>
                  </a:lnTo>
                  <a:cubicBezTo>
                    <a:pt x="676888" y="415098"/>
                    <a:pt x="703062" y="400135"/>
                    <a:pt x="725489" y="392661"/>
                  </a:cubicBezTo>
                  <a:cubicBezTo>
                    <a:pt x="751678" y="385179"/>
                    <a:pt x="729237" y="329083"/>
                    <a:pt x="789066" y="325349"/>
                  </a:cubicBezTo>
                  <a:cubicBezTo>
                    <a:pt x="848911" y="321608"/>
                    <a:pt x="953609" y="355267"/>
                    <a:pt x="979783" y="329090"/>
                  </a:cubicBezTo>
                  <a:close/>
                  <a:moveTo>
                    <a:pt x="224390" y="300832"/>
                  </a:moveTo>
                  <a:cubicBezTo>
                    <a:pt x="228130" y="308311"/>
                    <a:pt x="243088" y="323270"/>
                    <a:pt x="250568" y="327010"/>
                  </a:cubicBezTo>
                  <a:cubicBezTo>
                    <a:pt x="273006" y="341968"/>
                    <a:pt x="347799" y="312051"/>
                    <a:pt x="400154" y="308311"/>
                  </a:cubicBezTo>
                  <a:cubicBezTo>
                    <a:pt x="452510" y="304572"/>
                    <a:pt x="445031" y="345708"/>
                    <a:pt x="471208" y="353187"/>
                  </a:cubicBezTo>
                  <a:cubicBezTo>
                    <a:pt x="493646" y="360667"/>
                    <a:pt x="519824" y="368146"/>
                    <a:pt x="523564" y="375625"/>
                  </a:cubicBezTo>
                  <a:cubicBezTo>
                    <a:pt x="523564" y="379365"/>
                    <a:pt x="523564" y="379365"/>
                    <a:pt x="523564" y="379365"/>
                  </a:cubicBezTo>
                  <a:lnTo>
                    <a:pt x="523564" y="383104"/>
                  </a:lnTo>
                  <a:cubicBezTo>
                    <a:pt x="516084" y="375625"/>
                    <a:pt x="493646" y="364406"/>
                    <a:pt x="478688" y="360667"/>
                  </a:cubicBezTo>
                  <a:cubicBezTo>
                    <a:pt x="471208" y="356927"/>
                    <a:pt x="467469" y="356927"/>
                    <a:pt x="463729" y="356927"/>
                  </a:cubicBezTo>
                  <a:cubicBezTo>
                    <a:pt x="448770" y="368146"/>
                    <a:pt x="445031" y="398063"/>
                    <a:pt x="400154" y="394323"/>
                  </a:cubicBezTo>
                  <a:cubicBezTo>
                    <a:pt x="362758" y="394323"/>
                    <a:pt x="273006" y="349448"/>
                    <a:pt x="261787" y="338229"/>
                  </a:cubicBezTo>
                  <a:cubicBezTo>
                    <a:pt x="250568" y="334489"/>
                    <a:pt x="243088" y="327010"/>
                    <a:pt x="239349" y="323270"/>
                  </a:cubicBezTo>
                  <a:cubicBezTo>
                    <a:pt x="231869" y="315791"/>
                    <a:pt x="224390" y="304572"/>
                    <a:pt x="224390" y="300832"/>
                  </a:cubicBezTo>
                  <a:close/>
                  <a:moveTo>
                    <a:pt x="1002225" y="299171"/>
                  </a:moveTo>
                  <a:cubicBezTo>
                    <a:pt x="1002225" y="299171"/>
                    <a:pt x="1002225" y="299171"/>
                    <a:pt x="1002225" y="302912"/>
                  </a:cubicBezTo>
                  <a:lnTo>
                    <a:pt x="994757" y="311623"/>
                  </a:lnTo>
                  <a:close/>
                  <a:moveTo>
                    <a:pt x="494660" y="280480"/>
                  </a:moveTo>
                  <a:cubicBezTo>
                    <a:pt x="490916" y="291692"/>
                    <a:pt x="487177" y="306656"/>
                    <a:pt x="487177" y="310393"/>
                  </a:cubicBezTo>
                  <a:cubicBezTo>
                    <a:pt x="483438" y="306656"/>
                    <a:pt x="490920" y="291692"/>
                    <a:pt x="494660" y="280480"/>
                  </a:cubicBezTo>
                  <a:close/>
                  <a:moveTo>
                    <a:pt x="714498" y="242288"/>
                  </a:moveTo>
                  <a:lnTo>
                    <a:pt x="714273" y="243075"/>
                  </a:lnTo>
                  <a:cubicBezTo>
                    <a:pt x="714273" y="258033"/>
                    <a:pt x="665663" y="344045"/>
                    <a:pt x="635744" y="370223"/>
                  </a:cubicBezTo>
                  <a:cubicBezTo>
                    <a:pt x="602084" y="396400"/>
                    <a:pt x="579650" y="373962"/>
                    <a:pt x="560948" y="373962"/>
                  </a:cubicBezTo>
                  <a:cubicBezTo>
                    <a:pt x="560948" y="377702"/>
                    <a:pt x="557206" y="381442"/>
                    <a:pt x="553473" y="385181"/>
                  </a:cubicBezTo>
                  <a:lnTo>
                    <a:pt x="552124" y="387608"/>
                  </a:lnTo>
                  <a:lnTo>
                    <a:pt x="558031" y="393596"/>
                  </a:lnTo>
                  <a:cubicBezTo>
                    <a:pt x="571003" y="402009"/>
                    <a:pt x="595544" y="410426"/>
                    <a:pt x="609567" y="418842"/>
                  </a:cubicBezTo>
                  <a:cubicBezTo>
                    <a:pt x="623591" y="427252"/>
                    <a:pt x="616579" y="437768"/>
                    <a:pt x="615353" y="445659"/>
                  </a:cubicBezTo>
                  <a:lnTo>
                    <a:pt x="617046" y="452490"/>
                  </a:lnTo>
                  <a:lnTo>
                    <a:pt x="601621" y="453427"/>
                  </a:lnTo>
                  <a:cubicBezTo>
                    <a:pt x="596479" y="454362"/>
                    <a:pt x="590870" y="454362"/>
                    <a:pt x="583389" y="448756"/>
                  </a:cubicBezTo>
                  <a:cubicBezTo>
                    <a:pt x="572172" y="437534"/>
                    <a:pt x="553474" y="400142"/>
                    <a:pt x="553474" y="392663"/>
                  </a:cubicBezTo>
                  <a:lnTo>
                    <a:pt x="551915" y="387985"/>
                  </a:lnTo>
                  <a:lnTo>
                    <a:pt x="539445" y="410424"/>
                  </a:lnTo>
                  <a:cubicBezTo>
                    <a:pt x="535705" y="418838"/>
                    <a:pt x="532901" y="426317"/>
                    <a:pt x="531030" y="430057"/>
                  </a:cubicBezTo>
                  <a:lnTo>
                    <a:pt x="527297" y="426317"/>
                  </a:lnTo>
                  <a:cubicBezTo>
                    <a:pt x="523555" y="430057"/>
                    <a:pt x="523555" y="430057"/>
                    <a:pt x="523555" y="426317"/>
                  </a:cubicBezTo>
                  <a:cubicBezTo>
                    <a:pt x="523555" y="420708"/>
                    <a:pt x="527295" y="412294"/>
                    <a:pt x="532904" y="403412"/>
                  </a:cubicBezTo>
                  <a:lnTo>
                    <a:pt x="549199" y="383045"/>
                  </a:lnTo>
                  <a:lnTo>
                    <a:pt x="548331" y="379571"/>
                  </a:lnTo>
                  <a:cubicBezTo>
                    <a:pt x="547864" y="377700"/>
                    <a:pt x="547864" y="375830"/>
                    <a:pt x="549734" y="373963"/>
                  </a:cubicBezTo>
                  <a:cubicBezTo>
                    <a:pt x="549734" y="373963"/>
                    <a:pt x="549734" y="377698"/>
                    <a:pt x="549734" y="381441"/>
                  </a:cubicBezTo>
                  <a:lnTo>
                    <a:pt x="549954" y="382101"/>
                  </a:lnTo>
                  <a:lnTo>
                    <a:pt x="553473" y="377702"/>
                  </a:lnTo>
                  <a:cubicBezTo>
                    <a:pt x="572175" y="359004"/>
                    <a:pt x="542256" y="329087"/>
                    <a:pt x="590867" y="302909"/>
                  </a:cubicBezTo>
                  <a:cubicBezTo>
                    <a:pt x="624525" y="283276"/>
                    <a:pt x="677112" y="267850"/>
                    <a:pt x="706034" y="250321"/>
                  </a:cubicBezTo>
                  <a:close/>
                  <a:moveTo>
                    <a:pt x="403895" y="216900"/>
                  </a:moveTo>
                  <a:lnTo>
                    <a:pt x="407630" y="216900"/>
                  </a:lnTo>
                  <a:cubicBezTo>
                    <a:pt x="418851" y="220641"/>
                    <a:pt x="430065" y="224381"/>
                    <a:pt x="433808" y="228121"/>
                  </a:cubicBezTo>
                  <a:cubicBezTo>
                    <a:pt x="430073" y="224381"/>
                    <a:pt x="418851" y="220641"/>
                    <a:pt x="403895" y="216900"/>
                  </a:cubicBezTo>
                  <a:close/>
                  <a:moveTo>
                    <a:pt x="729233" y="201939"/>
                  </a:moveTo>
                  <a:cubicBezTo>
                    <a:pt x="729233" y="209418"/>
                    <a:pt x="725491" y="224377"/>
                    <a:pt x="725491" y="231856"/>
                  </a:cubicBezTo>
                  <a:lnTo>
                    <a:pt x="714498" y="242288"/>
                  </a:lnTo>
                  <a:lnTo>
                    <a:pt x="721758" y="216897"/>
                  </a:lnTo>
                  <a:lnTo>
                    <a:pt x="721758" y="208534"/>
                  </a:lnTo>
                  <a:close/>
                  <a:moveTo>
                    <a:pt x="276201" y="201403"/>
                  </a:moveTo>
                  <a:lnTo>
                    <a:pt x="277813" y="202147"/>
                  </a:lnTo>
                  <a:lnTo>
                    <a:pt x="276739" y="201941"/>
                  </a:lnTo>
                  <a:close/>
                  <a:moveTo>
                    <a:pt x="362752" y="190720"/>
                  </a:moveTo>
                  <a:cubicBezTo>
                    <a:pt x="392673" y="190720"/>
                    <a:pt x="388930" y="213162"/>
                    <a:pt x="403895" y="216900"/>
                  </a:cubicBezTo>
                  <a:lnTo>
                    <a:pt x="400151" y="216900"/>
                  </a:lnTo>
                  <a:cubicBezTo>
                    <a:pt x="392673" y="224379"/>
                    <a:pt x="392673" y="239340"/>
                    <a:pt x="366495" y="239340"/>
                  </a:cubicBezTo>
                  <a:cubicBezTo>
                    <a:pt x="344052" y="239340"/>
                    <a:pt x="295439" y="216900"/>
                    <a:pt x="287961" y="209422"/>
                  </a:cubicBezTo>
                  <a:cubicBezTo>
                    <a:pt x="286089" y="207551"/>
                    <a:pt x="284220" y="205680"/>
                    <a:pt x="281415" y="203810"/>
                  </a:cubicBezTo>
                  <a:lnTo>
                    <a:pt x="277813" y="202147"/>
                  </a:lnTo>
                  <a:lnTo>
                    <a:pt x="292282" y="204921"/>
                  </a:lnTo>
                  <a:cubicBezTo>
                    <a:pt x="311566" y="203343"/>
                    <a:pt x="340317" y="190720"/>
                    <a:pt x="362752" y="190720"/>
                  </a:cubicBezTo>
                  <a:close/>
                  <a:moveTo>
                    <a:pt x="261783" y="186980"/>
                  </a:moveTo>
                  <a:lnTo>
                    <a:pt x="276201" y="201403"/>
                  </a:lnTo>
                  <a:lnTo>
                    <a:pt x="269261" y="198199"/>
                  </a:lnTo>
                  <a:cubicBezTo>
                    <a:pt x="265518" y="194461"/>
                    <a:pt x="261783" y="186980"/>
                    <a:pt x="261783" y="186980"/>
                  </a:cubicBezTo>
                  <a:close/>
                  <a:moveTo>
                    <a:pt x="938130" y="177890"/>
                  </a:moveTo>
                  <a:lnTo>
                    <a:pt x="934917" y="183245"/>
                  </a:lnTo>
                  <a:cubicBezTo>
                    <a:pt x="931178" y="198203"/>
                    <a:pt x="878821" y="261773"/>
                    <a:pt x="848904" y="276739"/>
                  </a:cubicBezTo>
                  <a:cubicBezTo>
                    <a:pt x="815246" y="295435"/>
                    <a:pt x="800288" y="269256"/>
                    <a:pt x="785329" y="265518"/>
                  </a:cubicBezTo>
                  <a:cubicBezTo>
                    <a:pt x="785329" y="269256"/>
                    <a:pt x="781589" y="269256"/>
                    <a:pt x="777849" y="272994"/>
                  </a:cubicBezTo>
                  <a:cubicBezTo>
                    <a:pt x="762891" y="284214"/>
                    <a:pt x="751671" y="295435"/>
                    <a:pt x="747932" y="302917"/>
                  </a:cubicBezTo>
                  <a:cubicBezTo>
                    <a:pt x="747932" y="295435"/>
                    <a:pt x="762891" y="280476"/>
                    <a:pt x="781589" y="265511"/>
                  </a:cubicBezTo>
                  <a:cubicBezTo>
                    <a:pt x="800288" y="254291"/>
                    <a:pt x="770370" y="220637"/>
                    <a:pt x="811507" y="205679"/>
                  </a:cubicBezTo>
                  <a:cubicBezTo>
                    <a:pt x="842359" y="194460"/>
                    <a:pt x="892144" y="193758"/>
                    <a:pt x="921419" y="186221"/>
                  </a:cubicBezTo>
                  <a:close/>
                  <a:moveTo>
                    <a:pt x="565712" y="168288"/>
                  </a:moveTo>
                  <a:lnTo>
                    <a:pt x="565712" y="179507"/>
                  </a:lnTo>
                  <a:cubicBezTo>
                    <a:pt x="565712" y="190726"/>
                    <a:pt x="550751" y="243078"/>
                    <a:pt x="539534" y="261779"/>
                  </a:cubicBezTo>
                  <a:cubicBezTo>
                    <a:pt x="524577" y="284217"/>
                    <a:pt x="509616" y="272998"/>
                    <a:pt x="498399" y="276735"/>
                  </a:cubicBezTo>
                  <a:cubicBezTo>
                    <a:pt x="498399" y="280480"/>
                    <a:pt x="494660" y="280480"/>
                    <a:pt x="494660" y="280480"/>
                  </a:cubicBezTo>
                  <a:cubicBezTo>
                    <a:pt x="502138" y="265516"/>
                    <a:pt x="479699" y="254297"/>
                    <a:pt x="502138" y="228121"/>
                  </a:cubicBezTo>
                  <a:cubicBezTo>
                    <a:pt x="524577" y="205683"/>
                    <a:pt x="565712" y="183245"/>
                    <a:pt x="565712" y="168288"/>
                  </a:cubicBezTo>
                  <a:close/>
                  <a:moveTo>
                    <a:pt x="718016" y="168282"/>
                  </a:moveTo>
                  <a:lnTo>
                    <a:pt x="718016" y="175761"/>
                  </a:lnTo>
                  <a:cubicBezTo>
                    <a:pt x="718016" y="179501"/>
                    <a:pt x="714273" y="183241"/>
                    <a:pt x="714273" y="183241"/>
                  </a:cubicBezTo>
                  <a:cubicBezTo>
                    <a:pt x="714273" y="183241"/>
                    <a:pt x="714273" y="179501"/>
                    <a:pt x="714273" y="179501"/>
                  </a:cubicBezTo>
                  <a:cubicBezTo>
                    <a:pt x="718016" y="175761"/>
                    <a:pt x="718016" y="172022"/>
                    <a:pt x="718016" y="168282"/>
                  </a:cubicBezTo>
                  <a:close/>
                  <a:moveTo>
                    <a:pt x="407629" y="165496"/>
                  </a:moveTo>
                  <a:lnTo>
                    <a:pt x="407629" y="169236"/>
                  </a:lnTo>
                  <a:cubicBezTo>
                    <a:pt x="403890" y="169236"/>
                    <a:pt x="403890" y="172976"/>
                    <a:pt x="403890" y="172976"/>
                  </a:cubicBezTo>
                  <a:cubicBezTo>
                    <a:pt x="407629" y="169234"/>
                    <a:pt x="407629" y="169234"/>
                    <a:pt x="407629" y="165496"/>
                  </a:cubicBezTo>
                  <a:close/>
                  <a:moveTo>
                    <a:pt x="946136" y="164543"/>
                  </a:moveTo>
                  <a:lnTo>
                    <a:pt x="942397" y="175762"/>
                  </a:lnTo>
                  <a:lnTo>
                    <a:pt x="938130" y="177890"/>
                  </a:lnTo>
                  <a:close/>
                  <a:moveTo>
                    <a:pt x="946142" y="164525"/>
                  </a:moveTo>
                  <a:lnTo>
                    <a:pt x="946137" y="164542"/>
                  </a:lnTo>
                  <a:lnTo>
                    <a:pt x="946136" y="164543"/>
                  </a:lnTo>
                  <a:close/>
                  <a:moveTo>
                    <a:pt x="405136" y="156770"/>
                  </a:moveTo>
                  <a:lnTo>
                    <a:pt x="407629" y="158016"/>
                  </a:lnTo>
                  <a:lnTo>
                    <a:pt x="407629" y="161756"/>
                  </a:lnTo>
                  <a:close/>
                  <a:moveTo>
                    <a:pt x="396411" y="150539"/>
                  </a:moveTo>
                  <a:cubicBezTo>
                    <a:pt x="400152" y="150539"/>
                    <a:pt x="400152" y="150539"/>
                    <a:pt x="403890" y="154276"/>
                  </a:cubicBezTo>
                  <a:lnTo>
                    <a:pt x="405136" y="156770"/>
                  </a:lnTo>
                  <a:lnTo>
                    <a:pt x="400148" y="154276"/>
                  </a:lnTo>
                  <a:cubicBezTo>
                    <a:pt x="388932" y="158016"/>
                    <a:pt x="392669" y="184196"/>
                    <a:pt x="411367" y="184196"/>
                  </a:cubicBezTo>
                  <a:cubicBezTo>
                    <a:pt x="411367" y="187933"/>
                    <a:pt x="411367" y="187933"/>
                    <a:pt x="411367" y="187933"/>
                  </a:cubicBezTo>
                  <a:cubicBezTo>
                    <a:pt x="411367" y="191673"/>
                    <a:pt x="411367" y="191673"/>
                    <a:pt x="411367" y="191673"/>
                  </a:cubicBezTo>
                  <a:cubicBezTo>
                    <a:pt x="407626" y="195413"/>
                    <a:pt x="400147" y="199153"/>
                    <a:pt x="396407" y="199153"/>
                  </a:cubicBezTo>
                  <a:cubicBezTo>
                    <a:pt x="385190" y="199153"/>
                    <a:pt x="373972" y="191673"/>
                    <a:pt x="377713" y="180456"/>
                  </a:cubicBezTo>
                  <a:cubicBezTo>
                    <a:pt x="373974" y="176718"/>
                    <a:pt x="373974" y="172976"/>
                    <a:pt x="373974" y="169236"/>
                  </a:cubicBezTo>
                  <a:cubicBezTo>
                    <a:pt x="373974" y="154276"/>
                    <a:pt x="385192" y="146799"/>
                    <a:pt x="396411" y="150539"/>
                  </a:cubicBezTo>
                  <a:close/>
                  <a:moveTo>
                    <a:pt x="561973" y="149587"/>
                  </a:moveTo>
                  <a:cubicBezTo>
                    <a:pt x="561973" y="153332"/>
                    <a:pt x="565712" y="160806"/>
                    <a:pt x="565712" y="164543"/>
                  </a:cubicBezTo>
                  <a:lnTo>
                    <a:pt x="565712" y="168288"/>
                  </a:lnTo>
                  <a:cubicBezTo>
                    <a:pt x="565712" y="164543"/>
                    <a:pt x="561973" y="153324"/>
                    <a:pt x="561973" y="149587"/>
                  </a:cubicBezTo>
                  <a:close/>
                  <a:moveTo>
                    <a:pt x="949876" y="149584"/>
                  </a:moveTo>
                  <a:cubicBezTo>
                    <a:pt x="949876" y="149584"/>
                    <a:pt x="949876" y="149584"/>
                    <a:pt x="949876" y="153322"/>
                  </a:cubicBezTo>
                  <a:lnTo>
                    <a:pt x="946142" y="164525"/>
                  </a:lnTo>
                  <a:lnTo>
                    <a:pt x="949409" y="154260"/>
                  </a:lnTo>
                  <a:cubicBezTo>
                    <a:pt x="949876" y="151455"/>
                    <a:pt x="949876" y="149584"/>
                    <a:pt x="949876" y="149584"/>
                  </a:cubicBezTo>
                  <a:close/>
                  <a:moveTo>
                    <a:pt x="699314" y="149584"/>
                  </a:moveTo>
                  <a:cubicBezTo>
                    <a:pt x="703056" y="149584"/>
                    <a:pt x="706799" y="149584"/>
                    <a:pt x="710531" y="153324"/>
                  </a:cubicBezTo>
                  <a:cubicBezTo>
                    <a:pt x="714273" y="157063"/>
                    <a:pt x="718016" y="160803"/>
                    <a:pt x="718016" y="164542"/>
                  </a:cubicBezTo>
                  <a:lnTo>
                    <a:pt x="718016" y="168282"/>
                  </a:lnTo>
                  <a:cubicBezTo>
                    <a:pt x="718016" y="168282"/>
                    <a:pt x="714273" y="164542"/>
                    <a:pt x="714273" y="160803"/>
                  </a:cubicBezTo>
                  <a:cubicBezTo>
                    <a:pt x="710541" y="157063"/>
                    <a:pt x="706799" y="157063"/>
                    <a:pt x="703056" y="157063"/>
                  </a:cubicBezTo>
                  <a:cubicBezTo>
                    <a:pt x="684355" y="164542"/>
                    <a:pt x="695582" y="198199"/>
                    <a:pt x="721758" y="194460"/>
                  </a:cubicBezTo>
                  <a:cubicBezTo>
                    <a:pt x="721758" y="194460"/>
                    <a:pt x="721758" y="194460"/>
                    <a:pt x="721758" y="198199"/>
                  </a:cubicBezTo>
                  <a:lnTo>
                    <a:pt x="721758" y="208534"/>
                  </a:lnTo>
                  <a:lnTo>
                    <a:pt x="721285" y="208951"/>
                  </a:lnTo>
                  <a:cubicBezTo>
                    <a:pt x="718013" y="211288"/>
                    <a:pt x="714274" y="213158"/>
                    <a:pt x="710531" y="213158"/>
                  </a:cubicBezTo>
                  <a:cubicBezTo>
                    <a:pt x="695572" y="213158"/>
                    <a:pt x="680613" y="205679"/>
                    <a:pt x="673138" y="194460"/>
                  </a:cubicBezTo>
                  <a:cubicBezTo>
                    <a:pt x="669396" y="190720"/>
                    <a:pt x="669396" y="183241"/>
                    <a:pt x="669396" y="179501"/>
                  </a:cubicBezTo>
                  <a:cubicBezTo>
                    <a:pt x="669396" y="160803"/>
                    <a:pt x="684355" y="149584"/>
                    <a:pt x="699314" y="149584"/>
                  </a:cubicBezTo>
                  <a:close/>
                  <a:moveTo>
                    <a:pt x="504862" y="112188"/>
                  </a:moveTo>
                  <a:cubicBezTo>
                    <a:pt x="504862" y="115929"/>
                    <a:pt x="508600" y="119670"/>
                    <a:pt x="508600" y="123405"/>
                  </a:cubicBezTo>
                  <a:cubicBezTo>
                    <a:pt x="508600" y="127146"/>
                    <a:pt x="508600" y="130887"/>
                    <a:pt x="508600" y="134628"/>
                  </a:cubicBezTo>
                  <a:cubicBezTo>
                    <a:pt x="508600" y="142104"/>
                    <a:pt x="497379" y="179501"/>
                    <a:pt x="489900" y="190718"/>
                  </a:cubicBezTo>
                  <a:cubicBezTo>
                    <a:pt x="478683" y="205676"/>
                    <a:pt x="467462" y="198200"/>
                    <a:pt x="459983" y="201935"/>
                  </a:cubicBezTo>
                  <a:cubicBezTo>
                    <a:pt x="456242" y="201935"/>
                    <a:pt x="456242" y="205676"/>
                    <a:pt x="456242" y="205676"/>
                  </a:cubicBezTo>
                  <a:cubicBezTo>
                    <a:pt x="452501" y="213158"/>
                    <a:pt x="448763" y="220634"/>
                    <a:pt x="448763" y="224375"/>
                  </a:cubicBezTo>
                  <a:cubicBezTo>
                    <a:pt x="448763" y="224375"/>
                    <a:pt x="452504" y="213158"/>
                    <a:pt x="456242" y="201941"/>
                  </a:cubicBezTo>
                  <a:cubicBezTo>
                    <a:pt x="459983" y="190718"/>
                    <a:pt x="445022" y="183242"/>
                    <a:pt x="459983" y="168284"/>
                  </a:cubicBezTo>
                  <a:cubicBezTo>
                    <a:pt x="474942" y="153326"/>
                    <a:pt x="504862" y="138368"/>
                    <a:pt x="504862" y="127146"/>
                  </a:cubicBezTo>
                  <a:cubicBezTo>
                    <a:pt x="508600" y="123405"/>
                    <a:pt x="504862" y="115929"/>
                    <a:pt x="504862" y="112188"/>
                  </a:cubicBezTo>
                  <a:close/>
                  <a:moveTo>
                    <a:pt x="690439" y="37467"/>
                  </a:moveTo>
                  <a:cubicBezTo>
                    <a:pt x="695581" y="37000"/>
                    <a:pt x="701191" y="38870"/>
                    <a:pt x="706800" y="42610"/>
                  </a:cubicBezTo>
                  <a:cubicBezTo>
                    <a:pt x="710542" y="46350"/>
                    <a:pt x="714280" y="50091"/>
                    <a:pt x="714280" y="53829"/>
                  </a:cubicBezTo>
                  <a:cubicBezTo>
                    <a:pt x="718020" y="65050"/>
                    <a:pt x="714280" y="76268"/>
                    <a:pt x="706800" y="83749"/>
                  </a:cubicBezTo>
                  <a:cubicBezTo>
                    <a:pt x="703058" y="83749"/>
                    <a:pt x="695579" y="87489"/>
                    <a:pt x="691839" y="87489"/>
                  </a:cubicBezTo>
                  <a:cubicBezTo>
                    <a:pt x="691839" y="87489"/>
                    <a:pt x="691839" y="87489"/>
                    <a:pt x="691839" y="83749"/>
                  </a:cubicBezTo>
                  <a:cubicBezTo>
                    <a:pt x="691839" y="80011"/>
                    <a:pt x="691839" y="80011"/>
                    <a:pt x="691839" y="80011"/>
                  </a:cubicBezTo>
                  <a:cubicBezTo>
                    <a:pt x="703058" y="68790"/>
                    <a:pt x="691839" y="42610"/>
                    <a:pt x="680619" y="50091"/>
                  </a:cubicBezTo>
                  <a:cubicBezTo>
                    <a:pt x="676882" y="53829"/>
                    <a:pt x="676882" y="57572"/>
                    <a:pt x="676882" y="61309"/>
                  </a:cubicBezTo>
                  <a:cubicBezTo>
                    <a:pt x="676882" y="61309"/>
                    <a:pt x="676882" y="65052"/>
                    <a:pt x="680619" y="68790"/>
                  </a:cubicBezTo>
                  <a:cubicBezTo>
                    <a:pt x="676880" y="65052"/>
                    <a:pt x="676880" y="65052"/>
                    <a:pt x="676882" y="65050"/>
                  </a:cubicBezTo>
                  <a:cubicBezTo>
                    <a:pt x="673142" y="65050"/>
                    <a:pt x="673142" y="61309"/>
                    <a:pt x="673142" y="57569"/>
                  </a:cubicBezTo>
                  <a:cubicBezTo>
                    <a:pt x="673142" y="53829"/>
                    <a:pt x="676882" y="50088"/>
                    <a:pt x="676882" y="46350"/>
                  </a:cubicBezTo>
                  <a:cubicBezTo>
                    <a:pt x="680622" y="40740"/>
                    <a:pt x="685296" y="37935"/>
                    <a:pt x="690439" y="37467"/>
                  </a:cubicBezTo>
                  <a:close/>
                  <a:moveTo>
                    <a:pt x="876748" y="0"/>
                  </a:moveTo>
                  <a:cubicBezTo>
                    <a:pt x="880488" y="3735"/>
                    <a:pt x="880488" y="11221"/>
                    <a:pt x="880488" y="18699"/>
                  </a:cubicBezTo>
                  <a:cubicBezTo>
                    <a:pt x="880488" y="26177"/>
                    <a:pt x="880488" y="29921"/>
                    <a:pt x="876748" y="37399"/>
                  </a:cubicBezTo>
                  <a:cubicBezTo>
                    <a:pt x="873008" y="48612"/>
                    <a:pt x="843091" y="112188"/>
                    <a:pt x="824393" y="130887"/>
                  </a:cubicBezTo>
                  <a:cubicBezTo>
                    <a:pt x="801954" y="153330"/>
                    <a:pt x="786996" y="138365"/>
                    <a:pt x="772037" y="138365"/>
                  </a:cubicBezTo>
                  <a:cubicBezTo>
                    <a:pt x="768297" y="142108"/>
                    <a:pt x="764558" y="142108"/>
                    <a:pt x="764558" y="145843"/>
                  </a:cubicBezTo>
                  <a:cubicBezTo>
                    <a:pt x="757078" y="153330"/>
                    <a:pt x="753339" y="172029"/>
                    <a:pt x="749599" y="175764"/>
                  </a:cubicBezTo>
                  <a:cubicBezTo>
                    <a:pt x="745859" y="168286"/>
                    <a:pt x="757078" y="149586"/>
                    <a:pt x="760824" y="138365"/>
                  </a:cubicBezTo>
                  <a:cubicBezTo>
                    <a:pt x="772043" y="123409"/>
                    <a:pt x="749605" y="104710"/>
                    <a:pt x="779523" y="82275"/>
                  </a:cubicBezTo>
                  <a:cubicBezTo>
                    <a:pt x="809440" y="59833"/>
                    <a:pt x="865529" y="44877"/>
                    <a:pt x="873008" y="26177"/>
                  </a:cubicBezTo>
                  <a:cubicBezTo>
                    <a:pt x="876748" y="18699"/>
                    <a:pt x="876748" y="7478"/>
                    <a:pt x="876748" y="0"/>
                  </a:cubicBezTo>
                  <a:close/>
                </a:path>
              </a:pathLst>
            </a:custGeom>
            <a:solidFill>
              <a:schemeClr val="accent6"/>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39" name="Line">
              <a:extLst>
                <a:ext uri="{FF2B5EF4-FFF2-40B4-BE49-F238E27FC236}">
                  <a16:creationId xmlns="" xmlns:a16="http://schemas.microsoft.com/office/drawing/2014/main" id="{4B9EABD1-5EDE-47CC-B497-37E9E98AF832}"/>
                </a:ext>
              </a:extLst>
            </p:cNvPr>
            <p:cNvSpPr/>
            <p:nvPr/>
          </p:nvSpPr>
          <p:spPr>
            <a:xfrm>
              <a:off x="4124769" y="4978706"/>
              <a:ext cx="696140" cy="254873"/>
            </a:xfrm>
            <a:custGeom>
              <a:avLst/>
              <a:gdLst/>
              <a:ahLst/>
              <a:cxnLst>
                <a:cxn ang="0">
                  <a:pos x="wd2" y="hd2"/>
                </a:cxn>
                <a:cxn ang="5400000">
                  <a:pos x="wd2" y="hd2"/>
                </a:cxn>
                <a:cxn ang="10800000">
                  <a:pos x="wd2" y="hd2"/>
                </a:cxn>
                <a:cxn ang="16200000">
                  <a:pos x="wd2" y="hd2"/>
                </a:cxn>
              </a:cxnLst>
              <a:rect l="0" t="0" r="r" b="b"/>
              <a:pathLst>
                <a:path w="21502" h="21335" extrusionOk="0">
                  <a:moveTo>
                    <a:pt x="0" y="13509"/>
                  </a:moveTo>
                  <a:cubicBezTo>
                    <a:pt x="231" y="10691"/>
                    <a:pt x="924" y="8187"/>
                    <a:pt x="1733" y="6309"/>
                  </a:cubicBezTo>
                  <a:cubicBezTo>
                    <a:pt x="2888" y="6622"/>
                    <a:pt x="3927" y="4744"/>
                    <a:pt x="4851" y="2865"/>
                  </a:cubicBezTo>
                  <a:cubicBezTo>
                    <a:pt x="5082" y="3805"/>
                    <a:pt x="5660" y="3805"/>
                    <a:pt x="6006" y="3492"/>
                  </a:cubicBezTo>
                  <a:cubicBezTo>
                    <a:pt x="6353" y="3179"/>
                    <a:pt x="6699" y="2239"/>
                    <a:pt x="7162" y="1926"/>
                  </a:cubicBezTo>
                  <a:cubicBezTo>
                    <a:pt x="8086" y="1300"/>
                    <a:pt x="9125" y="3179"/>
                    <a:pt x="10049" y="1926"/>
                  </a:cubicBezTo>
                  <a:cubicBezTo>
                    <a:pt x="10280" y="1613"/>
                    <a:pt x="10511" y="987"/>
                    <a:pt x="10742" y="361"/>
                  </a:cubicBezTo>
                  <a:cubicBezTo>
                    <a:pt x="11089" y="-265"/>
                    <a:pt x="11551" y="48"/>
                    <a:pt x="12013" y="361"/>
                  </a:cubicBezTo>
                  <a:cubicBezTo>
                    <a:pt x="14092" y="1300"/>
                    <a:pt x="16171" y="2239"/>
                    <a:pt x="18135" y="3179"/>
                  </a:cubicBezTo>
                  <a:cubicBezTo>
                    <a:pt x="18943" y="3492"/>
                    <a:pt x="19752" y="3805"/>
                    <a:pt x="20445" y="5057"/>
                  </a:cubicBezTo>
                  <a:cubicBezTo>
                    <a:pt x="21138" y="6309"/>
                    <a:pt x="21600" y="8500"/>
                    <a:pt x="21485" y="10691"/>
                  </a:cubicBezTo>
                  <a:cubicBezTo>
                    <a:pt x="21369" y="12257"/>
                    <a:pt x="20907" y="13509"/>
                    <a:pt x="20445" y="14448"/>
                  </a:cubicBezTo>
                  <a:cubicBezTo>
                    <a:pt x="17442" y="20709"/>
                    <a:pt x="13399" y="21335"/>
                    <a:pt x="9587" y="21335"/>
                  </a:cubicBezTo>
                  <a:cubicBezTo>
                    <a:pt x="6353" y="21335"/>
                    <a:pt x="3003" y="21022"/>
                    <a:pt x="346" y="16013"/>
                  </a:cubicBezTo>
                </a:path>
              </a:pathLst>
            </a:custGeom>
            <a:solidFill>
              <a:schemeClr val="accent2">
                <a:lumMod val="50000"/>
              </a:schemeClr>
            </a:solidFill>
            <a:ln w="12700">
              <a:miter lim="400000"/>
            </a:ln>
          </p:spPr>
          <p:txBody>
            <a:bodyPr lIns="38100" tIns="38100" rIns="38100" bIns="38100" anchor="ctr"/>
            <a:lstStyle/>
            <a:p>
              <a:pPr>
                <a:defRPr sz="3000">
                  <a:solidFill>
                    <a:srgbClr val="FFFFFF"/>
                  </a:solidFill>
                </a:defRPr>
              </a:pPr>
              <a:endParaRPr/>
            </a:p>
          </p:txBody>
        </p:sp>
        <p:sp>
          <p:nvSpPr>
            <p:cNvPr id="140" name="Line">
              <a:extLst>
                <a:ext uri="{FF2B5EF4-FFF2-40B4-BE49-F238E27FC236}">
                  <a16:creationId xmlns="" xmlns:a16="http://schemas.microsoft.com/office/drawing/2014/main" id="{C9C1328D-1086-4C4D-84B4-EEAE612FCE0A}"/>
                </a:ext>
              </a:extLst>
            </p:cNvPr>
            <p:cNvSpPr/>
            <p:nvPr/>
          </p:nvSpPr>
          <p:spPr>
            <a:xfrm>
              <a:off x="3975185" y="2435777"/>
              <a:ext cx="696140" cy="254873"/>
            </a:xfrm>
            <a:custGeom>
              <a:avLst/>
              <a:gdLst/>
              <a:ahLst/>
              <a:cxnLst>
                <a:cxn ang="0">
                  <a:pos x="wd2" y="hd2"/>
                </a:cxn>
                <a:cxn ang="5400000">
                  <a:pos x="wd2" y="hd2"/>
                </a:cxn>
                <a:cxn ang="10800000">
                  <a:pos x="wd2" y="hd2"/>
                </a:cxn>
                <a:cxn ang="16200000">
                  <a:pos x="wd2" y="hd2"/>
                </a:cxn>
              </a:cxnLst>
              <a:rect l="0" t="0" r="r" b="b"/>
              <a:pathLst>
                <a:path w="21502" h="21335" extrusionOk="0">
                  <a:moveTo>
                    <a:pt x="0" y="13509"/>
                  </a:moveTo>
                  <a:cubicBezTo>
                    <a:pt x="231" y="10691"/>
                    <a:pt x="924" y="8187"/>
                    <a:pt x="1733" y="6309"/>
                  </a:cubicBezTo>
                  <a:cubicBezTo>
                    <a:pt x="2888" y="6622"/>
                    <a:pt x="3927" y="4744"/>
                    <a:pt x="4851" y="2865"/>
                  </a:cubicBezTo>
                  <a:cubicBezTo>
                    <a:pt x="5082" y="3805"/>
                    <a:pt x="5660" y="3805"/>
                    <a:pt x="6006" y="3492"/>
                  </a:cubicBezTo>
                  <a:cubicBezTo>
                    <a:pt x="6353" y="3179"/>
                    <a:pt x="6699" y="2239"/>
                    <a:pt x="7162" y="1926"/>
                  </a:cubicBezTo>
                  <a:cubicBezTo>
                    <a:pt x="8086" y="1300"/>
                    <a:pt x="9125" y="3179"/>
                    <a:pt x="10049" y="1926"/>
                  </a:cubicBezTo>
                  <a:cubicBezTo>
                    <a:pt x="10280" y="1613"/>
                    <a:pt x="10511" y="987"/>
                    <a:pt x="10742" y="361"/>
                  </a:cubicBezTo>
                  <a:cubicBezTo>
                    <a:pt x="11089" y="-265"/>
                    <a:pt x="11551" y="48"/>
                    <a:pt x="12013" y="361"/>
                  </a:cubicBezTo>
                  <a:cubicBezTo>
                    <a:pt x="14092" y="1300"/>
                    <a:pt x="16171" y="2239"/>
                    <a:pt x="18135" y="3179"/>
                  </a:cubicBezTo>
                  <a:cubicBezTo>
                    <a:pt x="18943" y="3492"/>
                    <a:pt x="19752" y="3805"/>
                    <a:pt x="20445" y="5057"/>
                  </a:cubicBezTo>
                  <a:cubicBezTo>
                    <a:pt x="21138" y="6309"/>
                    <a:pt x="21600" y="8500"/>
                    <a:pt x="21485" y="10691"/>
                  </a:cubicBezTo>
                  <a:cubicBezTo>
                    <a:pt x="21369" y="12257"/>
                    <a:pt x="20907" y="13509"/>
                    <a:pt x="20445" y="14448"/>
                  </a:cubicBezTo>
                  <a:cubicBezTo>
                    <a:pt x="17442" y="20709"/>
                    <a:pt x="13399" y="21335"/>
                    <a:pt x="9587" y="21335"/>
                  </a:cubicBezTo>
                  <a:cubicBezTo>
                    <a:pt x="6353" y="21335"/>
                    <a:pt x="3003" y="21022"/>
                    <a:pt x="346" y="16013"/>
                  </a:cubicBezTo>
                </a:path>
              </a:pathLst>
            </a:custGeom>
            <a:solidFill>
              <a:schemeClr val="accent2">
                <a:lumMod val="50000"/>
              </a:schemeClr>
            </a:solidFill>
            <a:ln w="12700">
              <a:miter lim="400000"/>
            </a:ln>
          </p:spPr>
          <p:txBody>
            <a:bodyPr lIns="38100" tIns="38100" rIns="38100" bIns="38100" anchor="ctr"/>
            <a:lstStyle/>
            <a:p>
              <a:pPr>
                <a:defRPr sz="3000">
                  <a:solidFill>
                    <a:srgbClr val="FFFFFF"/>
                  </a:solidFill>
                </a:defRPr>
              </a:pPr>
              <a:endParaRPr/>
            </a:p>
          </p:txBody>
        </p:sp>
        <p:sp>
          <p:nvSpPr>
            <p:cNvPr id="141" name="Line">
              <a:extLst>
                <a:ext uri="{FF2B5EF4-FFF2-40B4-BE49-F238E27FC236}">
                  <a16:creationId xmlns="" xmlns:a16="http://schemas.microsoft.com/office/drawing/2014/main" id="{55D3FECE-0763-4ADA-9C9A-0E93D1F87968}"/>
                </a:ext>
              </a:extLst>
            </p:cNvPr>
            <p:cNvSpPr/>
            <p:nvPr/>
          </p:nvSpPr>
          <p:spPr>
            <a:xfrm>
              <a:off x="7752182" y="3707241"/>
              <a:ext cx="696140" cy="254873"/>
            </a:xfrm>
            <a:custGeom>
              <a:avLst/>
              <a:gdLst/>
              <a:ahLst/>
              <a:cxnLst>
                <a:cxn ang="0">
                  <a:pos x="wd2" y="hd2"/>
                </a:cxn>
                <a:cxn ang="5400000">
                  <a:pos x="wd2" y="hd2"/>
                </a:cxn>
                <a:cxn ang="10800000">
                  <a:pos x="wd2" y="hd2"/>
                </a:cxn>
                <a:cxn ang="16200000">
                  <a:pos x="wd2" y="hd2"/>
                </a:cxn>
              </a:cxnLst>
              <a:rect l="0" t="0" r="r" b="b"/>
              <a:pathLst>
                <a:path w="21502" h="21335" extrusionOk="0">
                  <a:moveTo>
                    <a:pt x="0" y="13509"/>
                  </a:moveTo>
                  <a:cubicBezTo>
                    <a:pt x="231" y="10691"/>
                    <a:pt x="924" y="8187"/>
                    <a:pt x="1733" y="6309"/>
                  </a:cubicBezTo>
                  <a:cubicBezTo>
                    <a:pt x="2888" y="6622"/>
                    <a:pt x="3927" y="4744"/>
                    <a:pt x="4851" y="2865"/>
                  </a:cubicBezTo>
                  <a:cubicBezTo>
                    <a:pt x="5082" y="3805"/>
                    <a:pt x="5660" y="3805"/>
                    <a:pt x="6006" y="3492"/>
                  </a:cubicBezTo>
                  <a:cubicBezTo>
                    <a:pt x="6353" y="3179"/>
                    <a:pt x="6699" y="2239"/>
                    <a:pt x="7162" y="1926"/>
                  </a:cubicBezTo>
                  <a:cubicBezTo>
                    <a:pt x="8086" y="1300"/>
                    <a:pt x="9125" y="3179"/>
                    <a:pt x="10049" y="1926"/>
                  </a:cubicBezTo>
                  <a:cubicBezTo>
                    <a:pt x="10280" y="1613"/>
                    <a:pt x="10511" y="987"/>
                    <a:pt x="10742" y="361"/>
                  </a:cubicBezTo>
                  <a:cubicBezTo>
                    <a:pt x="11089" y="-265"/>
                    <a:pt x="11551" y="48"/>
                    <a:pt x="12013" y="361"/>
                  </a:cubicBezTo>
                  <a:cubicBezTo>
                    <a:pt x="14092" y="1300"/>
                    <a:pt x="16171" y="2239"/>
                    <a:pt x="18135" y="3179"/>
                  </a:cubicBezTo>
                  <a:cubicBezTo>
                    <a:pt x="18943" y="3492"/>
                    <a:pt x="19752" y="3805"/>
                    <a:pt x="20445" y="5057"/>
                  </a:cubicBezTo>
                  <a:cubicBezTo>
                    <a:pt x="21138" y="6309"/>
                    <a:pt x="21600" y="8500"/>
                    <a:pt x="21485" y="10691"/>
                  </a:cubicBezTo>
                  <a:cubicBezTo>
                    <a:pt x="21369" y="12257"/>
                    <a:pt x="20907" y="13509"/>
                    <a:pt x="20445" y="14448"/>
                  </a:cubicBezTo>
                  <a:cubicBezTo>
                    <a:pt x="17442" y="20709"/>
                    <a:pt x="13399" y="21335"/>
                    <a:pt x="9587" y="21335"/>
                  </a:cubicBezTo>
                  <a:cubicBezTo>
                    <a:pt x="6353" y="21335"/>
                    <a:pt x="3003" y="21022"/>
                    <a:pt x="346" y="16013"/>
                  </a:cubicBezTo>
                </a:path>
              </a:pathLst>
            </a:custGeom>
            <a:solidFill>
              <a:schemeClr val="accent2">
                <a:lumMod val="50000"/>
              </a:schemeClr>
            </a:solidFill>
            <a:ln w="12700">
              <a:miter lim="400000"/>
            </a:ln>
          </p:spPr>
          <p:txBody>
            <a:bodyPr lIns="38100" tIns="38100" rIns="38100" bIns="38100" anchor="ctr"/>
            <a:lstStyle/>
            <a:p>
              <a:pPr>
                <a:defRPr sz="3000">
                  <a:solidFill>
                    <a:srgbClr val="FFFFFF"/>
                  </a:solidFill>
                </a:defRPr>
              </a:pPr>
              <a:endParaRPr/>
            </a:p>
          </p:txBody>
        </p:sp>
        <p:sp>
          <p:nvSpPr>
            <p:cNvPr id="142" name="Shape">
              <a:extLst>
                <a:ext uri="{FF2B5EF4-FFF2-40B4-BE49-F238E27FC236}">
                  <a16:creationId xmlns="" xmlns:a16="http://schemas.microsoft.com/office/drawing/2014/main" id="{35B67305-64CD-42A9-AD4F-CFBE9134ED12}"/>
                </a:ext>
              </a:extLst>
            </p:cNvPr>
            <p:cNvSpPr/>
            <p:nvPr/>
          </p:nvSpPr>
          <p:spPr>
            <a:xfrm>
              <a:off x="3601225" y="4829119"/>
              <a:ext cx="676868" cy="409902"/>
            </a:xfrm>
            <a:custGeom>
              <a:avLst/>
              <a:gdLst/>
              <a:ahLst/>
              <a:cxnLst>
                <a:cxn ang="0">
                  <a:pos x="wd2" y="hd2"/>
                </a:cxn>
                <a:cxn ang="5400000">
                  <a:pos x="wd2" y="hd2"/>
                </a:cxn>
                <a:cxn ang="10800000">
                  <a:pos x="wd2" y="hd2"/>
                </a:cxn>
                <a:cxn ang="16200000">
                  <a:pos x="wd2" y="hd2"/>
                </a:cxn>
              </a:cxnLst>
              <a:rect l="0" t="0" r="r" b="b"/>
              <a:pathLst>
                <a:path w="21600" h="20952" extrusionOk="0">
                  <a:moveTo>
                    <a:pt x="0" y="2602"/>
                  </a:moveTo>
                  <a:cubicBezTo>
                    <a:pt x="0" y="2602"/>
                    <a:pt x="1551" y="-648"/>
                    <a:pt x="5370" y="117"/>
                  </a:cubicBezTo>
                  <a:cubicBezTo>
                    <a:pt x="9189" y="881"/>
                    <a:pt x="12888" y="10630"/>
                    <a:pt x="21600" y="17129"/>
                  </a:cubicBezTo>
                  <a:lnTo>
                    <a:pt x="5609" y="20952"/>
                  </a:lnTo>
                  <a:lnTo>
                    <a:pt x="0" y="2602"/>
                  </a:lnTo>
                  <a:close/>
                </a:path>
              </a:pathLst>
            </a:custGeom>
            <a:solidFill>
              <a:srgbClr val="ED8B55"/>
            </a:solidFill>
            <a:ln w="12700">
              <a:miter lim="400000"/>
            </a:ln>
          </p:spPr>
          <p:txBody>
            <a:bodyPr lIns="38100" tIns="38100" rIns="38100" bIns="38100" anchor="ctr"/>
            <a:lstStyle/>
            <a:p>
              <a:pPr>
                <a:defRPr sz="3000">
                  <a:solidFill>
                    <a:srgbClr val="FFFFFF"/>
                  </a:solidFill>
                </a:defRPr>
              </a:pPr>
              <a:endParaRPr/>
            </a:p>
          </p:txBody>
        </p:sp>
        <p:sp>
          <p:nvSpPr>
            <p:cNvPr id="143" name="Freeform: Shape 142">
              <a:extLst>
                <a:ext uri="{FF2B5EF4-FFF2-40B4-BE49-F238E27FC236}">
                  <a16:creationId xmlns="" xmlns:a16="http://schemas.microsoft.com/office/drawing/2014/main" id="{CBB60B77-1E81-4812-9F88-6F0E53C3333B}"/>
                </a:ext>
              </a:extLst>
            </p:cNvPr>
            <p:cNvSpPr/>
            <p:nvPr/>
          </p:nvSpPr>
          <p:spPr>
            <a:xfrm>
              <a:off x="3451594" y="4791684"/>
              <a:ext cx="2270524" cy="1482749"/>
            </a:xfrm>
            <a:custGeom>
              <a:avLst/>
              <a:gdLst>
                <a:gd name="connsiteX0" fmla="*/ 94201 w 2270524"/>
                <a:gd name="connsiteY0" fmla="*/ 1222 h 1482749"/>
                <a:gd name="connsiteX1" fmla="*/ 329750 w 2270524"/>
                <a:gd name="connsiteY1" fmla="*/ 143345 h 1482749"/>
                <a:gd name="connsiteX2" fmla="*/ 527975 w 2270524"/>
                <a:gd name="connsiteY2" fmla="*/ 304120 h 1482749"/>
                <a:gd name="connsiteX3" fmla="*/ 752348 w 2270524"/>
                <a:gd name="connsiteY3" fmla="*/ 292914 h 1482749"/>
                <a:gd name="connsiteX4" fmla="*/ 1178636 w 2270524"/>
                <a:gd name="connsiteY4" fmla="*/ 229370 h 1482749"/>
                <a:gd name="connsiteX5" fmla="*/ 1818120 w 2270524"/>
                <a:gd name="connsiteY5" fmla="*/ 304120 h 1482749"/>
                <a:gd name="connsiteX6" fmla="*/ 2268292 w 2270524"/>
                <a:gd name="connsiteY6" fmla="*/ 1310859 h 1482749"/>
                <a:gd name="connsiteX7" fmla="*/ 2270524 w 2270524"/>
                <a:gd name="connsiteY7" fmla="*/ 1482749 h 1482749"/>
                <a:gd name="connsiteX8" fmla="*/ 1765823 w 2270524"/>
                <a:gd name="connsiteY8" fmla="*/ 1482749 h 1482749"/>
                <a:gd name="connsiteX9" fmla="*/ 1765823 w 2270524"/>
                <a:gd name="connsiteY9" fmla="*/ 1033384 h 1482749"/>
                <a:gd name="connsiteX10" fmla="*/ 1489047 w 2270524"/>
                <a:gd name="connsiteY10" fmla="*/ 797790 h 1482749"/>
                <a:gd name="connsiteX11" fmla="*/ 815927 w 2270524"/>
                <a:gd name="connsiteY11" fmla="*/ 861334 h 1482749"/>
                <a:gd name="connsiteX12" fmla="*/ 288629 w 2270524"/>
                <a:gd name="connsiteY12" fmla="*/ 558437 h 1482749"/>
                <a:gd name="connsiteX13" fmla="*/ 677 w 2270524"/>
                <a:gd name="connsiteY13" fmla="*/ 109659 h 1482749"/>
                <a:gd name="connsiteX14" fmla="*/ 94201 w 2270524"/>
                <a:gd name="connsiteY14" fmla="*/ 1222 h 1482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524" h="1482749">
                  <a:moveTo>
                    <a:pt x="94201" y="1222"/>
                  </a:moveTo>
                  <a:cubicBezTo>
                    <a:pt x="135322" y="-9984"/>
                    <a:pt x="236226" y="57320"/>
                    <a:pt x="329750" y="143345"/>
                  </a:cubicBezTo>
                  <a:cubicBezTo>
                    <a:pt x="426965" y="229370"/>
                    <a:pt x="527975" y="304120"/>
                    <a:pt x="527975" y="304120"/>
                  </a:cubicBezTo>
                  <a:cubicBezTo>
                    <a:pt x="527975" y="304120"/>
                    <a:pt x="602731" y="255539"/>
                    <a:pt x="752348" y="292914"/>
                  </a:cubicBezTo>
                  <a:cubicBezTo>
                    <a:pt x="901965" y="330359"/>
                    <a:pt x="1081421" y="255539"/>
                    <a:pt x="1178636" y="229370"/>
                  </a:cubicBezTo>
                  <a:cubicBezTo>
                    <a:pt x="1275955" y="203200"/>
                    <a:pt x="1571394" y="162067"/>
                    <a:pt x="1818120" y="304120"/>
                  </a:cubicBezTo>
                  <a:cubicBezTo>
                    <a:pt x="2049525" y="437360"/>
                    <a:pt x="2244788" y="455536"/>
                    <a:pt x="2268292" y="1310859"/>
                  </a:cubicBezTo>
                  <a:lnTo>
                    <a:pt x="2270524" y="1482749"/>
                  </a:lnTo>
                  <a:lnTo>
                    <a:pt x="1765823" y="1482749"/>
                  </a:lnTo>
                  <a:lnTo>
                    <a:pt x="1765823" y="1033384"/>
                  </a:lnTo>
                  <a:cubicBezTo>
                    <a:pt x="1765823" y="1033384"/>
                    <a:pt x="1780795" y="749140"/>
                    <a:pt x="1489047" y="797790"/>
                  </a:cubicBezTo>
                  <a:cubicBezTo>
                    <a:pt x="1197404" y="842682"/>
                    <a:pt x="901965" y="876298"/>
                    <a:pt x="815927" y="861334"/>
                  </a:cubicBezTo>
                  <a:cubicBezTo>
                    <a:pt x="729889" y="846440"/>
                    <a:pt x="419478" y="715523"/>
                    <a:pt x="288629" y="558437"/>
                  </a:cubicBezTo>
                  <a:cubicBezTo>
                    <a:pt x="157780" y="401351"/>
                    <a:pt x="8163" y="165756"/>
                    <a:pt x="677" y="109659"/>
                  </a:cubicBezTo>
                  <a:cubicBezTo>
                    <a:pt x="-6810" y="57320"/>
                    <a:pt x="49284" y="12428"/>
                    <a:pt x="94201" y="1222"/>
                  </a:cubicBezTo>
                  <a:close/>
                </a:path>
              </a:pathLst>
            </a:custGeom>
            <a:solidFill>
              <a:srgbClr val="FEB580"/>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44" name="Freeform: Shape 143">
              <a:extLst>
                <a:ext uri="{FF2B5EF4-FFF2-40B4-BE49-F238E27FC236}">
                  <a16:creationId xmlns="" xmlns:a16="http://schemas.microsoft.com/office/drawing/2014/main" id="{A4926ED7-0DD0-478E-AFDB-C7CEA05B8EB5}"/>
                </a:ext>
              </a:extLst>
            </p:cNvPr>
            <p:cNvSpPr/>
            <p:nvPr/>
          </p:nvSpPr>
          <p:spPr>
            <a:xfrm>
              <a:off x="3825575" y="5128287"/>
              <a:ext cx="913966" cy="294312"/>
            </a:xfrm>
            <a:custGeom>
              <a:avLst/>
              <a:gdLst>
                <a:gd name="connsiteX0" fmla="*/ 195356 w 913966"/>
                <a:gd name="connsiteY0" fmla="*/ 37439 h 294312"/>
                <a:gd name="connsiteX1" fmla="*/ 202835 w 913966"/>
                <a:gd name="connsiteY1" fmla="*/ 205725 h 294312"/>
                <a:gd name="connsiteX2" fmla="*/ 113080 w 913966"/>
                <a:gd name="connsiteY2" fmla="*/ 97275 h 294312"/>
                <a:gd name="connsiteX3" fmla="*/ 195356 w 913966"/>
                <a:gd name="connsiteY3" fmla="*/ 37439 h 294312"/>
                <a:gd name="connsiteX4" fmla="*/ 102441 w 913966"/>
                <a:gd name="connsiteY4" fmla="*/ 0 h 294312"/>
                <a:gd name="connsiteX5" fmla="*/ 102441 w 913966"/>
                <a:gd name="connsiteY5" fmla="*/ 157079 h 294312"/>
                <a:gd name="connsiteX6" fmla="*/ 558688 w 913966"/>
                <a:gd name="connsiteY6" fmla="*/ 250569 h 294312"/>
                <a:gd name="connsiteX7" fmla="*/ 913966 w 913966"/>
                <a:gd name="connsiteY7" fmla="*/ 231868 h 294312"/>
                <a:gd name="connsiteX8" fmla="*/ 8949 w 913966"/>
                <a:gd name="connsiteY8" fmla="*/ 160812 h 294312"/>
                <a:gd name="connsiteX9" fmla="*/ 102441 w 913966"/>
                <a:gd name="connsiteY9" fmla="*/ 0 h 29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3966" h="294312">
                  <a:moveTo>
                    <a:pt x="195356" y="37439"/>
                  </a:moveTo>
                  <a:cubicBezTo>
                    <a:pt x="195356" y="37439"/>
                    <a:pt x="187876" y="145889"/>
                    <a:pt x="202835" y="205725"/>
                  </a:cubicBezTo>
                  <a:cubicBezTo>
                    <a:pt x="202835" y="205725"/>
                    <a:pt x="101860" y="160846"/>
                    <a:pt x="113080" y="97275"/>
                  </a:cubicBezTo>
                  <a:cubicBezTo>
                    <a:pt x="124299" y="33695"/>
                    <a:pt x="195356" y="37439"/>
                    <a:pt x="195356" y="37439"/>
                  </a:cubicBezTo>
                  <a:close/>
                  <a:moveTo>
                    <a:pt x="102441" y="0"/>
                  </a:moveTo>
                  <a:cubicBezTo>
                    <a:pt x="102441" y="0"/>
                    <a:pt x="16469" y="86007"/>
                    <a:pt x="102441" y="157079"/>
                  </a:cubicBezTo>
                  <a:cubicBezTo>
                    <a:pt x="188457" y="231868"/>
                    <a:pt x="341800" y="231868"/>
                    <a:pt x="558688" y="250569"/>
                  </a:cubicBezTo>
                  <a:cubicBezTo>
                    <a:pt x="775619" y="269270"/>
                    <a:pt x="913966" y="231868"/>
                    <a:pt x="913966" y="231868"/>
                  </a:cubicBezTo>
                  <a:cubicBezTo>
                    <a:pt x="551212" y="355277"/>
                    <a:pt x="53848" y="276738"/>
                    <a:pt x="8949" y="160812"/>
                  </a:cubicBezTo>
                  <a:cubicBezTo>
                    <a:pt x="-35906" y="44870"/>
                    <a:pt x="102441" y="0"/>
                    <a:pt x="102441" y="0"/>
                  </a:cubicBezTo>
                  <a:close/>
                </a:path>
              </a:pathLst>
            </a:custGeom>
            <a:solidFill>
              <a:srgbClr val="ED8B55"/>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45" name="Shape">
              <a:extLst>
                <a:ext uri="{FF2B5EF4-FFF2-40B4-BE49-F238E27FC236}">
                  <a16:creationId xmlns="" xmlns:a16="http://schemas.microsoft.com/office/drawing/2014/main" id="{EDE2FF5E-BAC6-4E33-9849-C51DF0A01827}"/>
                </a:ext>
              </a:extLst>
            </p:cNvPr>
            <p:cNvSpPr/>
            <p:nvPr/>
          </p:nvSpPr>
          <p:spPr>
            <a:xfrm>
              <a:off x="8088744" y="3370674"/>
              <a:ext cx="1110667" cy="677209"/>
            </a:xfrm>
            <a:custGeom>
              <a:avLst/>
              <a:gdLst/>
              <a:ahLst/>
              <a:cxnLst>
                <a:cxn ang="0">
                  <a:pos x="wd2" y="hd2"/>
                </a:cxn>
                <a:cxn ang="5400000">
                  <a:pos x="wd2" y="hd2"/>
                </a:cxn>
                <a:cxn ang="10800000">
                  <a:pos x="wd2" y="hd2"/>
                </a:cxn>
                <a:cxn ang="16200000">
                  <a:pos x="wd2" y="hd2"/>
                </a:cxn>
              </a:cxnLst>
              <a:rect l="0" t="0" r="r" b="b"/>
              <a:pathLst>
                <a:path w="21600" h="20917" extrusionOk="0">
                  <a:moveTo>
                    <a:pt x="21600" y="2667"/>
                  </a:moveTo>
                  <a:cubicBezTo>
                    <a:pt x="21600" y="2667"/>
                    <a:pt x="20000" y="-683"/>
                    <a:pt x="16218" y="126"/>
                  </a:cubicBezTo>
                  <a:cubicBezTo>
                    <a:pt x="12436" y="934"/>
                    <a:pt x="8727" y="10637"/>
                    <a:pt x="0" y="16990"/>
                  </a:cubicBezTo>
                  <a:lnTo>
                    <a:pt x="15927" y="20917"/>
                  </a:lnTo>
                  <a:lnTo>
                    <a:pt x="21600" y="2667"/>
                  </a:lnTo>
                  <a:close/>
                </a:path>
              </a:pathLst>
            </a:custGeom>
            <a:solidFill>
              <a:srgbClr val="ED8B55"/>
            </a:solidFill>
            <a:ln w="12700">
              <a:miter lim="400000"/>
            </a:ln>
          </p:spPr>
          <p:txBody>
            <a:bodyPr lIns="38100" tIns="38100" rIns="38100" bIns="38100" anchor="ctr"/>
            <a:lstStyle/>
            <a:p>
              <a:pPr>
                <a:defRPr sz="3000">
                  <a:solidFill>
                    <a:srgbClr val="FFFFFF"/>
                  </a:solidFill>
                </a:defRPr>
              </a:pPr>
              <a:endParaRPr/>
            </a:p>
          </p:txBody>
        </p:sp>
        <p:sp>
          <p:nvSpPr>
            <p:cNvPr id="146" name="Freeform: Shape 145">
              <a:extLst>
                <a:ext uri="{FF2B5EF4-FFF2-40B4-BE49-F238E27FC236}">
                  <a16:creationId xmlns="" xmlns:a16="http://schemas.microsoft.com/office/drawing/2014/main" id="{7EA8E09C-CF23-4EA5-B307-35D345F84232}"/>
                </a:ext>
              </a:extLst>
            </p:cNvPr>
            <p:cNvSpPr/>
            <p:nvPr/>
          </p:nvSpPr>
          <p:spPr>
            <a:xfrm>
              <a:off x="5770679" y="3333307"/>
              <a:ext cx="3717662" cy="2941126"/>
            </a:xfrm>
            <a:custGeom>
              <a:avLst/>
              <a:gdLst>
                <a:gd name="connsiteX0" fmla="*/ 3537488 w 3717662"/>
                <a:gd name="connsiteY0" fmla="*/ 958 h 2941126"/>
                <a:gd name="connsiteX1" fmla="*/ 3567084 w 3717662"/>
                <a:gd name="connsiteY1" fmla="*/ 2054 h 2941126"/>
                <a:gd name="connsiteX2" fmla="*/ 3716740 w 3717662"/>
                <a:gd name="connsiteY2" fmla="*/ 177839 h 2941126"/>
                <a:gd name="connsiteX3" fmla="*/ 3245506 w 3717662"/>
                <a:gd name="connsiteY3" fmla="*/ 910692 h 2941126"/>
                <a:gd name="connsiteX4" fmla="*/ 2377952 w 3717662"/>
                <a:gd name="connsiteY4" fmla="*/ 1408054 h 2941126"/>
                <a:gd name="connsiteX5" fmla="*/ 1274781 w 3717662"/>
                <a:gd name="connsiteY5" fmla="*/ 1299612 h 2941126"/>
                <a:gd name="connsiteX6" fmla="*/ 822190 w 3717662"/>
                <a:gd name="connsiteY6" fmla="*/ 1688532 h 2941126"/>
                <a:gd name="connsiteX7" fmla="*/ 822190 w 3717662"/>
                <a:gd name="connsiteY7" fmla="*/ 2941126 h 2941126"/>
                <a:gd name="connsiteX8" fmla="*/ 0 w 3717662"/>
                <a:gd name="connsiteY8" fmla="*/ 2941126 h 2941126"/>
                <a:gd name="connsiteX9" fmla="*/ 3436 w 3717662"/>
                <a:gd name="connsiteY9" fmla="*/ 2674315 h 2941126"/>
                <a:gd name="connsiteX10" fmla="*/ 740026 w 3717662"/>
                <a:gd name="connsiteY10" fmla="*/ 495667 h 2941126"/>
                <a:gd name="connsiteX11" fmla="*/ 1787097 w 3717662"/>
                <a:gd name="connsiteY11" fmla="*/ 368480 h 2941126"/>
                <a:gd name="connsiteX12" fmla="*/ 2482728 w 3717662"/>
                <a:gd name="connsiteY12" fmla="*/ 476923 h 2941126"/>
                <a:gd name="connsiteX13" fmla="*/ 2852811 w 3717662"/>
                <a:gd name="connsiteY13" fmla="*/ 495667 h 2941126"/>
                <a:gd name="connsiteX14" fmla="*/ 3178187 w 3717662"/>
                <a:gd name="connsiteY14" fmla="*/ 233795 h 2941126"/>
                <a:gd name="connsiteX15" fmla="*/ 3537488 w 3717662"/>
                <a:gd name="connsiteY15" fmla="*/ 958 h 2941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17662" h="2941126">
                  <a:moveTo>
                    <a:pt x="3537488" y="958"/>
                  </a:moveTo>
                  <a:cubicBezTo>
                    <a:pt x="3548736" y="-587"/>
                    <a:pt x="3558669" y="-289"/>
                    <a:pt x="3567084" y="2054"/>
                  </a:cubicBezTo>
                  <a:cubicBezTo>
                    <a:pt x="3634403" y="20660"/>
                    <a:pt x="3727960" y="91751"/>
                    <a:pt x="3716740" y="177839"/>
                  </a:cubicBezTo>
                  <a:cubicBezTo>
                    <a:pt x="3701723" y="267536"/>
                    <a:pt x="3458683" y="656456"/>
                    <a:pt x="3245506" y="910692"/>
                  </a:cubicBezTo>
                  <a:cubicBezTo>
                    <a:pt x="3028704" y="1168815"/>
                    <a:pt x="2520013" y="1385699"/>
                    <a:pt x="2377952" y="1408054"/>
                  </a:cubicBezTo>
                  <a:cubicBezTo>
                    <a:pt x="2235892" y="1430548"/>
                    <a:pt x="1749640" y="1374452"/>
                    <a:pt x="1274781" y="1299612"/>
                  </a:cubicBezTo>
                  <a:cubicBezTo>
                    <a:pt x="796125" y="1224910"/>
                    <a:pt x="822190" y="1688532"/>
                    <a:pt x="822190" y="1688532"/>
                  </a:cubicBezTo>
                  <a:lnTo>
                    <a:pt x="822190" y="2941126"/>
                  </a:lnTo>
                  <a:lnTo>
                    <a:pt x="0" y="2941126"/>
                  </a:lnTo>
                  <a:lnTo>
                    <a:pt x="3436" y="2674315"/>
                  </a:lnTo>
                  <a:cubicBezTo>
                    <a:pt x="42298" y="1217238"/>
                    <a:pt x="364916" y="719954"/>
                    <a:pt x="740026" y="495667"/>
                  </a:cubicBezTo>
                  <a:cubicBezTo>
                    <a:pt x="1140143" y="256289"/>
                    <a:pt x="1630019" y="323632"/>
                    <a:pt x="1787097" y="368480"/>
                  </a:cubicBezTo>
                  <a:cubicBezTo>
                    <a:pt x="1944175" y="413329"/>
                    <a:pt x="2239516" y="540516"/>
                    <a:pt x="2482728" y="476923"/>
                  </a:cubicBezTo>
                  <a:cubicBezTo>
                    <a:pt x="2725768" y="413329"/>
                    <a:pt x="2852811" y="495667"/>
                    <a:pt x="2852811" y="495667"/>
                  </a:cubicBezTo>
                  <a:cubicBezTo>
                    <a:pt x="2852811" y="495667"/>
                    <a:pt x="3021109" y="372229"/>
                    <a:pt x="3178187" y="233795"/>
                  </a:cubicBezTo>
                  <a:cubicBezTo>
                    <a:pt x="3315630" y="112787"/>
                    <a:pt x="3458756" y="11765"/>
                    <a:pt x="3537488" y="958"/>
                  </a:cubicBezTo>
                  <a:close/>
                </a:path>
              </a:pathLst>
            </a:custGeom>
            <a:solidFill>
              <a:srgbClr val="FEB580"/>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47" name="Freeform: Shape 146">
              <a:extLst>
                <a:ext uri="{FF2B5EF4-FFF2-40B4-BE49-F238E27FC236}">
                  <a16:creationId xmlns="" xmlns:a16="http://schemas.microsoft.com/office/drawing/2014/main" id="{D43691F8-D87A-44F9-A521-00E12933EA01}"/>
                </a:ext>
              </a:extLst>
            </p:cNvPr>
            <p:cNvSpPr/>
            <p:nvPr/>
          </p:nvSpPr>
          <p:spPr>
            <a:xfrm>
              <a:off x="7340826" y="3856822"/>
              <a:ext cx="1496203" cy="479262"/>
            </a:xfrm>
            <a:custGeom>
              <a:avLst/>
              <a:gdLst>
                <a:gd name="connsiteX0" fmla="*/ 1207889 w 1496203"/>
                <a:gd name="connsiteY0" fmla="*/ 37513 h 479262"/>
                <a:gd name="connsiteX1" fmla="*/ 1342518 w 1496203"/>
                <a:gd name="connsiteY1" fmla="*/ 134744 h 479262"/>
                <a:gd name="connsiteX2" fmla="*/ 1196670 w 1496203"/>
                <a:gd name="connsiteY2" fmla="*/ 310508 h 479262"/>
                <a:gd name="connsiteX3" fmla="*/ 1207889 w 1496203"/>
                <a:gd name="connsiteY3" fmla="*/ 37513 h 479262"/>
                <a:gd name="connsiteX4" fmla="*/ 1331357 w 1496203"/>
                <a:gd name="connsiteY4" fmla="*/ 0 h 479262"/>
                <a:gd name="connsiteX5" fmla="*/ 1480950 w 1496203"/>
                <a:gd name="connsiteY5" fmla="*/ 261782 h 479262"/>
                <a:gd name="connsiteX6" fmla="*/ 0 w 1496203"/>
                <a:gd name="connsiteY6" fmla="*/ 373955 h 479262"/>
                <a:gd name="connsiteX7" fmla="*/ 583391 w 1496203"/>
                <a:gd name="connsiteY7" fmla="*/ 407634 h 479262"/>
                <a:gd name="connsiteX8" fmla="*/ 1331357 w 1496203"/>
                <a:gd name="connsiteY8" fmla="*/ 258052 h 479262"/>
                <a:gd name="connsiteX9" fmla="*/ 1331357 w 1496203"/>
                <a:gd name="connsiteY9" fmla="*/ 0 h 47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96203" h="479262">
                  <a:moveTo>
                    <a:pt x="1207889" y="37513"/>
                  </a:moveTo>
                  <a:cubicBezTo>
                    <a:pt x="1207889" y="37513"/>
                    <a:pt x="1327555" y="30033"/>
                    <a:pt x="1342518" y="134744"/>
                  </a:cubicBezTo>
                  <a:cubicBezTo>
                    <a:pt x="1357475" y="239455"/>
                    <a:pt x="1196670" y="310508"/>
                    <a:pt x="1196670" y="310508"/>
                  </a:cubicBezTo>
                  <a:cubicBezTo>
                    <a:pt x="1222845" y="213277"/>
                    <a:pt x="1207889" y="37513"/>
                    <a:pt x="1207889" y="37513"/>
                  </a:cubicBezTo>
                  <a:close/>
                  <a:moveTo>
                    <a:pt x="1331357" y="0"/>
                  </a:moveTo>
                  <a:cubicBezTo>
                    <a:pt x="1331357" y="0"/>
                    <a:pt x="1555710" y="74791"/>
                    <a:pt x="1480950" y="261782"/>
                  </a:cubicBezTo>
                  <a:cubicBezTo>
                    <a:pt x="1406118" y="452503"/>
                    <a:pt x="594627" y="579650"/>
                    <a:pt x="0" y="373955"/>
                  </a:cubicBezTo>
                  <a:cubicBezTo>
                    <a:pt x="0" y="373955"/>
                    <a:pt x="224353" y="437556"/>
                    <a:pt x="583391" y="407634"/>
                  </a:cubicBezTo>
                  <a:cubicBezTo>
                    <a:pt x="942429" y="377712"/>
                    <a:pt x="1192928" y="377712"/>
                    <a:pt x="1331357" y="258052"/>
                  </a:cubicBezTo>
                  <a:cubicBezTo>
                    <a:pt x="1469714" y="138365"/>
                    <a:pt x="1331357" y="0"/>
                    <a:pt x="1331357" y="0"/>
                  </a:cubicBezTo>
                  <a:close/>
                </a:path>
              </a:pathLst>
            </a:custGeom>
            <a:solidFill>
              <a:srgbClr val="ED8B55"/>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48" name="Shape">
              <a:extLst>
                <a:ext uri="{FF2B5EF4-FFF2-40B4-BE49-F238E27FC236}">
                  <a16:creationId xmlns="" xmlns:a16="http://schemas.microsoft.com/office/drawing/2014/main" id="{98F74AB3-B24D-427A-833A-32B8B1677663}"/>
                </a:ext>
              </a:extLst>
            </p:cNvPr>
            <p:cNvSpPr/>
            <p:nvPr/>
          </p:nvSpPr>
          <p:spPr>
            <a:xfrm>
              <a:off x="3002886" y="2136606"/>
              <a:ext cx="1095709" cy="665066"/>
            </a:xfrm>
            <a:custGeom>
              <a:avLst/>
              <a:gdLst/>
              <a:ahLst/>
              <a:cxnLst>
                <a:cxn ang="0">
                  <a:pos x="wd2" y="hd2"/>
                </a:cxn>
                <a:cxn ang="5400000">
                  <a:pos x="wd2" y="hd2"/>
                </a:cxn>
                <a:cxn ang="10800000">
                  <a:pos x="wd2" y="hd2"/>
                </a:cxn>
                <a:cxn ang="16200000">
                  <a:pos x="wd2" y="hd2"/>
                </a:cxn>
              </a:cxnLst>
              <a:rect l="0" t="0" r="r" b="b"/>
              <a:pathLst>
                <a:path w="21600" h="20991" extrusionOk="0">
                  <a:moveTo>
                    <a:pt x="0" y="2696"/>
                  </a:moveTo>
                  <a:cubicBezTo>
                    <a:pt x="0" y="2696"/>
                    <a:pt x="1622" y="-609"/>
                    <a:pt x="5382" y="99"/>
                  </a:cubicBezTo>
                  <a:cubicBezTo>
                    <a:pt x="9141" y="925"/>
                    <a:pt x="12901" y="10722"/>
                    <a:pt x="21600" y="17096"/>
                  </a:cubicBezTo>
                  <a:lnTo>
                    <a:pt x="5603" y="20991"/>
                  </a:lnTo>
                  <a:lnTo>
                    <a:pt x="0" y="2696"/>
                  </a:lnTo>
                  <a:close/>
                </a:path>
              </a:pathLst>
            </a:custGeom>
            <a:solidFill>
              <a:srgbClr val="ED8B55"/>
            </a:solidFill>
            <a:ln w="12700">
              <a:miter lim="400000"/>
            </a:ln>
          </p:spPr>
          <p:txBody>
            <a:bodyPr lIns="38100" tIns="38100" rIns="38100" bIns="38100" anchor="ctr"/>
            <a:lstStyle/>
            <a:p>
              <a:pPr>
                <a:defRPr sz="3000">
                  <a:solidFill>
                    <a:srgbClr val="FFFFFF"/>
                  </a:solidFill>
                </a:defRPr>
              </a:pPr>
              <a:endParaRPr/>
            </a:p>
          </p:txBody>
        </p:sp>
        <p:sp>
          <p:nvSpPr>
            <p:cNvPr id="149" name="Freeform: Shape 148">
              <a:extLst>
                <a:ext uri="{FF2B5EF4-FFF2-40B4-BE49-F238E27FC236}">
                  <a16:creationId xmlns="" xmlns:a16="http://schemas.microsoft.com/office/drawing/2014/main" id="{89B46296-2A56-4913-B6B3-0250F21F4B5A}"/>
                </a:ext>
              </a:extLst>
            </p:cNvPr>
            <p:cNvSpPr/>
            <p:nvPr/>
          </p:nvSpPr>
          <p:spPr>
            <a:xfrm>
              <a:off x="2703810" y="2099303"/>
              <a:ext cx="3680493" cy="4175130"/>
            </a:xfrm>
            <a:custGeom>
              <a:avLst/>
              <a:gdLst>
                <a:gd name="connsiteX0" fmla="*/ 179890 w 3680493"/>
                <a:gd name="connsiteY0" fmla="*/ 949 h 4175130"/>
                <a:gd name="connsiteX1" fmla="*/ 535608 w 3680493"/>
                <a:gd name="connsiteY1" fmla="*/ 230163 h 4175130"/>
                <a:gd name="connsiteX2" fmla="*/ 857199 w 3680493"/>
                <a:gd name="connsiteY2" fmla="*/ 491886 h 4175130"/>
                <a:gd name="connsiteX3" fmla="*/ 1223731 w 3680493"/>
                <a:gd name="connsiteY3" fmla="*/ 473122 h 4175130"/>
                <a:gd name="connsiteX4" fmla="*/ 1911853 w 3680493"/>
                <a:gd name="connsiteY4" fmla="*/ 368550 h 4175130"/>
                <a:gd name="connsiteX5" fmla="*/ 2947711 w 3680493"/>
                <a:gd name="connsiteY5" fmla="*/ 491886 h 4175130"/>
                <a:gd name="connsiteX6" fmla="*/ 3679625 w 3680493"/>
                <a:gd name="connsiteY6" fmla="*/ 3937344 h 4175130"/>
                <a:gd name="connsiteX7" fmla="*/ 3680493 w 3680493"/>
                <a:gd name="connsiteY7" fmla="*/ 4175130 h 4175130"/>
                <a:gd name="connsiteX8" fmla="*/ 2857829 w 3680493"/>
                <a:gd name="connsiteY8" fmla="*/ 4175130 h 4175130"/>
                <a:gd name="connsiteX9" fmla="*/ 2857829 w 3680493"/>
                <a:gd name="connsiteY9" fmla="*/ 1669934 h 4175130"/>
                <a:gd name="connsiteX10" fmla="*/ 2412865 w 3680493"/>
                <a:gd name="connsiteY10" fmla="*/ 1284679 h 4175130"/>
                <a:gd name="connsiteX11" fmla="*/ 1320960 w 3680493"/>
                <a:gd name="connsiteY11" fmla="*/ 1389447 h 4175130"/>
                <a:gd name="connsiteX12" fmla="*/ 464523 w 3680493"/>
                <a:gd name="connsiteY12" fmla="*/ 899424 h 4175130"/>
                <a:gd name="connsiteX13" fmla="*/ 933 w 3680493"/>
                <a:gd name="connsiteY13" fmla="*/ 174066 h 4175130"/>
                <a:gd name="connsiteX14" fmla="*/ 150451 w 3680493"/>
                <a:gd name="connsiteY14" fmla="*/ 2059 h 4175130"/>
                <a:gd name="connsiteX15" fmla="*/ 179890 w 3680493"/>
                <a:gd name="connsiteY15" fmla="*/ 949 h 417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680493" h="4175130">
                  <a:moveTo>
                    <a:pt x="179890" y="949"/>
                  </a:moveTo>
                  <a:cubicBezTo>
                    <a:pt x="257917" y="11695"/>
                    <a:pt x="398202" y="112324"/>
                    <a:pt x="535608" y="230163"/>
                  </a:cubicBezTo>
                  <a:cubicBezTo>
                    <a:pt x="688885" y="368550"/>
                    <a:pt x="857199" y="491886"/>
                    <a:pt x="857199" y="491886"/>
                  </a:cubicBezTo>
                  <a:cubicBezTo>
                    <a:pt x="857199" y="491886"/>
                    <a:pt x="980572" y="409597"/>
                    <a:pt x="1223731" y="473122"/>
                  </a:cubicBezTo>
                  <a:cubicBezTo>
                    <a:pt x="1466718" y="536843"/>
                    <a:pt x="1758406" y="409597"/>
                    <a:pt x="1911853" y="368550"/>
                  </a:cubicBezTo>
                  <a:cubicBezTo>
                    <a:pt x="2065130" y="323594"/>
                    <a:pt x="2551276" y="256355"/>
                    <a:pt x="2947711" y="491886"/>
                  </a:cubicBezTo>
                  <a:cubicBezTo>
                    <a:pt x="3331592" y="720057"/>
                    <a:pt x="3659506" y="1239709"/>
                    <a:pt x="3679625" y="3937344"/>
                  </a:cubicBezTo>
                  <a:lnTo>
                    <a:pt x="3680493" y="4175130"/>
                  </a:lnTo>
                  <a:lnTo>
                    <a:pt x="2857829" y="4175130"/>
                  </a:lnTo>
                  <a:lnTo>
                    <a:pt x="2857829" y="1669934"/>
                  </a:lnTo>
                  <a:cubicBezTo>
                    <a:pt x="2857829" y="1669934"/>
                    <a:pt x="2884144" y="1209817"/>
                    <a:pt x="2412865" y="1284679"/>
                  </a:cubicBezTo>
                  <a:cubicBezTo>
                    <a:pt x="1941757" y="1359541"/>
                    <a:pt x="1463130" y="1415638"/>
                    <a:pt x="1320960" y="1389447"/>
                  </a:cubicBezTo>
                  <a:cubicBezTo>
                    <a:pt x="1178790" y="1363255"/>
                    <a:pt x="674019" y="1150006"/>
                    <a:pt x="464523" y="899424"/>
                  </a:cubicBezTo>
                  <a:cubicBezTo>
                    <a:pt x="255199" y="645128"/>
                    <a:pt x="12040" y="260069"/>
                    <a:pt x="933" y="174066"/>
                  </a:cubicBezTo>
                  <a:cubicBezTo>
                    <a:pt x="-10345" y="88062"/>
                    <a:pt x="83125" y="20628"/>
                    <a:pt x="150451" y="2059"/>
                  </a:cubicBezTo>
                  <a:cubicBezTo>
                    <a:pt x="158867" y="-287"/>
                    <a:pt x="168743" y="-586"/>
                    <a:pt x="179890" y="949"/>
                  </a:cubicBezTo>
                  <a:close/>
                </a:path>
              </a:pathLst>
            </a:custGeom>
            <a:solidFill>
              <a:srgbClr val="FEB580"/>
            </a:solidFill>
            <a:ln w="12700">
              <a:miter lim="400000"/>
            </a:ln>
          </p:spPr>
          <p:txBody>
            <a:bodyPr wrap="square" lIns="38100" tIns="38100" rIns="38100" bIns="38100" anchor="ctr">
              <a:noAutofit/>
            </a:bodyPr>
            <a:lstStyle/>
            <a:p>
              <a:pPr>
                <a:defRPr sz="3000">
                  <a:solidFill>
                    <a:srgbClr val="FFFFFF"/>
                  </a:solidFill>
                </a:defRPr>
              </a:pPr>
              <a:endParaRPr/>
            </a:p>
          </p:txBody>
        </p:sp>
        <p:sp>
          <p:nvSpPr>
            <p:cNvPr id="150" name="Freeform: Shape 149">
              <a:extLst>
                <a:ext uri="{FF2B5EF4-FFF2-40B4-BE49-F238E27FC236}">
                  <a16:creationId xmlns="" xmlns:a16="http://schemas.microsoft.com/office/drawing/2014/main" id="{CFE80620-3795-4CD3-B9BC-54085DA327AD}"/>
                </a:ext>
              </a:extLst>
            </p:cNvPr>
            <p:cNvSpPr/>
            <p:nvPr/>
          </p:nvSpPr>
          <p:spPr>
            <a:xfrm>
              <a:off x="3339419" y="2622757"/>
              <a:ext cx="1477483" cy="473112"/>
            </a:xfrm>
            <a:custGeom>
              <a:avLst/>
              <a:gdLst>
                <a:gd name="connsiteX0" fmla="*/ 164836 w 1477483"/>
                <a:gd name="connsiteY0" fmla="*/ 0 h 473112"/>
                <a:gd name="connsiteX1" fmla="*/ 164836 w 1477483"/>
                <a:gd name="connsiteY1" fmla="*/ 254300 h 473112"/>
                <a:gd name="connsiteX2" fmla="*/ 208823 w 1477483"/>
                <a:gd name="connsiteY2" fmla="*/ 285521 h 473112"/>
                <a:gd name="connsiteX3" fmla="*/ 167080 w 1477483"/>
                <a:gd name="connsiteY3" fmla="*/ 239940 h 473112"/>
                <a:gd name="connsiteX4" fmla="*/ 150601 w 1477483"/>
                <a:gd name="connsiteY4" fmla="*/ 168303 h 473112"/>
                <a:gd name="connsiteX5" fmla="*/ 285227 w 1477483"/>
                <a:gd name="connsiteY5" fmla="*/ 74817 h 473112"/>
                <a:gd name="connsiteX6" fmla="*/ 283651 w 1477483"/>
                <a:gd name="connsiteY6" fmla="*/ 260977 h 473112"/>
                <a:gd name="connsiteX7" fmla="*/ 293659 w 1477483"/>
                <a:gd name="connsiteY7" fmla="*/ 325963 h 473112"/>
                <a:gd name="connsiteX8" fmla="*/ 363437 w 1477483"/>
                <a:gd name="connsiteY8" fmla="*/ 346338 h 473112"/>
                <a:gd name="connsiteX9" fmla="*/ 901603 w 1477483"/>
                <a:gd name="connsiteY9" fmla="*/ 403887 h 473112"/>
                <a:gd name="connsiteX10" fmla="*/ 1477483 w 1477483"/>
                <a:gd name="connsiteY10" fmla="*/ 370219 h 473112"/>
                <a:gd name="connsiteX11" fmla="*/ 15262 w 1477483"/>
                <a:gd name="connsiteY11" fmla="*/ 261770 h 473112"/>
                <a:gd name="connsiteX12" fmla="*/ 164836 w 1477483"/>
                <a:gd name="connsiteY12" fmla="*/ 0 h 47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7483" h="473112">
                  <a:moveTo>
                    <a:pt x="164836" y="0"/>
                  </a:moveTo>
                  <a:cubicBezTo>
                    <a:pt x="164836" y="0"/>
                    <a:pt x="26505" y="134620"/>
                    <a:pt x="164836" y="254300"/>
                  </a:cubicBezTo>
                  <a:lnTo>
                    <a:pt x="208823" y="285521"/>
                  </a:lnTo>
                  <a:lnTo>
                    <a:pt x="167080" y="239940"/>
                  </a:lnTo>
                  <a:cubicBezTo>
                    <a:pt x="154108" y="218554"/>
                    <a:pt x="146862" y="194480"/>
                    <a:pt x="150601" y="168303"/>
                  </a:cubicBezTo>
                  <a:cubicBezTo>
                    <a:pt x="165564" y="71076"/>
                    <a:pt x="285227" y="74817"/>
                    <a:pt x="285227" y="74817"/>
                  </a:cubicBezTo>
                  <a:cubicBezTo>
                    <a:pt x="285227" y="74817"/>
                    <a:pt x="276814" y="171579"/>
                    <a:pt x="283651" y="260977"/>
                  </a:cubicBezTo>
                  <a:lnTo>
                    <a:pt x="293659" y="325963"/>
                  </a:lnTo>
                  <a:lnTo>
                    <a:pt x="363437" y="346338"/>
                  </a:lnTo>
                  <a:cubicBezTo>
                    <a:pt x="499851" y="378186"/>
                    <a:pt x="679546" y="385195"/>
                    <a:pt x="901603" y="403887"/>
                  </a:cubicBezTo>
                  <a:cubicBezTo>
                    <a:pt x="1253123" y="433794"/>
                    <a:pt x="1477483" y="370219"/>
                    <a:pt x="1477483" y="370219"/>
                  </a:cubicBezTo>
                  <a:cubicBezTo>
                    <a:pt x="890360" y="572175"/>
                    <a:pt x="90048" y="445025"/>
                    <a:pt x="15262" y="261770"/>
                  </a:cubicBezTo>
                  <a:cubicBezTo>
                    <a:pt x="-59525" y="74807"/>
                    <a:pt x="164836" y="0"/>
                    <a:pt x="164836" y="0"/>
                  </a:cubicBezTo>
                  <a:close/>
                </a:path>
              </a:pathLst>
            </a:custGeom>
            <a:solidFill>
              <a:srgbClr val="ED8B55"/>
            </a:solidFill>
            <a:ln w="12700">
              <a:miter lim="400000"/>
            </a:ln>
          </p:spPr>
          <p:txBody>
            <a:bodyPr wrap="square" lIns="38100" tIns="38100" rIns="38100" bIns="38100" anchor="ctr">
              <a:noAutofit/>
            </a:bodyPr>
            <a:lstStyle/>
            <a:p>
              <a:pPr>
                <a:defRPr sz="3000">
                  <a:solidFill>
                    <a:srgbClr val="FFFFFF"/>
                  </a:solidFill>
                </a:defRPr>
              </a:pPr>
              <a:endParaRPr/>
            </a:p>
          </p:txBody>
        </p:sp>
      </p:grpSp>
      <p:grpSp>
        <p:nvGrpSpPr>
          <p:cNvPr id="6" name="Group 159">
            <a:extLst>
              <a:ext uri="{FF2B5EF4-FFF2-40B4-BE49-F238E27FC236}">
                <a16:creationId xmlns="" xmlns:a16="http://schemas.microsoft.com/office/drawing/2014/main" id="{76D23220-8788-4F0E-95DA-7E7C8ACC7250}"/>
              </a:ext>
            </a:extLst>
          </p:cNvPr>
          <p:cNvGrpSpPr/>
          <p:nvPr/>
        </p:nvGrpSpPr>
        <p:grpSpPr>
          <a:xfrm>
            <a:off x="6000760" y="3714758"/>
            <a:ext cx="2786082" cy="1436972"/>
            <a:chOff x="332936" y="4652338"/>
            <a:chExt cx="2937088" cy="1915962"/>
          </a:xfrm>
        </p:grpSpPr>
        <p:sp>
          <p:nvSpPr>
            <p:cNvPr id="161" name="TextBox 160">
              <a:extLst>
                <a:ext uri="{FF2B5EF4-FFF2-40B4-BE49-F238E27FC236}">
                  <a16:creationId xmlns="" xmlns:a16="http://schemas.microsoft.com/office/drawing/2014/main" id="{0366480A-C7DB-41AD-83B3-9F23D69F2D3C}"/>
                </a:ext>
              </a:extLst>
            </p:cNvPr>
            <p:cNvSpPr txBox="1"/>
            <p:nvPr/>
          </p:nvSpPr>
          <p:spPr>
            <a:xfrm>
              <a:off x="332936" y="4652338"/>
              <a:ext cx="2786468" cy="492442"/>
            </a:xfrm>
            <a:prstGeom prst="rect">
              <a:avLst/>
            </a:prstGeom>
            <a:noFill/>
          </p:spPr>
          <p:txBody>
            <a:bodyPr wrap="square" lIns="0" rIns="0" rtlCol="0" anchor="b">
              <a:spAutoFit/>
            </a:bodyPr>
            <a:lstStyle/>
            <a:p>
              <a:r>
                <a:rPr lang="en-US" b="1" noProof="1" smtClean="0"/>
                <a:t>Announced by FM</a:t>
              </a:r>
              <a:endParaRPr lang="en-US" b="1" noProof="1"/>
            </a:p>
          </p:txBody>
        </p:sp>
        <p:sp>
          <p:nvSpPr>
            <p:cNvPr id="162" name="TextBox 161">
              <a:extLst>
                <a:ext uri="{FF2B5EF4-FFF2-40B4-BE49-F238E27FC236}">
                  <a16:creationId xmlns="" xmlns:a16="http://schemas.microsoft.com/office/drawing/2014/main" id="{0BB39CAC-4B5D-4F54-B700-CDBBBB2A460F}"/>
                </a:ext>
              </a:extLst>
            </p:cNvPr>
            <p:cNvSpPr txBox="1"/>
            <p:nvPr/>
          </p:nvSpPr>
          <p:spPr>
            <a:xfrm>
              <a:off x="340731" y="5111491"/>
              <a:ext cx="2929293" cy="1456809"/>
            </a:xfrm>
            <a:prstGeom prst="rect">
              <a:avLst/>
            </a:prstGeom>
            <a:noFill/>
          </p:spPr>
          <p:txBody>
            <a:bodyPr wrap="square" lIns="0" rIns="0" rtlCol="0" anchor="t">
              <a:spAutoFit/>
            </a:bodyPr>
            <a:lstStyle/>
            <a:p>
              <a:pPr algn="just"/>
              <a:r>
                <a:rPr lang="en-US" sz="1400" noProof="1" smtClean="0">
                  <a:solidFill>
                    <a:schemeClr val="tx1">
                      <a:lumMod val="65000"/>
                      <a:lumOff val="35000"/>
                    </a:schemeClr>
                  </a:solidFill>
                </a:rPr>
                <a:t>Announced as part of series of tranches for Aatma Nirbhar Bharat Abhiyan by Finance Minister on 17th May, 2020. </a:t>
              </a:r>
            </a:p>
            <a:p>
              <a:pPr algn="just"/>
              <a:endParaRPr lang="en-US" sz="900" noProof="1">
                <a:solidFill>
                  <a:schemeClr val="tx1">
                    <a:lumMod val="65000"/>
                    <a:lumOff val="35000"/>
                  </a:schemeClr>
                </a:solidFill>
              </a:endParaRPr>
            </a:p>
          </p:txBody>
        </p:sp>
      </p:grpSp>
      <p:grpSp>
        <p:nvGrpSpPr>
          <p:cNvPr id="7" name="Group 162">
            <a:extLst>
              <a:ext uri="{FF2B5EF4-FFF2-40B4-BE49-F238E27FC236}">
                <a16:creationId xmlns="" xmlns:a16="http://schemas.microsoft.com/office/drawing/2014/main" id="{570964F8-2FE1-45AB-A334-96BD4B75402B}"/>
              </a:ext>
            </a:extLst>
          </p:cNvPr>
          <p:cNvGrpSpPr/>
          <p:nvPr/>
        </p:nvGrpSpPr>
        <p:grpSpPr>
          <a:xfrm>
            <a:off x="5429256" y="642924"/>
            <a:ext cx="3226873" cy="1769081"/>
            <a:chOff x="8775745" y="1466725"/>
            <a:chExt cx="3010204" cy="2114849"/>
          </a:xfrm>
        </p:grpSpPr>
        <p:sp>
          <p:nvSpPr>
            <p:cNvPr id="164" name="TextBox 163">
              <a:extLst>
                <a:ext uri="{FF2B5EF4-FFF2-40B4-BE49-F238E27FC236}">
                  <a16:creationId xmlns="" xmlns:a16="http://schemas.microsoft.com/office/drawing/2014/main" id="{E90AC5F9-C531-44F7-8F48-E8882F629BC1}"/>
                </a:ext>
              </a:extLst>
            </p:cNvPr>
            <p:cNvSpPr txBox="1"/>
            <p:nvPr/>
          </p:nvSpPr>
          <p:spPr>
            <a:xfrm>
              <a:off x="8775745" y="1466725"/>
              <a:ext cx="3010204" cy="441518"/>
            </a:xfrm>
            <a:prstGeom prst="rect">
              <a:avLst/>
            </a:prstGeom>
            <a:noFill/>
          </p:spPr>
          <p:txBody>
            <a:bodyPr wrap="square" lIns="0" rIns="0" rtlCol="0" anchor="b">
              <a:spAutoFit/>
            </a:bodyPr>
            <a:lstStyle/>
            <a:p>
              <a:r>
                <a:rPr lang="en-US" b="1" noProof="1" smtClean="0"/>
                <a:t>Aatma Nirbhar Bharat Abhiyan</a:t>
              </a:r>
              <a:endParaRPr lang="en-US" b="1" noProof="1"/>
            </a:p>
          </p:txBody>
        </p:sp>
        <p:sp>
          <p:nvSpPr>
            <p:cNvPr id="165" name="TextBox 164">
              <a:extLst>
                <a:ext uri="{FF2B5EF4-FFF2-40B4-BE49-F238E27FC236}">
                  <a16:creationId xmlns="" xmlns:a16="http://schemas.microsoft.com/office/drawing/2014/main" id="{3905C7FF-F3CE-451E-9E00-B204B140C8C8}"/>
                </a:ext>
              </a:extLst>
            </p:cNvPr>
            <p:cNvSpPr txBox="1"/>
            <p:nvPr/>
          </p:nvSpPr>
          <p:spPr>
            <a:xfrm>
              <a:off x="8775745" y="1925881"/>
              <a:ext cx="2929293" cy="1655693"/>
            </a:xfrm>
            <a:prstGeom prst="rect">
              <a:avLst/>
            </a:prstGeom>
            <a:noFill/>
          </p:spPr>
          <p:txBody>
            <a:bodyPr wrap="square" lIns="0" rIns="0" rtlCol="0" anchor="t">
              <a:spAutoFit/>
            </a:bodyPr>
            <a:lstStyle/>
            <a:p>
              <a:pPr algn="just"/>
              <a:r>
                <a:rPr lang="en-US" sz="1400" noProof="1" smtClean="0">
                  <a:solidFill>
                    <a:schemeClr val="tx1">
                      <a:lumMod val="65000"/>
                      <a:lumOff val="35000"/>
                    </a:schemeClr>
                  </a:solidFill>
                </a:rPr>
                <a:t>Manodarpan is a part of Prime Minister AATMA NIRBHAR BHARAT ABHIYAN – a stimulus package to revitalize Indian economy including empowering human capital and increasing productivity and efficiency post COVID-19 outbreak.</a:t>
              </a:r>
            </a:p>
          </p:txBody>
        </p:sp>
      </p:grpSp>
      <p:grpSp>
        <p:nvGrpSpPr>
          <p:cNvPr id="28" name="Group 55">
            <a:extLst>
              <a:ext uri="{FF2B5EF4-FFF2-40B4-BE49-F238E27FC236}">
                <a16:creationId xmlns="" xmlns:a16="http://schemas.microsoft.com/office/drawing/2014/main" id="{52650631-8C5F-4445-A4BB-0B8B0C2221FF}"/>
              </a:ext>
            </a:extLst>
          </p:cNvPr>
          <p:cNvGrpSpPr/>
          <p:nvPr/>
        </p:nvGrpSpPr>
        <p:grpSpPr>
          <a:xfrm>
            <a:off x="214282" y="428610"/>
            <a:ext cx="2143140" cy="3214709"/>
            <a:chOff x="8921977" y="1374775"/>
            <a:chExt cx="2926080" cy="3362132"/>
          </a:xfrm>
        </p:grpSpPr>
        <p:sp>
          <p:nvSpPr>
            <p:cNvPr id="29" name="TextBox 28">
              <a:extLst>
                <a:ext uri="{FF2B5EF4-FFF2-40B4-BE49-F238E27FC236}">
                  <a16:creationId xmlns="" xmlns:a16="http://schemas.microsoft.com/office/drawing/2014/main" id="{C20CE4B4-BBF6-4CA7-A7A2-5434A86A8708}"/>
                </a:ext>
              </a:extLst>
            </p:cNvPr>
            <p:cNvSpPr txBox="1"/>
            <p:nvPr/>
          </p:nvSpPr>
          <p:spPr>
            <a:xfrm>
              <a:off x="8921977" y="1374775"/>
              <a:ext cx="2926080" cy="675971"/>
            </a:xfrm>
            <a:prstGeom prst="rect">
              <a:avLst/>
            </a:prstGeom>
            <a:noFill/>
          </p:spPr>
          <p:txBody>
            <a:bodyPr wrap="square" lIns="0" rIns="0" rtlCol="0" anchor="b">
              <a:spAutoFit/>
            </a:bodyPr>
            <a:lstStyle/>
            <a:p>
              <a:r>
                <a:rPr lang="en-US" b="1" noProof="1" smtClean="0"/>
                <a:t>Identify Psychosocial Stressors</a:t>
              </a:r>
              <a:endParaRPr lang="en-US" b="1" noProof="1"/>
            </a:p>
          </p:txBody>
        </p:sp>
        <p:sp>
          <p:nvSpPr>
            <p:cNvPr id="30" name="TextBox 29">
              <a:extLst>
                <a:ext uri="{FF2B5EF4-FFF2-40B4-BE49-F238E27FC236}">
                  <a16:creationId xmlns="" xmlns:a16="http://schemas.microsoft.com/office/drawing/2014/main" id="{21AB5903-B1D8-4F91-ABF9-B7DEF25286E1}"/>
                </a:ext>
              </a:extLst>
            </p:cNvPr>
            <p:cNvSpPr txBox="1"/>
            <p:nvPr/>
          </p:nvSpPr>
          <p:spPr>
            <a:xfrm>
              <a:off x="8921977" y="1925881"/>
              <a:ext cx="2926080" cy="2811026"/>
            </a:xfrm>
            <a:prstGeom prst="rect">
              <a:avLst/>
            </a:prstGeom>
            <a:noFill/>
          </p:spPr>
          <p:txBody>
            <a:bodyPr wrap="square" lIns="0" rIns="0" rtlCol="0" anchor="t">
              <a:spAutoFit/>
            </a:bodyPr>
            <a:lstStyle/>
            <a:p>
              <a:pPr algn="just"/>
              <a:endParaRPr lang="en-US" sz="500" noProof="1" smtClean="0">
                <a:solidFill>
                  <a:schemeClr val="tx1">
                    <a:lumMod val="65000"/>
                    <a:lumOff val="35000"/>
                  </a:schemeClr>
                </a:solidFill>
              </a:endParaRPr>
            </a:p>
            <a:p>
              <a:pPr algn="just"/>
              <a:r>
                <a:rPr lang="en-US" sz="1400" noProof="1" smtClean="0">
                  <a:solidFill>
                    <a:schemeClr val="tx1">
                      <a:lumMod val="65000"/>
                      <a:lumOff val="35000"/>
                    </a:schemeClr>
                  </a:solidFill>
                </a:rPr>
                <a:t>Important to identify the concerns of students such as loneliness, isolation, stress, anxiety, peer pressure, parental / societal expectations, body image, self doubts etc.  and have focused programmes in schools and colleges to address them.</a:t>
              </a:r>
            </a:p>
          </p:txBody>
        </p:sp>
      </p:grpSp>
      <p:grpSp>
        <p:nvGrpSpPr>
          <p:cNvPr id="31" name="Group 55">
            <a:extLst>
              <a:ext uri="{FF2B5EF4-FFF2-40B4-BE49-F238E27FC236}">
                <a16:creationId xmlns="" xmlns:a16="http://schemas.microsoft.com/office/drawing/2014/main" id="{52650631-8C5F-4445-A4BB-0B8B0C2221FF}"/>
              </a:ext>
            </a:extLst>
          </p:cNvPr>
          <p:cNvGrpSpPr/>
          <p:nvPr/>
        </p:nvGrpSpPr>
        <p:grpSpPr>
          <a:xfrm>
            <a:off x="234300" y="4026791"/>
            <a:ext cx="2194560" cy="830975"/>
            <a:chOff x="8921977" y="1618132"/>
            <a:chExt cx="2926080" cy="1107966"/>
          </a:xfrm>
        </p:grpSpPr>
        <p:sp>
          <p:nvSpPr>
            <p:cNvPr id="32" name="TextBox 31">
              <a:extLst>
                <a:ext uri="{FF2B5EF4-FFF2-40B4-BE49-F238E27FC236}">
                  <a16:creationId xmlns="" xmlns:a16="http://schemas.microsoft.com/office/drawing/2014/main" id="{C20CE4B4-BBF6-4CA7-A7A2-5434A86A8708}"/>
                </a:ext>
              </a:extLst>
            </p:cNvPr>
            <p:cNvSpPr txBox="1"/>
            <p:nvPr/>
          </p:nvSpPr>
          <p:spPr>
            <a:xfrm>
              <a:off x="8921977" y="1618132"/>
              <a:ext cx="2926080" cy="492442"/>
            </a:xfrm>
            <a:prstGeom prst="rect">
              <a:avLst/>
            </a:prstGeom>
            <a:noFill/>
          </p:spPr>
          <p:txBody>
            <a:bodyPr wrap="square" lIns="0" rIns="0" rtlCol="0" anchor="b">
              <a:spAutoFit/>
            </a:bodyPr>
            <a:lstStyle/>
            <a:p>
              <a:r>
                <a:rPr lang="en-US" b="1" noProof="1" smtClean="0"/>
                <a:t>Manodarpan</a:t>
              </a:r>
              <a:endParaRPr lang="en-US" b="1" noProof="1"/>
            </a:p>
          </p:txBody>
        </p:sp>
        <p:sp>
          <p:nvSpPr>
            <p:cNvPr id="33" name="TextBox 32">
              <a:extLst>
                <a:ext uri="{FF2B5EF4-FFF2-40B4-BE49-F238E27FC236}">
                  <a16:creationId xmlns="" xmlns:a16="http://schemas.microsoft.com/office/drawing/2014/main" id="{21AB5903-B1D8-4F91-ABF9-B7DEF25286E1}"/>
                </a:ext>
              </a:extLst>
            </p:cNvPr>
            <p:cNvSpPr txBox="1"/>
            <p:nvPr/>
          </p:nvSpPr>
          <p:spPr>
            <a:xfrm>
              <a:off x="8921977" y="1925880"/>
              <a:ext cx="2926080" cy="800218"/>
            </a:xfrm>
            <a:prstGeom prst="rect">
              <a:avLst/>
            </a:prstGeom>
            <a:noFill/>
          </p:spPr>
          <p:txBody>
            <a:bodyPr wrap="square" lIns="0" rIns="0" rtlCol="0" anchor="t">
              <a:spAutoFit/>
            </a:bodyPr>
            <a:lstStyle/>
            <a:p>
              <a:pPr algn="just"/>
              <a:endParaRPr lang="en-US" sz="500" noProof="1" smtClean="0">
                <a:solidFill>
                  <a:schemeClr val="tx1">
                    <a:lumMod val="65000"/>
                    <a:lumOff val="35000"/>
                  </a:schemeClr>
                </a:solidFill>
              </a:endParaRPr>
            </a:p>
            <a:p>
              <a:pPr algn="just"/>
              <a:r>
                <a:rPr lang="en-US" sz="1400" noProof="1" smtClean="0">
                  <a:solidFill>
                    <a:schemeClr val="tx1">
                      <a:lumMod val="65000"/>
                      <a:lumOff val="35000"/>
                    </a:schemeClr>
                  </a:solidFill>
                </a:rPr>
                <a:t>But in lockdown a different solution - Manodarpan</a:t>
              </a:r>
            </a:p>
          </p:txBody>
        </p:sp>
      </p:grpSp>
    </p:spTree>
    <p:extLst>
      <p:ext uri="{BB962C8B-B14F-4D97-AF65-F5344CB8AC3E}">
        <p14:creationId xmlns="" xmlns:p14="http://schemas.microsoft.com/office/powerpoint/2010/main" val="35293430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smtClean="0">
                <a:solidFill>
                  <a:schemeClr val="bg1"/>
                </a:solidFill>
              </a:rPr>
              <a:t>Components of Manodarpan</a:t>
            </a:r>
            <a:endParaRPr lang="ko-KR" altLang="en-US" dirty="0">
              <a:solidFill>
                <a:schemeClr val="bg1"/>
              </a:solidFill>
            </a:endParaRPr>
          </a:p>
        </p:txBody>
      </p:sp>
      <p:grpSp>
        <p:nvGrpSpPr>
          <p:cNvPr id="3"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fontScale="90000"/>
          </a:bodyPr>
          <a:lstStyle/>
          <a:p>
            <a:pPr algn="ctr"/>
            <a:r>
              <a:rPr sz="3000" smtClean="0">
                <a:latin typeface="+mn-lt"/>
                <a:ea typeface="+mn-ea"/>
                <a:cs typeface="+mn-cs"/>
              </a:rPr>
              <a:t>Components of Manodarpan Initiatives </a:t>
            </a:r>
            <a:r>
              <a:rPr sz="2200" smtClean="0">
                <a:solidFill>
                  <a:schemeClr val="tx1">
                    <a:lumMod val="65000"/>
                    <a:lumOff val="35000"/>
                  </a:schemeClr>
                </a:solidFill>
                <a:latin typeface="+mn-lt"/>
                <a:ea typeface="+mn-ea"/>
                <a:cs typeface="+mn-cs"/>
              </a:rPr>
              <a:t/>
            </a:r>
            <a:br>
              <a:rPr sz="2200" smtClean="0">
                <a:solidFill>
                  <a:schemeClr val="tx1">
                    <a:lumMod val="65000"/>
                    <a:lumOff val="35000"/>
                  </a:schemeClr>
                </a:solidFill>
                <a:latin typeface="+mn-lt"/>
                <a:ea typeface="+mn-ea"/>
                <a:cs typeface="+mn-cs"/>
              </a:rPr>
            </a:br>
            <a:r>
              <a:rPr sz="1300" smtClean="0">
                <a:solidFill>
                  <a:schemeClr val="accent1">
                    <a:lumMod val="75000"/>
                  </a:schemeClr>
                </a:solidFill>
                <a:latin typeface="+mn-lt"/>
                <a:ea typeface="+mn-ea"/>
                <a:cs typeface="+mn-cs"/>
              </a:rPr>
              <a:t>To facilitate sustainable</a:t>
            </a:r>
            <a:r>
              <a:rPr lang="en-IN" sz="1300" noProof="1" smtClean="0">
                <a:solidFill>
                  <a:schemeClr val="accent1">
                    <a:lumMod val="75000"/>
                  </a:schemeClr>
                </a:solidFill>
              </a:rPr>
              <a:t> </a:t>
            </a:r>
            <a:r>
              <a:rPr lang="en-IN" sz="1300" noProof="1" smtClean="0">
                <a:solidFill>
                  <a:schemeClr val="accent1">
                    <a:lumMod val="75000"/>
                  </a:schemeClr>
                </a:solidFill>
                <a:latin typeface="+mn-lt"/>
                <a:ea typeface="+mn-ea"/>
                <a:cs typeface="+mn-cs"/>
              </a:rPr>
              <a:t>psychosocial </a:t>
            </a:r>
            <a:r>
              <a:rPr sz="1300" smtClean="0">
                <a:solidFill>
                  <a:schemeClr val="accent1">
                    <a:lumMod val="75000"/>
                  </a:schemeClr>
                </a:solidFill>
                <a:latin typeface="+mn-lt"/>
                <a:ea typeface="+mn-ea"/>
                <a:cs typeface="+mn-cs"/>
              </a:rPr>
              <a:t>support system in educational arena beyond COVID-19 </a:t>
            </a:r>
            <a:r>
              <a:rPr smtClean="0">
                <a:solidFill>
                  <a:schemeClr val="accent1">
                    <a:lumMod val="75000"/>
                  </a:schemeClr>
                </a:solidFill>
                <a:latin typeface="Helvetica"/>
                <a:cs typeface="Adobe Arabic" pitchFamily="18" charset="-78"/>
              </a:rPr>
              <a:t/>
            </a:r>
            <a:br>
              <a:rPr smtClean="0">
                <a:solidFill>
                  <a:schemeClr val="accent1">
                    <a:lumMod val="75000"/>
                  </a:schemeClr>
                </a:solidFill>
                <a:latin typeface="Helvetica"/>
                <a:cs typeface="Adobe Arabic" pitchFamily="18" charset="-78"/>
              </a:rPr>
            </a:br>
            <a:r>
              <a:rPr smtClean="0">
                <a:solidFill>
                  <a:schemeClr val="dk1"/>
                </a:solidFill>
                <a:latin typeface="Helvetica"/>
                <a:cs typeface="Adobe Arabic" pitchFamily="18" charset="-78"/>
              </a:rPr>
              <a:t> </a:t>
            </a:r>
            <a:endParaRPr lang="en-US" dirty="0">
              <a:latin typeface="Helvetica"/>
            </a:endParaRPr>
          </a:p>
        </p:txBody>
      </p:sp>
      <p:sp>
        <p:nvSpPr>
          <p:cNvPr id="80" name="Freeform 13">
            <a:extLst>
              <a:ext uri="{FF2B5EF4-FFF2-40B4-BE49-F238E27FC236}">
                <a16:creationId xmlns="" xmlns:a16="http://schemas.microsoft.com/office/drawing/2014/main" id="{F24D8577-86EC-4370-9EF1-F7C45A25AB1E}"/>
              </a:ext>
            </a:extLst>
          </p:cNvPr>
          <p:cNvSpPr>
            <a:spLocks noEditPoints="1"/>
          </p:cNvSpPr>
          <p:nvPr/>
        </p:nvSpPr>
        <p:spPr bwMode="auto">
          <a:xfrm flipH="1">
            <a:off x="4888543" y="3987510"/>
            <a:ext cx="4041175" cy="1013132"/>
          </a:xfrm>
          <a:custGeom>
            <a:avLst/>
            <a:gdLst>
              <a:gd name="T0" fmla="*/ 229 w 695"/>
              <a:gd name="T1" fmla="*/ 157 h 174"/>
              <a:gd name="T2" fmla="*/ 338 w 695"/>
              <a:gd name="T3" fmla="*/ 173 h 174"/>
              <a:gd name="T4" fmla="*/ 395 w 695"/>
              <a:gd name="T5" fmla="*/ 157 h 174"/>
              <a:gd name="T6" fmla="*/ 273 w 695"/>
              <a:gd name="T7" fmla="*/ 86 h 174"/>
              <a:gd name="T8" fmla="*/ 273 w 695"/>
              <a:gd name="T9" fmla="*/ 72 h 174"/>
              <a:gd name="T10" fmla="*/ 355 w 695"/>
              <a:gd name="T11" fmla="*/ 82 h 174"/>
              <a:gd name="T12" fmla="*/ 493 w 695"/>
              <a:gd name="T13" fmla="*/ 99 h 174"/>
              <a:gd name="T14" fmla="*/ 563 w 695"/>
              <a:gd name="T15" fmla="*/ 86 h 174"/>
              <a:gd name="T16" fmla="*/ 534 w 695"/>
              <a:gd name="T17" fmla="*/ 47 h 174"/>
              <a:gd name="T18" fmla="*/ 569 w 695"/>
              <a:gd name="T19" fmla="*/ 32 h 174"/>
              <a:gd name="T20" fmla="*/ 656 w 695"/>
              <a:gd name="T21" fmla="*/ 39 h 174"/>
              <a:gd name="T22" fmla="*/ 653 w 695"/>
              <a:gd name="T23" fmla="*/ 8 h 174"/>
              <a:gd name="T24" fmla="*/ 656 w 695"/>
              <a:gd name="T25" fmla="*/ 4 h 174"/>
              <a:gd name="T26" fmla="*/ 677 w 695"/>
              <a:gd name="T27" fmla="*/ 3 h 174"/>
              <a:gd name="T28" fmla="*/ 689 w 695"/>
              <a:gd name="T29" fmla="*/ 2 h 174"/>
              <a:gd name="T30" fmla="*/ 656 w 695"/>
              <a:gd name="T31" fmla="*/ 1 h 174"/>
              <a:gd name="T32" fmla="*/ 645 w 695"/>
              <a:gd name="T33" fmla="*/ 8 h 174"/>
              <a:gd name="T34" fmla="*/ 652 w 695"/>
              <a:gd name="T35" fmla="*/ 28 h 174"/>
              <a:gd name="T36" fmla="*/ 633 w 695"/>
              <a:gd name="T37" fmla="*/ 32 h 174"/>
              <a:gd name="T38" fmla="*/ 631 w 695"/>
              <a:gd name="T39" fmla="*/ 31 h 174"/>
              <a:gd name="T40" fmla="*/ 623 w 695"/>
              <a:gd name="T41" fmla="*/ 29 h 174"/>
              <a:gd name="T42" fmla="*/ 588 w 695"/>
              <a:gd name="T43" fmla="*/ 27 h 174"/>
              <a:gd name="T44" fmla="*/ 573 w 695"/>
              <a:gd name="T45" fmla="*/ 24 h 174"/>
              <a:gd name="T46" fmla="*/ 562 w 695"/>
              <a:gd name="T47" fmla="*/ 22 h 174"/>
              <a:gd name="T48" fmla="*/ 532 w 695"/>
              <a:gd name="T49" fmla="*/ 21 h 174"/>
              <a:gd name="T50" fmla="*/ 498 w 695"/>
              <a:gd name="T51" fmla="*/ 36 h 174"/>
              <a:gd name="T52" fmla="*/ 500 w 695"/>
              <a:gd name="T53" fmla="*/ 43 h 174"/>
              <a:gd name="T54" fmla="*/ 516 w 695"/>
              <a:gd name="T55" fmla="*/ 47 h 174"/>
              <a:gd name="T56" fmla="*/ 509 w 695"/>
              <a:gd name="T57" fmla="*/ 51 h 174"/>
              <a:gd name="T58" fmla="*/ 529 w 695"/>
              <a:gd name="T59" fmla="*/ 74 h 174"/>
              <a:gd name="T60" fmla="*/ 535 w 695"/>
              <a:gd name="T61" fmla="*/ 83 h 174"/>
              <a:gd name="T62" fmla="*/ 515 w 695"/>
              <a:gd name="T63" fmla="*/ 91 h 174"/>
              <a:gd name="T64" fmla="*/ 466 w 695"/>
              <a:gd name="T65" fmla="*/ 86 h 174"/>
              <a:gd name="T66" fmla="*/ 444 w 695"/>
              <a:gd name="T67" fmla="*/ 84 h 174"/>
              <a:gd name="T68" fmla="*/ 435 w 695"/>
              <a:gd name="T69" fmla="*/ 82 h 174"/>
              <a:gd name="T70" fmla="*/ 418 w 695"/>
              <a:gd name="T71" fmla="*/ 82 h 174"/>
              <a:gd name="T72" fmla="*/ 383 w 695"/>
              <a:gd name="T73" fmla="*/ 77 h 174"/>
              <a:gd name="T74" fmla="*/ 346 w 695"/>
              <a:gd name="T75" fmla="*/ 71 h 174"/>
              <a:gd name="T76" fmla="*/ 307 w 695"/>
              <a:gd name="T77" fmla="*/ 68 h 174"/>
              <a:gd name="T78" fmla="*/ 240 w 695"/>
              <a:gd name="T79" fmla="*/ 69 h 174"/>
              <a:gd name="T80" fmla="*/ 241 w 695"/>
              <a:gd name="T81" fmla="*/ 78 h 174"/>
              <a:gd name="T82" fmla="*/ 247 w 695"/>
              <a:gd name="T83" fmla="*/ 84 h 174"/>
              <a:gd name="T84" fmla="*/ 245 w 695"/>
              <a:gd name="T85" fmla="*/ 86 h 174"/>
              <a:gd name="T86" fmla="*/ 269 w 695"/>
              <a:gd name="T87" fmla="*/ 98 h 174"/>
              <a:gd name="T88" fmla="*/ 293 w 695"/>
              <a:gd name="T89" fmla="*/ 111 h 174"/>
              <a:gd name="T90" fmla="*/ 308 w 695"/>
              <a:gd name="T91" fmla="*/ 118 h 174"/>
              <a:gd name="T92" fmla="*/ 332 w 695"/>
              <a:gd name="T93" fmla="*/ 128 h 174"/>
              <a:gd name="T94" fmla="*/ 352 w 695"/>
              <a:gd name="T95" fmla="*/ 144 h 174"/>
              <a:gd name="T96" fmla="*/ 371 w 695"/>
              <a:gd name="T97" fmla="*/ 156 h 174"/>
              <a:gd name="T98" fmla="*/ 370 w 695"/>
              <a:gd name="T99" fmla="*/ 167 h 174"/>
              <a:gd name="T100" fmla="*/ 281 w 695"/>
              <a:gd name="T101" fmla="*/ 157 h 174"/>
              <a:gd name="T102" fmla="*/ 249 w 695"/>
              <a:gd name="T103" fmla="*/ 152 h 174"/>
              <a:gd name="T104" fmla="*/ 160 w 695"/>
              <a:gd name="T105" fmla="*/ 140 h 174"/>
              <a:gd name="T106" fmla="*/ 79 w 695"/>
              <a:gd name="T107" fmla="*/ 123 h 174"/>
              <a:gd name="T108" fmla="*/ 656 w 695"/>
              <a:gd name="T109" fmla="*/ 33 h 174"/>
              <a:gd name="T110" fmla="*/ 648 w 695"/>
              <a:gd name="T111" fmla="*/ 5 h 174"/>
              <a:gd name="T112" fmla="*/ 655 w 695"/>
              <a:gd name="T113" fmla="*/ 33 h 174"/>
              <a:gd name="T114" fmla="*/ 648 w 695"/>
              <a:gd name="T115" fmla="*/ 37 h 174"/>
              <a:gd name="T116" fmla="*/ 535 w 695"/>
              <a:gd name="T117" fmla="*/ 9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5" h="174">
                <a:moveTo>
                  <a:pt x="78" y="130"/>
                </a:moveTo>
                <a:cubicBezTo>
                  <a:pt x="88" y="132"/>
                  <a:pt x="101" y="134"/>
                  <a:pt x="109" y="136"/>
                </a:cubicBezTo>
                <a:cubicBezTo>
                  <a:pt x="147" y="143"/>
                  <a:pt x="179" y="151"/>
                  <a:pt x="220" y="157"/>
                </a:cubicBezTo>
                <a:cubicBezTo>
                  <a:pt x="219" y="157"/>
                  <a:pt x="222" y="157"/>
                  <a:pt x="225" y="157"/>
                </a:cubicBezTo>
                <a:cubicBezTo>
                  <a:pt x="224" y="157"/>
                  <a:pt x="224" y="157"/>
                  <a:pt x="224" y="157"/>
                </a:cubicBezTo>
                <a:cubicBezTo>
                  <a:pt x="229" y="157"/>
                  <a:pt x="229" y="157"/>
                  <a:pt x="229" y="157"/>
                </a:cubicBezTo>
                <a:cubicBezTo>
                  <a:pt x="232" y="157"/>
                  <a:pt x="229" y="158"/>
                  <a:pt x="226" y="158"/>
                </a:cubicBezTo>
                <a:cubicBezTo>
                  <a:pt x="242" y="160"/>
                  <a:pt x="257" y="162"/>
                  <a:pt x="272" y="165"/>
                </a:cubicBezTo>
                <a:cubicBezTo>
                  <a:pt x="275" y="164"/>
                  <a:pt x="280" y="166"/>
                  <a:pt x="283" y="165"/>
                </a:cubicBezTo>
                <a:cubicBezTo>
                  <a:pt x="283" y="166"/>
                  <a:pt x="283" y="166"/>
                  <a:pt x="282" y="166"/>
                </a:cubicBezTo>
                <a:cubicBezTo>
                  <a:pt x="294" y="167"/>
                  <a:pt x="295" y="167"/>
                  <a:pt x="303" y="169"/>
                </a:cubicBezTo>
                <a:cubicBezTo>
                  <a:pt x="314" y="171"/>
                  <a:pt x="325" y="172"/>
                  <a:pt x="338" y="173"/>
                </a:cubicBezTo>
                <a:cubicBezTo>
                  <a:pt x="346" y="174"/>
                  <a:pt x="351" y="174"/>
                  <a:pt x="366" y="173"/>
                </a:cubicBezTo>
                <a:cubicBezTo>
                  <a:pt x="367" y="173"/>
                  <a:pt x="372" y="173"/>
                  <a:pt x="375" y="172"/>
                </a:cubicBezTo>
                <a:cubicBezTo>
                  <a:pt x="379" y="171"/>
                  <a:pt x="379" y="171"/>
                  <a:pt x="379" y="171"/>
                </a:cubicBezTo>
                <a:cubicBezTo>
                  <a:pt x="396" y="166"/>
                  <a:pt x="387" y="169"/>
                  <a:pt x="391" y="167"/>
                </a:cubicBezTo>
                <a:cubicBezTo>
                  <a:pt x="398" y="163"/>
                  <a:pt x="396" y="163"/>
                  <a:pt x="397" y="161"/>
                </a:cubicBezTo>
                <a:cubicBezTo>
                  <a:pt x="397" y="160"/>
                  <a:pt x="396" y="158"/>
                  <a:pt x="395" y="157"/>
                </a:cubicBezTo>
                <a:cubicBezTo>
                  <a:pt x="389" y="149"/>
                  <a:pt x="378" y="143"/>
                  <a:pt x="368" y="136"/>
                </a:cubicBezTo>
                <a:cubicBezTo>
                  <a:pt x="347" y="123"/>
                  <a:pt x="322" y="111"/>
                  <a:pt x="300" y="97"/>
                </a:cubicBezTo>
                <a:cubicBezTo>
                  <a:pt x="292" y="96"/>
                  <a:pt x="289" y="93"/>
                  <a:pt x="282" y="92"/>
                </a:cubicBezTo>
                <a:cubicBezTo>
                  <a:pt x="283" y="91"/>
                  <a:pt x="283" y="91"/>
                  <a:pt x="283" y="91"/>
                </a:cubicBezTo>
                <a:cubicBezTo>
                  <a:pt x="278" y="90"/>
                  <a:pt x="279" y="89"/>
                  <a:pt x="277" y="86"/>
                </a:cubicBezTo>
                <a:cubicBezTo>
                  <a:pt x="276" y="86"/>
                  <a:pt x="275" y="85"/>
                  <a:pt x="273" y="86"/>
                </a:cubicBezTo>
                <a:cubicBezTo>
                  <a:pt x="270" y="85"/>
                  <a:pt x="274" y="83"/>
                  <a:pt x="271" y="82"/>
                </a:cubicBezTo>
                <a:cubicBezTo>
                  <a:pt x="272" y="82"/>
                  <a:pt x="270" y="83"/>
                  <a:pt x="270" y="82"/>
                </a:cubicBezTo>
                <a:cubicBezTo>
                  <a:pt x="262" y="79"/>
                  <a:pt x="272" y="82"/>
                  <a:pt x="269" y="77"/>
                </a:cubicBezTo>
                <a:cubicBezTo>
                  <a:pt x="267" y="76"/>
                  <a:pt x="264" y="74"/>
                  <a:pt x="262" y="72"/>
                </a:cubicBezTo>
                <a:cubicBezTo>
                  <a:pt x="265" y="72"/>
                  <a:pt x="269" y="72"/>
                  <a:pt x="272" y="73"/>
                </a:cubicBezTo>
                <a:cubicBezTo>
                  <a:pt x="270" y="73"/>
                  <a:pt x="271" y="72"/>
                  <a:pt x="273" y="72"/>
                </a:cubicBezTo>
                <a:cubicBezTo>
                  <a:pt x="273" y="74"/>
                  <a:pt x="281" y="72"/>
                  <a:pt x="284" y="73"/>
                </a:cubicBezTo>
                <a:cubicBezTo>
                  <a:pt x="283" y="73"/>
                  <a:pt x="281" y="73"/>
                  <a:pt x="280" y="73"/>
                </a:cubicBezTo>
                <a:cubicBezTo>
                  <a:pt x="288" y="75"/>
                  <a:pt x="297" y="75"/>
                  <a:pt x="304" y="76"/>
                </a:cubicBezTo>
                <a:cubicBezTo>
                  <a:pt x="314" y="76"/>
                  <a:pt x="320" y="79"/>
                  <a:pt x="327" y="78"/>
                </a:cubicBezTo>
                <a:cubicBezTo>
                  <a:pt x="325" y="79"/>
                  <a:pt x="330" y="79"/>
                  <a:pt x="331" y="80"/>
                </a:cubicBezTo>
                <a:cubicBezTo>
                  <a:pt x="341" y="79"/>
                  <a:pt x="345" y="82"/>
                  <a:pt x="355" y="82"/>
                </a:cubicBezTo>
                <a:cubicBezTo>
                  <a:pt x="354" y="82"/>
                  <a:pt x="354" y="82"/>
                  <a:pt x="354" y="82"/>
                </a:cubicBezTo>
                <a:cubicBezTo>
                  <a:pt x="376" y="85"/>
                  <a:pt x="398" y="88"/>
                  <a:pt x="422" y="90"/>
                </a:cubicBezTo>
                <a:cubicBezTo>
                  <a:pt x="436" y="92"/>
                  <a:pt x="446" y="95"/>
                  <a:pt x="463" y="96"/>
                </a:cubicBezTo>
                <a:cubicBezTo>
                  <a:pt x="466" y="96"/>
                  <a:pt x="464" y="96"/>
                  <a:pt x="467" y="96"/>
                </a:cubicBezTo>
                <a:cubicBezTo>
                  <a:pt x="470" y="96"/>
                  <a:pt x="466" y="96"/>
                  <a:pt x="467" y="96"/>
                </a:cubicBezTo>
                <a:cubicBezTo>
                  <a:pt x="475" y="97"/>
                  <a:pt x="483" y="98"/>
                  <a:pt x="493" y="99"/>
                </a:cubicBezTo>
                <a:cubicBezTo>
                  <a:pt x="494" y="99"/>
                  <a:pt x="497" y="99"/>
                  <a:pt x="497" y="99"/>
                </a:cubicBezTo>
                <a:cubicBezTo>
                  <a:pt x="501" y="100"/>
                  <a:pt x="508" y="100"/>
                  <a:pt x="516" y="100"/>
                </a:cubicBezTo>
                <a:cubicBezTo>
                  <a:pt x="520" y="100"/>
                  <a:pt x="524" y="100"/>
                  <a:pt x="530" y="100"/>
                </a:cubicBezTo>
                <a:cubicBezTo>
                  <a:pt x="534" y="101"/>
                  <a:pt x="558" y="94"/>
                  <a:pt x="557" y="93"/>
                </a:cubicBezTo>
                <a:cubicBezTo>
                  <a:pt x="549" y="96"/>
                  <a:pt x="562" y="89"/>
                  <a:pt x="560" y="87"/>
                </a:cubicBezTo>
                <a:cubicBezTo>
                  <a:pt x="561" y="86"/>
                  <a:pt x="562" y="86"/>
                  <a:pt x="563" y="86"/>
                </a:cubicBezTo>
                <a:cubicBezTo>
                  <a:pt x="564" y="83"/>
                  <a:pt x="563" y="81"/>
                  <a:pt x="563" y="77"/>
                </a:cubicBezTo>
                <a:cubicBezTo>
                  <a:pt x="562" y="76"/>
                  <a:pt x="559" y="76"/>
                  <a:pt x="559" y="74"/>
                </a:cubicBezTo>
                <a:cubicBezTo>
                  <a:pt x="561" y="72"/>
                  <a:pt x="557" y="70"/>
                  <a:pt x="557" y="68"/>
                </a:cubicBezTo>
                <a:cubicBezTo>
                  <a:pt x="554" y="69"/>
                  <a:pt x="551" y="68"/>
                  <a:pt x="550" y="66"/>
                </a:cubicBezTo>
                <a:cubicBezTo>
                  <a:pt x="554" y="65"/>
                  <a:pt x="554" y="65"/>
                  <a:pt x="554" y="65"/>
                </a:cubicBezTo>
                <a:cubicBezTo>
                  <a:pt x="548" y="61"/>
                  <a:pt x="545" y="52"/>
                  <a:pt x="534" y="47"/>
                </a:cubicBezTo>
                <a:cubicBezTo>
                  <a:pt x="536" y="46"/>
                  <a:pt x="536" y="46"/>
                  <a:pt x="536" y="46"/>
                </a:cubicBezTo>
                <a:cubicBezTo>
                  <a:pt x="528" y="41"/>
                  <a:pt x="524" y="34"/>
                  <a:pt x="521" y="29"/>
                </a:cubicBezTo>
                <a:cubicBezTo>
                  <a:pt x="521" y="29"/>
                  <a:pt x="520" y="30"/>
                  <a:pt x="527" y="30"/>
                </a:cubicBezTo>
                <a:cubicBezTo>
                  <a:pt x="534" y="29"/>
                  <a:pt x="537" y="29"/>
                  <a:pt x="543" y="29"/>
                </a:cubicBezTo>
                <a:cubicBezTo>
                  <a:pt x="546" y="29"/>
                  <a:pt x="546" y="30"/>
                  <a:pt x="547" y="30"/>
                </a:cubicBezTo>
                <a:cubicBezTo>
                  <a:pt x="555" y="31"/>
                  <a:pt x="560" y="33"/>
                  <a:pt x="569" y="32"/>
                </a:cubicBezTo>
                <a:cubicBezTo>
                  <a:pt x="568" y="33"/>
                  <a:pt x="568" y="33"/>
                  <a:pt x="568" y="33"/>
                </a:cubicBezTo>
                <a:cubicBezTo>
                  <a:pt x="575" y="33"/>
                  <a:pt x="586" y="34"/>
                  <a:pt x="592" y="35"/>
                </a:cubicBezTo>
                <a:cubicBezTo>
                  <a:pt x="595" y="35"/>
                  <a:pt x="603" y="36"/>
                  <a:pt x="601" y="35"/>
                </a:cubicBezTo>
                <a:cubicBezTo>
                  <a:pt x="604" y="35"/>
                  <a:pt x="600" y="36"/>
                  <a:pt x="605" y="36"/>
                </a:cubicBezTo>
                <a:cubicBezTo>
                  <a:pt x="600" y="36"/>
                  <a:pt x="600" y="36"/>
                  <a:pt x="600" y="36"/>
                </a:cubicBezTo>
                <a:cubicBezTo>
                  <a:pt x="618" y="38"/>
                  <a:pt x="625" y="42"/>
                  <a:pt x="656" y="39"/>
                </a:cubicBezTo>
                <a:cubicBezTo>
                  <a:pt x="672" y="35"/>
                  <a:pt x="667" y="30"/>
                  <a:pt x="667" y="26"/>
                </a:cubicBezTo>
                <a:cubicBezTo>
                  <a:pt x="665" y="25"/>
                  <a:pt x="664" y="21"/>
                  <a:pt x="659" y="21"/>
                </a:cubicBezTo>
                <a:cubicBezTo>
                  <a:pt x="661" y="20"/>
                  <a:pt x="661" y="20"/>
                  <a:pt x="661" y="20"/>
                </a:cubicBezTo>
                <a:cubicBezTo>
                  <a:pt x="659" y="18"/>
                  <a:pt x="657" y="14"/>
                  <a:pt x="655" y="11"/>
                </a:cubicBezTo>
                <a:cubicBezTo>
                  <a:pt x="655" y="9"/>
                  <a:pt x="653" y="10"/>
                  <a:pt x="651" y="8"/>
                </a:cubicBezTo>
                <a:cubicBezTo>
                  <a:pt x="653" y="8"/>
                  <a:pt x="653" y="8"/>
                  <a:pt x="653" y="8"/>
                </a:cubicBezTo>
                <a:cubicBezTo>
                  <a:pt x="651" y="6"/>
                  <a:pt x="649" y="6"/>
                  <a:pt x="647" y="6"/>
                </a:cubicBezTo>
                <a:cubicBezTo>
                  <a:pt x="648" y="5"/>
                  <a:pt x="648" y="5"/>
                  <a:pt x="648" y="5"/>
                </a:cubicBezTo>
                <a:cubicBezTo>
                  <a:pt x="649" y="5"/>
                  <a:pt x="650" y="4"/>
                  <a:pt x="651" y="4"/>
                </a:cubicBezTo>
                <a:cubicBezTo>
                  <a:pt x="652" y="5"/>
                  <a:pt x="653" y="5"/>
                  <a:pt x="654" y="5"/>
                </a:cubicBezTo>
                <a:cubicBezTo>
                  <a:pt x="653" y="5"/>
                  <a:pt x="654" y="5"/>
                  <a:pt x="654" y="4"/>
                </a:cubicBezTo>
                <a:cubicBezTo>
                  <a:pt x="655" y="4"/>
                  <a:pt x="655" y="4"/>
                  <a:pt x="656" y="4"/>
                </a:cubicBezTo>
                <a:cubicBezTo>
                  <a:pt x="662" y="4"/>
                  <a:pt x="666" y="4"/>
                  <a:pt x="668" y="3"/>
                </a:cubicBezTo>
                <a:cubicBezTo>
                  <a:pt x="666" y="4"/>
                  <a:pt x="671" y="4"/>
                  <a:pt x="667" y="4"/>
                </a:cubicBezTo>
                <a:cubicBezTo>
                  <a:pt x="671" y="4"/>
                  <a:pt x="674" y="4"/>
                  <a:pt x="677" y="4"/>
                </a:cubicBezTo>
                <a:cubicBezTo>
                  <a:pt x="676" y="4"/>
                  <a:pt x="675" y="4"/>
                  <a:pt x="674" y="4"/>
                </a:cubicBezTo>
                <a:cubicBezTo>
                  <a:pt x="678" y="3"/>
                  <a:pt x="682" y="3"/>
                  <a:pt x="682" y="3"/>
                </a:cubicBezTo>
                <a:cubicBezTo>
                  <a:pt x="680" y="3"/>
                  <a:pt x="679" y="3"/>
                  <a:pt x="677" y="3"/>
                </a:cubicBezTo>
                <a:cubicBezTo>
                  <a:pt x="679" y="2"/>
                  <a:pt x="687" y="2"/>
                  <a:pt x="687" y="3"/>
                </a:cubicBezTo>
                <a:cubicBezTo>
                  <a:pt x="687" y="4"/>
                  <a:pt x="681" y="4"/>
                  <a:pt x="683" y="4"/>
                </a:cubicBezTo>
                <a:cubicBezTo>
                  <a:pt x="695" y="4"/>
                  <a:pt x="695" y="4"/>
                  <a:pt x="695" y="4"/>
                </a:cubicBezTo>
                <a:cubicBezTo>
                  <a:pt x="692" y="4"/>
                  <a:pt x="691" y="3"/>
                  <a:pt x="693" y="3"/>
                </a:cubicBezTo>
                <a:cubicBezTo>
                  <a:pt x="688" y="3"/>
                  <a:pt x="688" y="3"/>
                  <a:pt x="688" y="3"/>
                </a:cubicBezTo>
                <a:cubicBezTo>
                  <a:pt x="689" y="2"/>
                  <a:pt x="689" y="2"/>
                  <a:pt x="689" y="2"/>
                </a:cubicBezTo>
                <a:cubicBezTo>
                  <a:pt x="682" y="2"/>
                  <a:pt x="677" y="1"/>
                  <a:pt x="668" y="1"/>
                </a:cubicBezTo>
                <a:cubicBezTo>
                  <a:pt x="670" y="2"/>
                  <a:pt x="670" y="2"/>
                  <a:pt x="670" y="2"/>
                </a:cubicBezTo>
                <a:cubicBezTo>
                  <a:pt x="665" y="2"/>
                  <a:pt x="659" y="3"/>
                  <a:pt x="655" y="3"/>
                </a:cubicBezTo>
                <a:cubicBezTo>
                  <a:pt x="658" y="2"/>
                  <a:pt x="656" y="2"/>
                  <a:pt x="657" y="2"/>
                </a:cubicBezTo>
                <a:cubicBezTo>
                  <a:pt x="655" y="2"/>
                  <a:pt x="654" y="2"/>
                  <a:pt x="652" y="2"/>
                </a:cubicBezTo>
                <a:cubicBezTo>
                  <a:pt x="656" y="1"/>
                  <a:pt x="656" y="1"/>
                  <a:pt x="656" y="1"/>
                </a:cubicBezTo>
                <a:cubicBezTo>
                  <a:pt x="655" y="1"/>
                  <a:pt x="654" y="2"/>
                  <a:pt x="652" y="2"/>
                </a:cubicBezTo>
                <a:cubicBezTo>
                  <a:pt x="649" y="3"/>
                  <a:pt x="655" y="0"/>
                  <a:pt x="645" y="4"/>
                </a:cubicBezTo>
                <a:cubicBezTo>
                  <a:pt x="644" y="4"/>
                  <a:pt x="644" y="4"/>
                  <a:pt x="644" y="4"/>
                </a:cubicBezTo>
                <a:cubicBezTo>
                  <a:pt x="644" y="6"/>
                  <a:pt x="643" y="7"/>
                  <a:pt x="643" y="7"/>
                </a:cubicBezTo>
                <a:cubicBezTo>
                  <a:pt x="643" y="7"/>
                  <a:pt x="643" y="7"/>
                  <a:pt x="643" y="7"/>
                </a:cubicBezTo>
                <a:cubicBezTo>
                  <a:pt x="641" y="10"/>
                  <a:pt x="645" y="6"/>
                  <a:pt x="645" y="8"/>
                </a:cubicBezTo>
                <a:cubicBezTo>
                  <a:pt x="644" y="9"/>
                  <a:pt x="641" y="9"/>
                  <a:pt x="640" y="11"/>
                </a:cubicBezTo>
                <a:cubicBezTo>
                  <a:pt x="640" y="13"/>
                  <a:pt x="645" y="16"/>
                  <a:pt x="644" y="19"/>
                </a:cubicBezTo>
                <a:cubicBezTo>
                  <a:pt x="647" y="21"/>
                  <a:pt x="650" y="23"/>
                  <a:pt x="653" y="24"/>
                </a:cubicBezTo>
                <a:cubicBezTo>
                  <a:pt x="654" y="25"/>
                  <a:pt x="649" y="25"/>
                  <a:pt x="652" y="26"/>
                </a:cubicBezTo>
                <a:cubicBezTo>
                  <a:pt x="650" y="26"/>
                  <a:pt x="649" y="26"/>
                  <a:pt x="648" y="27"/>
                </a:cubicBezTo>
                <a:cubicBezTo>
                  <a:pt x="650" y="27"/>
                  <a:pt x="650" y="30"/>
                  <a:pt x="652" y="28"/>
                </a:cubicBezTo>
                <a:cubicBezTo>
                  <a:pt x="653" y="30"/>
                  <a:pt x="654" y="32"/>
                  <a:pt x="653" y="33"/>
                </a:cubicBezTo>
                <a:cubicBezTo>
                  <a:pt x="652" y="33"/>
                  <a:pt x="650" y="33"/>
                  <a:pt x="649" y="33"/>
                </a:cubicBezTo>
                <a:cubicBezTo>
                  <a:pt x="648" y="34"/>
                  <a:pt x="650" y="34"/>
                  <a:pt x="646" y="34"/>
                </a:cubicBezTo>
                <a:cubicBezTo>
                  <a:pt x="638" y="35"/>
                  <a:pt x="640" y="33"/>
                  <a:pt x="639" y="32"/>
                </a:cubicBezTo>
                <a:cubicBezTo>
                  <a:pt x="643" y="32"/>
                  <a:pt x="643" y="32"/>
                  <a:pt x="643" y="32"/>
                </a:cubicBezTo>
                <a:cubicBezTo>
                  <a:pt x="640" y="32"/>
                  <a:pt x="637" y="32"/>
                  <a:pt x="633" y="32"/>
                </a:cubicBezTo>
                <a:cubicBezTo>
                  <a:pt x="635" y="30"/>
                  <a:pt x="640" y="32"/>
                  <a:pt x="643" y="32"/>
                </a:cubicBezTo>
                <a:cubicBezTo>
                  <a:pt x="642" y="30"/>
                  <a:pt x="642" y="30"/>
                  <a:pt x="642" y="30"/>
                </a:cubicBezTo>
                <a:cubicBezTo>
                  <a:pt x="636" y="29"/>
                  <a:pt x="638" y="31"/>
                  <a:pt x="632" y="30"/>
                </a:cubicBezTo>
                <a:cubicBezTo>
                  <a:pt x="634" y="30"/>
                  <a:pt x="634" y="30"/>
                  <a:pt x="634" y="30"/>
                </a:cubicBezTo>
                <a:cubicBezTo>
                  <a:pt x="629" y="29"/>
                  <a:pt x="629" y="29"/>
                  <a:pt x="629" y="29"/>
                </a:cubicBezTo>
                <a:cubicBezTo>
                  <a:pt x="628" y="30"/>
                  <a:pt x="627" y="31"/>
                  <a:pt x="631" y="31"/>
                </a:cubicBezTo>
                <a:cubicBezTo>
                  <a:pt x="626" y="32"/>
                  <a:pt x="627" y="31"/>
                  <a:pt x="621" y="30"/>
                </a:cubicBezTo>
                <a:cubicBezTo>
                  <a:pt x="618" y="31"/>
                  <a:pt x="624" y="31"/>
                  <a:pt x="622" y="31"/>
                </a:cubicBezTo>
                <a:cubicBezTo>
                  <a:pt x="621" y="32"/>
                  <a:pt x="617" y="32"/>
                  <a:pt x="614" y="31"/>
                </a:cubicBezTo>
                <a:cubicBezTo>
                  <a:pt x="609" y="31"/>
                  <a:pt x="614" y="30"/>
                  <a:pt x="613" y="30"/>
                </a:cubicBezTo>
                <a:cubicBezTo>
                  <a:pt x="614" y="30"/>
                  <a:pt x="618" y="30"/>
                  <a:pt x="616" y="30"/>
                </a:cubicBezTo>
                <a:cubicBezTo>
                  <a:pt x="624" y="30"/>
                  <a:pt x="618" y="29"/>
                  <a:pt x="623" y="29"/>
                </a:cubicBezTo>
                <a:cubicBezTo>
                  <a:pt x="619" y="27"/>
                  <a:pt x="617" y="28"/>
                  <a:pt x="615" y="28"/>
                </a:cubicBezTo>
                <a:cubicBezTo>
                  <a:pt x="616" y="29"/>
                  <a:pt x="612" y="29"/>
                  <a:pt x="613" y="29"/>
                </a:cubicBezTo>
                <a:cubicBezTo>
                  <a:pt x="600" y="30"/>
                  <a:pt x="611" y="27"/>
                  <a:pt x="603" y="27"/>
                </a:cubicBezTo>
                <a:cubicBezTo>
                  <a:pt x="602" y="28"/>
                  <a:pt x="589" y="27"/>
                  <a:pt x="591" y="29"/>
                </a:cubicBezTo>
                <a:cubicBezTo>
                  <a:pt x="589" y="29"/>
                  <a:pt x="586" y="29"/>
                  <a:pt x="585" y="29"/>
                </a:cubicBezTo>
                <a:cubicBezTo>
                  <a:pt x="589" y="28"/>
                  <a:pt x="583" y="28"/>
                  <a:pt x="588" y="27"/>
                </a:cubicBezTo>
                <a:cubicBezTo>
                  <a:pt x="586" y="27"/>
                  <a:pt x="586" y="27"/>
                  <a:pt x="586" y="27"/>
                </a:cubicBezTo>
                <a:cubicBezTo>
                  <a:pt x="592" y="27"/>
                  <a:pt x="592" y="27"/>
                  <a:pt x="592" y="27"/>
                </a:cubicBezTo>
                <a:cubicBezTo>
                  <a:pt x="590" y="26"/>
                  <a:pt x="587" y="24"/>
                  <a:pt x="586" y="24"/>
                </a:cubicBezTo>
                <a:cubicBezTo>
                  <a:pt x="581" y="24"/>
                  <a:pt x="586" y="25"/>
                  <a:pt x="580" y="24"/>
                </a:cubicBezTo>
                <a:cubicBezTo>
                  <a:pt x="583" y="24"/>
                  <a:pt x="581" y="23"/>
                  <a:pt x="579" y="23"/>
                </a:cubicBezTo>
                <a:cubicBezTo>
                  <a:pt x="582" y="24"/>
                  <a:pt x="576" y="24"/>
                  <a:pt x="573" y="24"/>
                </a:cubicBezTo>
                <a:cubicBezTo>
                  <a:pt x="569" y="24"/>
                  <a:pt x="567" y="23"/>
                  <a:pt x="568" y="23"/>
                </a:cubicBezTo>
                <a:cubicBezTo>
                  <a:pt x="574" y="22"/>
                  <a:pt x="574" y="22"/>
                  <a:pt x="574" y="22"/>
                </a:cubicBezTo>
                <a:cubicBezTo>
                  <a:pt x="570" y="23"/>
                  <a:pt x="573" y="22"/>
                  <a:pt x="570" y="22"/>
                </a:cubicBezTo>
                <a:cubicBezTo>
                  <a:pt x="568" y="22"/>
                  <a:pt x="564" y="23"/>
                  <a:pt x="562" y="23"/>
                </a:cubicBezTo>
                <a:cubicBezTo>
                  <a:pt x="558" y="23"/>
                  <a:pt x="558" y="22"/>
                  <a:pt x="556" y="22"/>
                </a:cubicBezTo>
                <a:cubicBezTo>
                  <a:pt x="562" y="22"/>
                  <a:pt x="562" y="22"/>
                  <a:pt x="562" y="22"/>
                </a:cubicBezTo>
                <a:cubicBezTo>
                  <a:pt x="556" y="22"/>
                  <a:pt x="564" y="21"/>
                  <a:pt x="556" y="21"/>
                </a:cubicBezTo>
                <a:cubicBezTo>
                  <a:pt x="553" y="21"/>
                  <a:pt x="553" y="21"/>
                  <a:pt x="553" y="21"/>
                </a:cubicBezTo>
                <a:cubicBezTo>
                  <a:pt x="552" y="21"/>
                  <a:pt x="552" y="21"/>
                  <a:pt x="554" y="20"/>
                </a:cubicBezTo>
                <a:cubicBezTo>
                  <a:pt x="552" y="21"/>
                  <a:pt x="548" y="21"/>
                  <a:pt x="546" y="21"/>
                </a:cubicBezTo>
                <a:cubicBezTo>
                  <a:pt x="546" y="20"/>
                  <a:pt x="546" y="20"/>
                  <a:pt x="546" y="20"/>
                </a:cubicBezTo>
                <a:cubicBezTo>
                  <a:pt x="543" y="20"/>
                  <a:pt x="536" y="21"/>
                  <a:pt x="532" y="21"/>
                </a:cubicBezTo>
                <a:cubicBezTo>
                  <a:pt x="534" y="22"/>
                  <a:pt x="538" y="20"/>
                  <a:pt x="543" y="21"/>
                </a:cubicBezTo>
                <a:cubicBezTo>
                  <a:pt x="545" y="22"/>
                  <a:pt x="536" y="22"/>
                  <a:pt x="534" y="22"/>
                </a:cubicBezTo>
                <a:cubicBezTo>
                  <a:pt x="537" y="21"/>
                  <a:pt x="523" y="22"/>
                  <a:pt x="513" y="25"/>
                </a:cubicBezTo>
                <a:cubicBezTo>
                  <a:pt x="507" y="26"/>
                  <a:pt x="500" y="29"/>
                  <a:pt x="500" y="29"/>
                </a:cubicBezTo>
                <a:cubicBezTo>
                  <a:pt x="501" y="30"/>
                  <a:pt x="501" y="30"/>
                  <a:pt x="501" y="30"/>
                </a:cubicBezTo>
                <a:cubicBezTo>
                  <a:pt x="493" y="32"/>
                  <a:pt x="499" y="34"/>
                  <a:pt x="498" y="36"/>
                </a:cubicBezTo>
                <a:cubicBezTo>
                  <a:pt x="496" y="35"/>
                  <a:pt x="494" y="35"/>
                  <a:pt x="494" y="37"/>
                </a:cubicBezTo>
                <a:cubicBezTo>
                  <a:pt x="497" y="35"/>
                  <a:pt x="499" y="38"/>
                  <a:pt x="501" y="37"/>
                </a:cubicBezTo>
                <a:cubicBezTo>
                  <a:pt x="501" y="39"/>
                  <a:pt x="496" y="37"/>
                  <a:pt x="494" y="38"/>
                </a:cubicBezTo>
                <a:cubicBezTo>
                  <a:pt x="497" y="39"/>
                  <a:pt x="494" y="41"/>
                  <a:pt x="498" y="41"/>
                </a:cubicBezTo>
                <a:cubicBezTo>
                  <a:pt x="498" y="40"/>
                  <a:pt x="500" y="41"/>
                  <a:pt x="502" y="41"/>
                </a:cubicBezTo>
                <a:cubicBezTo>
                  <a:pt x="503" y="43"/>
                  <a:pt x="500" y="41"/>
                  <a:pt x="500" y="43"/>
                </a:cubicBezTo>
                <a:cubicBezTo>
                  <a:pt x="501" y="43"/>
                  <a:pt x="504" y="44"/>
                  <a:pt x="504" y="42"/>
                </a:cubicBezTo>
                <a:cubicBezTo>
                  <a:pt x="504" y="43"/>
                  <a:pt x="509" y="44"/>
                  <a:pt x="507" y="45"/>
                </a:cubicBezTo>
                <a:cubicBezTo>
                  <a:pt x="506" y="46"/>
                  <a:pt x="505" y="44"/>
                  <a:pt x="504" y="45"/>
                </a:cubicBezTo>
                <a:cubicBezTo>
                  <a:pt x="505" y="47"/>
                  <a:pt x="510" y="45"/>
                  <a:pt x="513" y="47"/>
                </a:cubicBezTo>
                <a:cubicBezTo>
                  <a:pt x="513" y="45"/>
                  <a:pt x="518" y="45"/>
                  <a:pt x="520" y="46"/>
                </a:cubicBezTo>
                <a:cubicBezTo>
                  <a:pt x="521" y="49"/>
                  <a:pt x="518" y="45"/>
                  <a:pt x="516" y="47"/>
                </a:cubicBezTo>
                <a:cubicBezTo>
                  <a:pt x="517" y="48"/>
                  <a:pt x="517" y="48"/>
                  <a:pt x="517" y="48"/>
                </a:cubicBezTo>
                <a:cubicBezTo>
                  <a:pt x="515" y="50"/>
                  <a:pt x="508" y="46"/>
                  <a:pt x="506" y="48"/>
                </a:cubicBezTo>
                <a:cubicBezTo>
                  <a:pt x="509" y="49"/>
                  <a:pt x="509" y="49"/>
                  <a:pt x="509" y="49"/>
                </a:cubicBezTo>
                <a:cubicBezTo>
                  <a:pt x="507" y="49"/>
                  <a:pt x="505" y="49"/>
                  <a:pt x="504" y="50"/>
                </a:cubicBezTo>
                <a:cubicBezTo>
                  <a:pt x="507" y="50"/>
                  <a:pt x="507" y="52"/>
                  <a:pt x="508" y="52"/>
                </a:cubicBezTo>
                <a:cubicBezTo>
                  <a:pt x="511" y="52"/>
                  <a:pt x="507" y="52"/>
                  <a:pt x="509" y="51"/>
                </a:cubicBezTo>
                <a:cubicBezTo>
                  <a:pt x="510" y="52"/>
                  <a:pt x="514" y="52"/>
                  <a:pt x="515" y="54"/>
                </a:cubicBezTo>
                <a:cubicBezTo>
                  <a:pt x="512" y="53"/>
                  <a:pt x="512" y="55"/>
                  <a:pt x="510" y="55"/>
                </a:cubicBezTo>
                <a:cubicBezTo>
                  <a:pt x="510" y="56"/>
                  <a:pt x="513" y="55"/>
                  <a:pt x="513" y="56"/>
                </a:cubicBezTo>
                <a:cubicBezTo>
                  <a:pt x="512" y="56"/>
                  <a:pt x="512" y="56"/>
                  <a:pt x="512" y="56"/>
                </a:cubicBezTo>
                <a:cubicBezTo>
                  <a:pt x="516" y="61"/>
                  <a:pt x="521" y="66"/>
                  <a:pt x="530" y="69"/>
                </a:cubicBezTo>
                <a:cubicBezTo>
                  <a:pt x="528" y="70"/>
                  <a:pt x="529" y="72"/>
                  <a:pt x="529" y="74"/>
                </a:cubicBezTo>
                <a:cubicBezTo>
                  <a:pt x="529" y="73"/>
                  <a:pt x="531" y="74"/>
                  <a:pt x="532" y="74"/>
                </a:cubicBezTo>
                <a:cubicBezTo>
                  <a:pt x="530" y="76"/>
                  <a:pt x="530" y="76"/>
                  <a:pt x="530" y="76"/>
                </a:cubicBezTo>
                <a:cubicBezTo>
                  <a:pt x="530" y="78"/>
                  <a:pt x="533" y="79"/>
                  <a:pt x="535" y="80"/>
                </a:cubicBezTo>
                <a:cubicBezTo>
                  <a:pt x="535" y="80"/>
                  <a:pt x="534" y="80"/>
                  <a:pt x="534" y="80"/>
                </a:cubicBezTo>
                <a:cubicBezTo>
                  <a:pt x="533" y="82"/>
                  <a:pt x="536" y="81"/>
                  <a:pt x="537" y="82"/>
                </a:cubicBezTo>
                <a:cubicBezTo>
                  <a:pt x="535" y="83"/>
                  <a:pt x="535" y="83"/>
                  <a:pt x="535" y="83"/>
                </a:cubicBezTo>
                <a:cubicBezTo>
                  <a:pt x="537" y="83"/>
                  <a:pt x="537" y="83"/>
                  <a:pt x="537" y="83"/>
                </a:cubicBezTo>
                <a:cubicBezTo>
                  <a:pt x="538" y="84"/>
                  <a:pt x="538" y="86"/>
                  <a:pt x="535" y="86"/>
                </a:cubicBezTo>
                <a:cubicBezTo>
                  <a:pt x="536" y="86"/>
                  <a:pt x="536" y="87"/>
                  <a:pt x="537" y="86"/>
                </a:cubicBezTo>
                <a:cubicBezTo>
                  <a:pt x="536" y="87"/>
                  <a:pt x="535" y="90"/>
                  <a:pt x="535" y="91"/>
                </a:cubicBezTo>
                <a:cubicBezTo>
                  <a:pt x="530" y="91"/>
                  <a:pt x="523" y="91"/>
                  <a:pt x="518" y="91"/>
                </a:cubicBezTo>
                <a:cubicBezTo>
                  <a:pt x="516" y="91"/>
                  <a:pt x="516" y="91"/>
                  <a:pt x="515" y="91"/>
                </a:cubicBezTo>
                <a:cubicBezTo>
                  <a:pt x="510" y="89"/>
                  <a:pt x="499" y="90"/>
                  <a:pt x="493" y="88"/>
                </a:cubicBezTo>
                <a:cubicBezTo>
                  <a:pt x="494" y="89"/>
                  <a:pt x="489" y="90"/>
                  <a:pt x="485" y="90"/>
                </a:cubicBezTo>
                <a:cubicBezTo>
                  <a:pt x="479" y="90"/>
                  <a:pt x="486" y="88"/>
                  <a:pt x="483" y="87"/>
                </a:cubicBezTo>
                <a:cubicBezTo>
                  <a:pt x="480" y="87"/>
                  <a:pt x="476" y="87"/>
                  <a:pt x="475" y="87"/>
                </a:cubicBezTo>
                <a:cubicBezTo>
                  <a:pt x="475" y="87"/>
                  <a:pt x="475" y="87"/>
                  <a:pt x="475" y="87"/>
                </a:cubicBezTo>
                <a:cubicBezTo>
                  <a:pt x="472" y="87"/>
                  <a:pt x="468" y="87"/>
                  <a:pt x="466" y="86"/>
                </a:cubicBezTo>
                <a:cubicBezTo>
                  <a:pt x="466" y="86"/>
                  <a:pt x="466" y="86"/>
                  <a:pt x="466" y="86"/>
                </a:cubicBezTo>
                <a:cubicBezTo>
                  <a:pt x="464" y="86"/>
                  <a:pt x="463" y="85"/>
                  <a:pt x="460" y="85"/>
                </a:cubicBezTo>
                <a:cubicBezTo>
                  <a:pt x="457" y="85"/>
                  <a:pt x="453" y="84"/>
                  <a:pt x="450" y="85"/>
                </a:cubicBezTo>
                <a:cubicBezTo>
                  <a:pt x="450" y="84"/>
                  <a:pt x="450" y="84"/>
                  <a:pt x="450" y="84"/>
                </a:cubicBezTo>
                <a:cubicBezTo>
                  <a:pt x="448" y="85"/>
                  <a:pt x="448" y="85"/>
                  <a:pt x="448" y="85"/>
                </a:cubicBezTo>
                <a:cubicBezTo>
                  <a:pt x="444" y="84"/>
                  <a:pt x="444" y="84"/>
                  <a:pt x="444" y="84"/>
                </a:cubicBezTo>
                <a:cubicBezTo>
                  <a:pt x="446" y="84"/>
                  <a:pt x="447" y="83"/>
                  <a:pt x="448" y="83"/>
                </a:cubicBezTo>
                <a:cubicBezTo>
                  <a:pt x="444" y="82"/>
                  <a:pt x="445" y="84"/>
                  <a:pt x="442" y="84"/>
                </a:cubicBezTo>
                <a:cubicBezTo>
                  <a:pt x="437" y="84"/>
                  <a:pt x="439" y="83"/>
                  <a:pt x="438" y="83"/>
                </a:cubicBezTo>
                <a:cubicBezTo>
                  <a:pt x="440" y="83"/>
                  <a:pt x="440" y="83"/>
                  <a:pt x="441" y="83"/>
                </a:cubicBezTo>
                <a:cubicBezTo>
                  <a:pt x="445" y="83"/>
                  <a:pt x="440" y="83"/>
                  <a:pt x="440" y="82"/>
                </a:cubicBezTo>
                <a:cubicBezTo>
                  <a:pt x="440" y="82"/>
                  <a:pt x="438" y="83"/>
                  <a:pt x="435" y="82"/>
                </a:cubicBezTo>
                <a:cubicBezTo>
                  <a:pt x="433" y="82"/>
                  <a:pt x="428" y="82"/>
                  <a:pt x="430" y="81"/>
                </a:cubicBezTo>
                <a:cubicBezTo>
                  <a:pt x="427" y="81"/>
                  <a:pt x="425" y="81"/>
                  <a:pt x="423" y="81"/>
                </a:cubicBezTo>
                <a:cubicBezTo>
                  <a:pt x="424" y="81"/>
                  <a:pt x="427" y="82"/>
                  <a:pt x="427" y="82"/>
                </a:cubicBezTo>
                <a:cubicBezTo>
                  <a:pt x="425" y="82"/>
                  <a:pt x="421" y="82"/>
                  <a:pt x="421" y="82"/>
                </a:cubicBezTo>
                <a:cubicBezTo>
                  <a:pt x="423" y="82"/>
                  <a:pt x="423" y="82"/>
                  <a:pt x="423" y="82"/>
                </a:cubicBezTo>
                <a:cubicBezTo>
                  <a:pt x="421" y="82"/>
                  <a:pt x="417" y="81"/>
                  <a:pt x="418" y="82"/>
                </a:cubicBezTo>
                <a:cubicBezTo>
                  <a:pt x="417" y="80"/>
                  <a:pt x="417" y="80"/>
                  <a:pt x="417" y="80"/>
                </a:cubicBezTo>
                <a:cubicBezTo>
                  <a:pt x="414" y="81"/>
                  <a:pt x="411" y="80"/>
                  <a:pt x="408" y="80"/>
                </a:cubicBezTo>
                <a:cubicBezTo>
                  <a:pt x="409" y="79"/>
                  <a:pt x="413" y="79"/>
                  <a:pt x="408" y="78"/>
                </a:cubicBezTo>
                <a:cubicBezTo>
                  <a:pt x="402" y="78"/>
                  <a:pt x="402" y="78"/>
                  <a:pt x="402" y="78"/>
                </a:cubicBezTo>
                <a:cubicBezTo>
                  <a:pt x="400" y="78"/>
                  <a:pt x="399" y="78"/>
                  <a:pt x="401" y="77"/>
                </a:cubicBezTo>
                <a:cubicBezTo>
                  <a:pt x="393" y="76"/>
                  <a:pt x="388" y="78"/>
                  <a:pt x="383" y="77"/>
                </a:cubicBezTo>
                <a:cubicBezTo>
                  <a:pt x="387" y="76"/>
                  <a:pt x="385" y="76"/>
                  <a:pt x="383" y="75"/>
                </a:cubicBezTo>
                <a:cubicBezTo>
                  <a:pt x="383" y="75"/>
                  <a:pt x="382" y="76"/>
                  <a:pt x="380" y="76"/>
                </a:cubicBezTo>
                <a:cubicBezTo>
                  <a:pt x="380" y="76"/>
                  <a:pt x="383" y="75"/>
                  <a:pt x="384" y="76"/>
                </a:cubicBezTo>
                <a:cubicBezTo>
                  <a:pt x="384" y="77"/>
                  <a:pt x="381" y="76"/>
                  <a:pt x="379" y="76"/>
                </a:cubicBezTo>
                <a:cubicBezTo>
                  <a:pt x="378" y="73"/>
                  <a:pt x="361" y="73"/>
                  <a:pt x="354" y="71"/>
                </a:cubicBezTo>
                <a:cubicBezTo>
                  <a:pt x="352" y="72"/>
                  <a:pt x="349" y="71"/>
                  <a:pt x="346" y="71"/>
                </a:cubicBezTo>
                <a:cubicBezTo>
                  <a:pt x="349" y="70"/>
                  <a:pt x="340" y="71"/>
                  <a:pt x="339" y="70"/>
                </a:cubicBezTo>
                <a:cubicBezTo>
                  <a:pt x="338" y="71"/>
                  <a:pt x="338" y="71"/>
                  <a:pt x="338" y="71"/>
                </a:cubicBezTo>
                <a:cubicBezTo>
                  <a:pt x="333" y="70"/>
                  <a:pt x="325" y="71"/>
                  <a:pt x="324" y="70"/>
                </a:cubicBezTo>
                <a:cubicBezTo>
                  <a:pt x="321" y="69"/>
                  <a:pt x="327" y="69"/>
                  <a:pt x="329" y="69"/>
                </a:cubicBezTo>
                <a:cubicBezTo>
                  <a:pt x="327" y="67"/>
                  <a:pt x="314" y="69"/>
                  <a:pt x="313" y="67"/>
                </a:cubicBezTo>
                <a:cubicBezTo>
                  <a:pt x="312" y="67"/>
                  <a:pt x="312" y="68"/>
                  <a:pt x="307" y="68"/>
                </a:cubicBezTo>
                <a:cubicBezTo>
                  <a:pt x="305" y="68"/>
                  <a:pt x="299" y="66"/>
                  <a:pt x="300" y="66"/>
                </a:cubicBezTo>
                <a:cubicBezTo>
                  <a:pt x="297" y="66"/>
                  <a:pt x="295" y="67"/>
                  <a:pt x="293" y="66"/>
                </a:cubicBezTo>
                <a:cubicBezTo>
                  <a:pt x="294" y="66"/>
                  <a:pt x="295" y="66"/>
                  <a:pt x="297" y="66"/>
                </a:cubicBezTo>
                <a:cubicBezTo>
                  <a:pt x="292" y="65"/>
                  <a:pt x="287" y="65"/>
                  <a:pt x="282" y="65"/>
                </a:cubicBezTo>
                <a:cubicBezTo>
                  <a:pt x="281" y="64"/>
                  <a:pt x="271" y="64"/>
                  <a:pt x="263" y="64"/>
                </a:cubicBezTo>
                <a:cubicBezTo>
                  <a:pt x="259" y="65"/>
                  <a:pt x="244" y="65"/>
                  <a:pt x="240" y="69"/>
                </a:cubicBezTo>
                <a:cubicBezTo>
                  <a:pt x="240" y="68"/>
                  <a:pt x="238" y="69"/>
                  <a:pt x="237" y="70"/>
                </a:cubicBezTo>
                <a:cubicBezTo>
                  <a:pt x="235" y="72"/>
                  <a:pt x="239" y="72"/>
                  <a:pt x="239" y="73"/>
                </a:cubicBezTo>
                <a:cubicBezTo>
                  <a:pt x="236" y="73"/>
                  <a:pt x="236" y="73"/>
                  <a:pt x="236" y="73"/>
                </a:cubicBezTo>
                <a:cubicBezTo>
                  <a:pt x="233" y="74"/>
                  <a:pt x="237" y="76"/>
                  <a:pt x="236" y="77"/>
                </a:cubicBezTo>
                <a:cubicBezTo>
                  <a:pt x="238" y="76"/>
                  <a:pt x="237" y="78"/>
                  <a:pt x="239" y="77"/>
                </a:cubicBezTo>
                <a:cubicBezTo>
                  <a:pt x="241" y="78"/>
                  <a:pt x="241" y="78"/>
                  <a:pt x="241" y="78"/>
                </a:cubicBezTo>
                <a:cubicBezTo>
                  <a:pt x="243" y="80"/>
                  <a:pt x="242" y="78"/>
                  <a:pt x="245" y="80"/>
                </a:cubicBezTo>
                <a:cubicBezTo>
                  <a:pt x="246" y="81"/>
                  <a:pt x="242" y="81"/>
                  <a:pt x="242" y="81"/>
                </a:cubicBezTo>
                <a:cubicBezTo>
                  <a:pt x="241" y="82"/>
                  <a:pt x="243" y="82"/>
                  <a:pt x="245" y="83"/>
                </a:cubicBezTo>
                <a:cubicBezTo>
                  <a:pt x="245" y="83"/>
                  <a:pt x="245" y="83"/>
                  <a:pt x="246" y="83"/>
                </a:cubicBezTo>
                <a:cubicBezTo>
                  <a:pt x="245" y="83"/>
                  <a:pt x="245" y="83"/>
                  <a:pt x="245" y="83"/>
                </a:cubicBezTo>
                <a:cubicBezTo>
                  <a:pt x="246" y="84"/>
                  <a:pt x="246" y="84"/>
                  <a:pt x="247" y="84"/>
                </a:cubicBezTo>
                <a:cubicBezTo>
                  <a:pt x="247" y="84"/>
                  <a:pt x="247" y="84"/>
                  <a:pt x="247" y="84"/>
                </a:cubicBezTo>
                <a:cubicBezTo>
                  <a:pt x="246" y="84"/>
                  <a:pt x="246" y="84"/>
                  <a:pt x="245" y="83"/>
                </a:cubicBezTo>
                <a:cubicBezTo>
                  <a:pt x="245" y="84"/>
                  <a:pt x="246" y="84"/>
                  <a:pt x="246" y="84"/>
                </a:cubicBezTo>
                <a:cubicBezTo>
                  <a:pt x="246" y="85"/>
                  <a:pt x="246" y="85"/>
                  <a:pt x="246" y="85"/>
                </a:cubicBezTo>
                <a:cubicBezTo>
                  <a:pt x="247" y="85"/>
                  <a:pt x="247" y="85"/>
                  <a:pt x="247" y="85"/>
                </a:cubicBezTo>
                <a:cubicBezTo>
                  <a:pt x="245" y="86"/>
                  <a:pt x="245" y="86"/>
                  <a:pt x="245" y="86"/>
                </a:cubicBezTo>
                <a:cubicBezTo>
                  <a:pt x="245" y="86"/>
                  <a:pt x="250" y="87"/>
                  <a:pt x="251" y="87"/>
                </a:cubicBezTo>
                <a:cubicBezTo>
                  <a:pt x="252" y="90"/>
                  <a:pt x="260" y="94"/>
                  <a:pt x="263" y="95"/>
                </a:cubicBezTo>
                <a:cubicBezTo>
                  <a:pt x="262" y="95"/>
                  <a:pt x="262" y="95"/>
                  <a:pt x="263" y="95"/>
                </a:cubicBezTo>
                <a:cubicBezTo>
                  <a:pt x="265" y="96"/>
                  <a:pt x="268" y="96"/>
                  <a:pt x="267" y="96"/>
                </a:cubicBezTo>
                <a:cubicBezTo>
                  <a:pt x="269" y="97"/>
                  <a:pt x="266" y="97"/>
                  <a:pt x="268" y="99"/>
                </a:cubicBezTo>
                <a:cubicBezTo>
                  <a:pt x="268" y="99"/>
                  <a:pt x="270" y="98"/>
                  <a:pt x="269" y="98"/>
                </a:cubicBezTo>
                <a:cubicBezTo>
                  <a:pt x="270" y="101"/>
                  <a:pt x="279" y="102"/>
                  <a:pt x="281" y="105"/>
                </a:cubicBezTo>
                <a:cubicBezTo>
                  <a:pt x="280" y="105"/>
                  <a:pt x="279" y="105"/>
                  <a:pt x="278" y="105"/>
                </a:cubicBezTo>
                <a:cubicBezTo>
                  <a:pt x="282" y="106"/>
                  <a:pt x="285" y="108"/>
                  <a:pt x="291" y="109"/>
                </a:cubicBezTo>
                <a:cubicBezTo>
                  <a:pt x="289" y="109"/>
                  <a:pt x="289" y="109"/>
                  <a:pt x="287" y="109"/>
                </a:cubicBezTo>
                <a:cubicBezTo>
                  <a:pt x="289" y="110"/>
                  <a:pt x="292" y="112"/>
                  <a:pt x="295" y="112"/>
                </a:cubicBezTo>
                <a:cubicBezTo>
                  <a:pt x="295" y="111"/>
                  <a:pt x="294" y="112"/>
                  <a:pt x="293" y="111"/>
                </a:cubicBezTo>
                <a:cubicBezTo>
                  <a:pt x="293" y="110"/>
                  <a:pt x="298" y="111"/>
                  <a:pt x="299" y="112"/>
                </a:cubicBezTo>
                <a:cubicBezTo>
                  <a:pt x="299" y="112"/>
                  <a:pt x="299" y="112"/>
                  <a:pt x="299" y="112"/>
                </a:cubicBezTo>
                <a:cubicBezTo>
                  <a:pt x="301" y="113"/>
                  <a:pt x="302" y="113"/>
                  <a:pt x="304" y="114"/>
                </a:cubicBezTo>
                <a:cubicBezTo>
                  <a:pt x="304" y="115"/>
                  <a:pt x="302" y="114"/>
                  <a:pt x="302" y="115"/>
                </a:cubicBezTo>
                <a:cubicBezTo>
                  <a:pt x="299" y="116"/>
                  <a:pt x="304" y="118"/>
                  <a:pt x="304" y="118"/>
                </a:cubicBezTo>
                <a:cubicBezTo>
                  <a:pt x="306" y="118"/>
                  <a:pt x="307" y="119"/>
                  <a:pt x="308" y="118"/>
                </a:cubicBezTo>
                <a:cubicBezTo>
                  <a:pt x="310" y="119"/>
                  <a:pt x="307" y="119"/>
                  <a:pt x="308" y="120"/>
                </a:cubicBezTo>
                <a:cubicBezTo>
                  <a:pt x="318" y="121"/>
                  <a:pt x="318" y="121"/>
                  <a:pt x="318" y="121"/>
                </a:cubicBezTo>
                <a:cubicBezTo>
                  <a:pt x="317" y="121"/>
                  <a:pt x="317" y="123"/>
                  <a:pt x="314" y="122"/>
                </a:cubicBezTo>
                <a:cubicBezTo>
                  <a:pt x="318" y="124"/>
                  <a:pt x="324" y="124"/>
                  <a:pt x="328" y="125"/>
                </a:cubicBezTo>
                <a:cubicBezTo>
                  <a:pt x="329" y="126"/>
                  <a:pt x="333" y="127"/>
                  <a:pt x="334" y="128"/>
                </a:cubicBezTo>
                <a:cubicBezTo>
                  <a:pt x="333" y="129"/>
                  <a:pt x="334" y="127"/>
                  <a:pt x="332" y="128"/>
                </a:cubicBezTo>
                <a:cubicBezTo>
                  <a:pt x="332" y="129"/>
                  <a:pt x="332" y="129"/>
                  <a:pt x="332" y="129"/>
                </a:cubicBezTo>
                <a:cubicBezTo>
                  <a:pt x="329" y="128"/>
                  <a:pt x="329" y="130"/>
                  <a:pt x="326" y="130"/>
                </a:cubicBezTo>
                <a:cubicBezTo>
                  <a:pt x="329" y="131"/>
                  <a:pt x="332" y="133"/>
                  <a:pt x="335" y="135"/>
                </a:cubicBezTo>
                <a:cubicBezTo>
                  <a:pt x="336" y="133"/>
                  <a:pt x="340" y="137"/>
                  <a:pt x="343" y="136"/>
                </a:cubicBezTo>
                <a:cubicBezTo>
                  <a:pt x="347" y="138"/>
                  <a:pt x="342" y="138"/>
                  <a:pt x="342" y="139"/>
                </a:cubicBezTo>
                <a:cubicBezTo>
                  <a:pt x="347" y="140"/>
                  <a:pt x="349" y="143"/>
                  <a:pt x="352" y="144"/>
                </a:cubicBezTo>
                <a:cubicBezTo>
                  <a:pt x="352" y="144"/>
                  <a:pt x="352" y="144"/>
                  <a:pt x="351" y="144"/>
                </a:cubicBezTo>
                <a:cubicBezTo>
                  <a:pt x="355" y="146"/>
                  <a:pt x="358" y="149"/>
                  <a:pt x="363" y="150"/>
                </a:cubicBezTo>
                <a:cubicBezTo>
                  <a:pt x="363" y="150"/>
                  <a:pt x="362" y="150"/>
                  <a:pt x="361" y="150"/>
                </a:cubicBezTo>
                <a:cubicBezTo>
                  <a:pt x="362" y="152"/>
                  <a:pt x="366" y="149"/>
                  <a:pt x="367" y="152"/>
                </a:cubicBezTo>
                <a:cubicBezTo>
                  <a:pt x="364" y="152"/>
                  <a:pt x="364" y="152"/>
                  <a:pt x="364" y="152"/>
                </a:cubicBezTo>
                <a:cubicBezTo>
                  <a:pt x="368" y="153"/>
                  <a:pt x="366" y="155"/>
                  <a:pt x="371" y="156"/>
                </a:cubicBezTo>
                <a:cubicBezTo>
                  <a:pt x="370" y="156"/>
                  <a:pt x="369" y="156"/>
                  <a:pt x="368" y="156"/>
                </a:cubicBezTo>
                <a:cubicBezTo>
                  <a:pt x="371" y="157"/>
                  <a:pt x="372" y="159"/>
                  <a:pt x="376" y="160"/>
                </a:cubicBezTo>
                <a:cubicBezTo>
                  <a:pt x="375" y="160"/>
                  <a:pt x="374" y="160"/>
                  <a:pt x="372" y="160"/>
                </a:cubicBezTo>
                <a:cubicBezTo>
                  <a:pt x="372" y="161"/>
                  <a:pt x="377" y="161"/>
                  <a:pt x="376" y="162"/>
                </a:cubicBezTo>
                <a:cubicBezTo>
                  <a:pt x="376" y="163"/>
                  <a:pt x="375" y="164"/>
                  <a:pt x="375" y="164"/>
                </a:cubicBezTo>
                <a:cubicBezTo>
                  <a:pt x="378" y="164"/>
                  <a:pt x="376" y="167"/>
                  <a:pt x="370" y="167"/>
                </a:cubicBezTo>
                <a:cubicBezTo>
                  <a:pt x="370" y="167"/>
                  <a:pt x="368" y="167"/>
                  <a:pt x="365" y="167"/>
                </a:cubicBezTo>
                <a:cubicBezTo>
                  <a:pt x="339" y="166"/>
                  <a:pt x="317" y="163"/>
                  <a:pt x="293" y="161"/>
                </a:cubicBezTo>
                <a:cubicBezTo>
                  <a:pt x="292" y="159"/>
                  <a:pt x="300" y="161"/>
                  <a:pt x="299" y="160"/>
                </a:cubicBezTo>
                <a:cubicBezTo>
                  <a:pt x="297" y="161"/>
                  <a:pt x="295" y="159"/>
                  <a:pt x="288" y="159"/>
                </a:cubicBezTo>
                <a:cubicBezTo>
                  <a:pt x="288" y="159"/>
                  <a:pt x="288" y="159"/>
                  <a:pt x="288" y="159"/>
                </a:cubicBezTo>
                <a:cubicBezTo>
                  <a:pt x="285" y="158"/>
                  <a:pt x="285" y="157"/>
                  <a:pt x="281" y="157"/>
                </a:cubicBezTo>
                <a:cubicBezTo>
                  <a:pt x="280" y="158"/>
                  <a:pt x="280" y="158"/>
                  <a:pt x="280" y="158"/>
                </a:cubicBezTo>
                <a:cubicBezTo>
                  <a:pt x="276" y="158"/>
                  <a:pt x="276" y="155"/>
                  <a:pt x="272" y="156"/>
                </a:cubicBezTo>
                <a:cubicBezTo>
                  <a:pt x="271" y="155"/>
                  <a:pt x="271" y="155"/>
                  <a:pt x="271" y="155"/>
                </a:cubicBezTo>
                <a:cubicBezTo>
                  <a:pt x="265" y="156"/>
                  <a:pt x="267" y="154"/>
                  <a:pt x="261" y="154"/>
                </a:cubicBezTo>
                <a:cubicBezTo>
                  <a:pt x="262" y="154"/>
                  <a:pt x="262" y="154"/>
                  <a:pt x="262" y="154"/>
                </a:cubicBezTo>
                <a:cubicBezTo>
                  <a:pt x="258" y="153"/>
                  <a:pt x="249" y="154"/>
                  <a:pt x="249" y="152"/>
                </a:cubicBezTo>
                <a:cubicBezTo>
                  <a:pt x="244" y="152"/>
                  <a:pt x="239" y="151"/>
                  <a:pt x="236" y="152"/>
                </a:cubicBezTo>
                <a:cubicBezTo>
                  <a:pt x="236" y="151"/>
                  <a:pt x="238" y="151"/>
                  <a:pt x="239" y="151"/>
                </a:cubicBezTo>
                <a:cubicBezTo>
                  <a:pt x="222" y="149"/>
                  <a:pt x="205" y="145"/>
                  <a:pt x="188" y="144"/>
                </a:cubicBezTo>
                <a:cubicBezTo>
                  <a:pt x="188" y="143"/>
                  <a:pt x="189" y="144"/>
                  <a:pt x="190" y="143"/>
                </a:cubicBezTo>
                <a:cubicBezTo>
                  <a:pt x="179" y="143"/>
                  <a:pt x="175" y="139"/>
                  <a:pt x="164" y="140"/>
                </a:cubicBezTo>
                <a:cubicBezTo>
                  <a:pt x="160" y="140"/>
                  <a:pt x="160" y="140"/>
                  <a:pt x="160" y="140"/>
                </a:cubicBezTo>
                <a:cubicBezTo>
                  <a:pt x="159" y="139"/>
                  <a:pt x="160" y="139"/>
                  <a:pt x="159" y="138"/>
                </a:cubicBezTo>
                <a:cubicBezTo>
                  <a:pt x="156" y="139"/>
                  <a:pt x="151" y="137"/>
                  <a:pt x="148" y="138"/>
                </a:cubicBezTo>
                <a:cubicBezTo>
                  <a:pt x="148" y="137"/>
                  <a:pt x="150" y="137"/>
                  <a:pt x="150" y="137"/>
                </a:cubicBezTo>
                <a:cubicBezTo>
                  <a:pt x="147" y="136"/>
                  <a:pt x="139" y="136"/>
                  <a:pt x="136" y="135"/>
                </a:cubicBezTo>
                <a:cubicBezTo>
                  <a:pt x="138" y="135"/>
                  <a:pt x="138" y="135"/>
                  <a:pt x="138" y="135"/>
                </a:cubicBezTo>
                <a:cubicBezTo>
                  <a:pt x="122" y="130"/>
                  <a:pt x="100" y="124"/>
                  <a:pt x="79" y="123"/>
                </a:cubicBezTo>
                <a:cubicBezTo>
                  <a:pt x="74" y="122"/>
                  <a:pt x="80" y="122"/>
                  <a:pt x="78" y="121"/>
                </a:cubicBezTo>
                <a:cubicBezTo>
                  <a:pt x="58" y="120"/>
                  <a:pt x="44" y="114"/>
                  <a:pt x="23" y="113"/>
                </a:cubicBezTo>
                <a:cubicBezTo>
                  <a:pt x="10" y="111"/>
                  <a:pt x="0" y="113"/>
                  <a:pt x="0" y="113"/>
                </a:cubicBezTo>
                <a:cubicBezTo>
                  <a:pt x="31" y="117"/>
                  <a:pt x="53" y="123"/>
                  <a:pt x="78" y="130"/>
                </a:cubicBezTo>
                <a:close/>
                <a:moveTo>
                  <a:pt x="656" y="33"/>
                </a:moveTo>
                <a:cubicBezTo>
                  <a:pt x="656" y="33"/>
                  <a:pt x="656" y="33"/>
                  <a:pt x="656" y="33"/>
                </a:cubicBezTo>
                <a:moveTo>
                  <a:pt x="655" y="33"/>
                </a:moveTo>
                <a:cubicBezTo>
                  <a:pt x="655" y="33"/>
                  <a:pt x="655" y="33"/>
                  <a:pt x="655" y="33"/>
                </a:cubicBezTo>
                <a:cubicBezTo>
                  <a:pt x="656" y="33"/>
                  <a:pt x="656" y="33"/>
                  <a:pt x="655" y="33"/>
                </a:cubicBezTo>
                <a:close/>
                <a:moveTo>
                  <a:pt x="650" y="3"/>
                </a:moveTo>
                <a:cubicBezTo>
                  <a:pt x="650" y="3"/>
                  <a:pt x="650" y="4"/>
                  <a:pt x="650" y="4"/>
                </a:cubicBezTo>
                <a:cubicBezTo>
                  <a:pt x="650" y="4"/>
                  <a:pt x="649" y="4"/>
                  <a:pt x="648" y="5"/>
                </a:cubicBezTo>
                <a:cubicBezTo>
                  <a:pt x="648" y="4"/>
                  <a:pt x="648" y="3"/>
                  <a:pt x="650" y="3"/>
                </a:cubicBezTo>
                <a:close/>
                <a:moveTo>
                  <a:pt x="649" y="34"/>
                </a:moveTo>
                <a:cubicBezTo>
                  <a:pt x="650" y="34"/>
                  <a:pt x="651" y="34"/>
                  <a:pt x="653" y="34"/>
                </a:cubicBezTo>
                <a:cubicBezTo>
                  <a:pt x="653" y="33"/>
                  <a:pt x="653" y="33"/>
                  <a:pt x="653" y="33"/>
                </a:cubicBezTo>
                <a:cubicBezTo>
                  <a:pt x="653" y="34"/>
                  <a:pt x="653" y="34"/>
                  <a:pt x="653" y="34"/>
                </a:cubicBezTo>
                <a:cubicBezTo>
                  <a:pt x="654" y="34"/>
                  <a:pt x="655" y="33"/>
                  <a:pt x="655" y="33"/>
                </a:cubicBezTo>
                <a:cubicBezTo>
                  <a:pt x="654" y="34"/>
                  <a:pt x="654" y="34"/>
                  <a:pt x="653" y="34"/>
                </a:cubicBezTo>
                <a:cubicBezTo>
                  <a:pt x="653" y="34"/>
                  <a:pt x="653" y="35"/>
                  <a:pt x="652" y="35"/>
                </a:cubicBezTo>
                <a:cubicBezTo>
                  <a:pt x="652" y="35"/>
                  <a:pt x="652" y="35"/>
                  <a:pt x="652" y="35"/>
                </a:cubicBezTo>
                <a:cubicBezTo>
                  <a:pt x="652" y="35"/>
                  <a:pt x="651" y="35"/>
                  <a:pt x="650" y="35"/>
                </a:cubicBezTo>
                <a:cubicBezTo>
                  <a:pt x="649" y="35"/>
                  <a:pt x="649" y="35"/>
                  <a:pt x="649" y="35"/>
                </a:cubicBezTo>
                <a:cubicBezTo>
                  <a:pt x="647" y="36"/>
                  <a:pt x="650" y="36"/>
                  <a:pt x="648" y="37"/>
                </a:cubicBezTo>
                <a:cubicBezTo>
                  <a:pt x="646" y="37"/>
                  <a:pt x="644" y="37"/>
                  <a:pt x="643" y="37"/>
                </a:cubicBezTo>
                <a:cubicBezTo>
                  <a:pt x="643" y="36"/>
                  <a:pt x="646" y="35"/>
                  <a:pt x="640" y="34"/>
                </a:cubicBezTo>
                <a:cubicBezTo>
                  <a:pt x="644" y="33"/>
                  <a:pt x="649" y="35"/>
                  <a:pt x="649" y="34"/>
                </a:cubicBezTo>
                <a:close/>
                <a:moveTo>
                  <a:pt x="539" y="91"/>
                </a:moveTo>
                <a:cubicBezTo>
                  <a:pt x="541" y="91"/>
                  <a:pt x="537" y="92"/>
                  <a:pt x="538" y="92"/>
                </a:cubicBezTo>
                <a:cubicBezTo>
                  <a:pt x="537" y="92"/>
                  <a:pt x="535" y="93"/>
                  <a:pt x="535" y="92"/>
                </a:cubicBezTo>
                <a:cubicBezTo>
                  <a:pt x="538" y="92"/>
                  <a:pt x="539" y="91"/>
                  <a:pt x="539" y="91"/>
                </a:cubicBezTo>
                <a:close/>
              </a:path>
            </a:pathLst>
          </a:custGeom>
          <a:solidFill>
            <a:schemeClr val="tx1">
              <a:lumMod val="50000"/>
              <a:lumOff val="50000"/>
            </a:schemeClr>
          </a:solidFill>
          <a:ln>
            <a:noFill/>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grpSp>
        <p:nvGrpSpPr>
          <p:cNvPr id="3" name="Group 80">
            <a:extLst>
              <a:ext uri="{FF2B5EF4-FFF2-40B4-BE49-F238E27FC236}">
                <a16:creationId xmlns="" xmlns:a16="http://schemas.microsoft.com/office/drawing/2014/main" id="{95C4BCF3-DB40-4BB4-B5AD-619CF71BA157}"/>
              </a:ext>
            </a:extLst>
          </p:cNvPr>
          <p:cNvGrpSpPr/>
          <p:nvPr/>
        </p:nvGrpSpPr>
        <p:grpSpPr>
          <a:xfrm>
            <a:off x="249702" y="2210432"/>
            <a:ext cx="2202816" cy="1152281"/>
            <a:chOff x="332936" y="2627766"/>
            <a:chExt cx="2937088" cy="1536374"/>
          </a:xfrm>
        </p:grpSpPr>
        <p:sp>
          <p:nvSpPr>
            <p:cNvPr id="82" name="TextBox 81">
              <a:extLst>
                <a:ext uri="{FF2B5EF4-FFF2-40B4-BE49-F238E27FC236}">
                  <a16:creationId xmlns="" xmlns:a16="http://schemas.microsoft.com/office/drawing/2014/main" id="{F8E9AC21-943D-4634-B1AD-C338663ADF79}"/>
                </a:ext>
              </a:extLst>
            </p:cNvPr>
            <p:cNvSpPr txBox="1"/>
            <p:nvPr/>
          </p:nvSpPr>
          <p:spPr>
            <a:xfrm>
              <a:off x="332936" y="2627766"/>
              <a:ext cx="2937088" cy="492443"/>
            </a:xfrm>
            <a:prstGeom prst="rect">
              <a:avLst/>
            </a:prstGeom>
            <a:noFill/>
          </p:spPr>
          <p:txBody>
            <a:bodyPr wrap="square" lIns="0" rIns="0" rtlCol="0" anchor="ctr">
              <a:spAutoFit/>
            </a:bodyPr>
            <a:lstStyle/>
            <a:p>
              <a:pPr algn="ctr"/>
              <a:r>
                <a:rPr lang="en-US" b="1" dirty="0" smtClean="0"/>
                <a:t>    Webpage</a:t>
              </a:r>
              <a:endParaRPr lang="en-US" b="1" dirty="0"/>
            </a:p>
          </p:txBody>
        </p:sp>
        <p:sp>
          <p:nvSpPr>
            <p:cNvPr id="83" name="TextBox 82">
              <a:extLst>
                <a:ext uri="{FF2B5EF4-FFF2-40B4-BE49-F238E27FC236}">
                  <a16:creationId xmlns="" xmlns:a16="http://schemas.microsoft.com/office/drawing/2014/main" id="{E7615F8A-7ACE-46BD-B025-DEF2696F0B32}"/>
                </a:ext>
              </a:extLst>
            </p:cNvPr>
            <p:cNvSpPr txBox="1"/>
            <p:nvPr/>
          </p:nvSpPr>
          <p:spPr>
            <a:xfrm>
              <a:off x="340731" y="3086923"/>
              <a:ext cx="2929293" cy="1077217"/>
            </a:xfrm>
            <a:prstGeom prst="rect">
              <a:avLst/>
            </a:prstGeom>
            <a:noFill/>
          </p:spPr>
          <p:txBody>
            <a:bodyPr wrap="square" lIns="0" rIns="0" rtlCol="0" anchor="ctr">
              <a:spAutoFit/>
            </a:bodyPr>
            <a:lstStyle/>
            <a:p>
              <a:pPr algn="just"/>
              <a:r>
                <a:rPr lang="en-US" sz="1250" dirty="0" smtClean="0">
                  <a:solidFill>
                    <a:schemeClr val="tx1">
                      <a:lumMod val="65000"/>
                      <a:lumOff val="35000"/>
                    </a:schemeClr>
                  </a:solidFill>
                </a:rPr>
                <a:t>Webpage on MHRD website – advisory, motivational posters, practical tips podcasts, FAQs etc.</a:t>
              </a:r>
            </a:p>
            <a:p>
              <a:pPr algn="just"/>
              <a:endParaRPr lang="en-US" sz="900" dirty="0">
                <a:solidFill>
                  <a:schemeClr val="tx1">
                    <a:lumMod val="65000"/>
                    <a:lumOff val="35000"/>
                  </a:schemeClr>
                </a:solidFill>
              </a:endParaRPr>
            </a:p>
          </p:txBody>
        </p:sp>
      </p:grpSp>
      <p:grpSp>
        <p:nvGrpSpPr>
          <p:cNvPr id="4" name="Group 83">
            <a:extLst>
              <a:ext uri="{FF2B5EF4-FFF2-40B4-BE49-F238E27FC236}">
                <a16:creationId xmlns="" xmlns:a16="http://schemas.microsoft.com/office/drawing/2014/main" id="{D6D6479C-A71D-4AC4-84EE-6EF0EB929FE9}"/>
              </a:ext>
            </a:extLst>
          </p:cNvPr>
          <p:cNvGrpSpPr/>
          <p:nvPr/>
        </p:nvGrpSpPr>
        <p:grpSpPr>
          <a:xfrm>
            <a:off x="285720" y="3489262"/>
            <a:ext cx="2428892" cy="1536995"/>
            <a:chOff x="332936" y="4652338"/>
            <a:chExt cx="2937088" cy="2049322"/>
          </a:xfrm>
        </p:grpSpPr>
        <p:sp>
          <p:nvSpPr>
            <p:cNvPr id="85" name="TextBox 84">
              <a:extLst>
                <a:ext uri="{FF2B5EF4-FFF2-40B4-BE49-F238E27FC236}">
                  <a16:creationId xmlns="" xmlns:a16="http://schemas.microsoft.com/office/drawing/2014/main" id="{70ADF58D-F0EC-46FA-86B9-FDF30AC1C672}"/>
                </a:ext>
              </a:extLst>
            </p:cNvPr>
            <p:cNvSpPr txBox="1"/>
            <p:nvPr/>
          </p:nvSpPr>
          <p:spPr>
            <a:xfrm>
              <a:off x="332936" y="4652338"/>
              <a:ext cx="2937088" cy="492443"/>
            </a:xfrm>
            <a:prstGeom prst="rect">
              <a:avLst/>
            </a:prstGeom>
            <a:noFill/>
          </p:spPr>
          <p:txBody>
            <a:bodyPr wrap="square" lIns="0" rIns="0" rtlCol="0" anchor="ctr">
              <a:spAutoFit/>
            </a:bodyPr>
            <a:lstStyle/>
            <a:p>
              <a:pPr algn="ctr"/>
              <a:r>
                <a:rPr lang="en-US" b="1" dirty="0" smtClean="0"/>
                <a:t>       Toll-free Helpline</a:t>
              </a:r>
              <a:endParaRPr lang="en-US" b="1" dirty="0"/>
            </a:p>
          </p:txBody>
        </p:sp>
        <p:sp>
          <p:nvSpPr>
            <p:cNvPr id="86" name="TextBox 85">
              <a:extLst>
                <a:ext uri="{FF2B5EF4-FFF2-40B4-BE49-F238E27FC236}">
                  <a16:creationId xmlns="" xmlns:a16="http://schemas.microsoft.com/office/drawing/2014/main" id="{7CEC8DA8-3005-40D3-A32A-CCE1AE014DA9}"/>
                </a:ext>
              </a:extLst>
            </p:cNvPr>
            <p:cNvSpPr txBox="1"/>
            <p:nvPr/>
          </p:nvSpPr>
          <p:spPr>
            <a:xfrm>
              <a:off x="340731" y="5111485"/>
              <a:ext cx="2929293" cy="1590175"/>
            </a:xfrm>
            <a:prstGeom prst="rect">
              <a:avLst/>
            </a:prstGeom>
            <a:noFill/>
          </p:spPr>
          <p:txBody>
            <a:bodyPr wrap="square" lIns="0" rIns="0" rtlCol="0" anchor="ctr">
              <a:spAutoFit/>
            </a:bodyPr>
            <a:lstStyle/>
            <a:p>
              <a:pPr algn="just"/>
              <a:r>
                <a:rPr lang="en-US" sz="1250" dirty="0" smtClean="0">
                  <a:solidFill>
                    <a:schemeClr val="tx1">
                      <a:lumMod val="65000"/>
                      <a:lumOff val="35000"/>
                    </a:schemeClr>
                  </a:solidFill>
                </a:rPr>
                <a:t>National Toll Free Tele </a:t>
              </a:r>
              <a:r>
                <a:rPr lang="en-US" sz="1250" dirty="0" err="1" smtClean="0">
                  <a:solidFill>
                    <a:schemeClr val="tx1">
                      <a:lumMod val="65000"/>
                      <a:lumOff val="35000"/>
                    </a:schemeClr>
                  </a:solidFill>
                </a:rPr>
                <a:t>Counselling</a:t>
              </a:r>
              <a:r>
                <a:rPr lang="en-US" sz="1250" dirty="0" smtClean="0">
                  <a:solidFill>
                    <a:schemeClr val="tx1">
                      <a:lumMod val="65000"/>
                      <a:lumOff val="35000"/>
                    </a:schemeClr>
                  </a:solidFill>
                </a:rPr>
                <a:t> helpline-8448440632. Voluntary services of more than 500 counselors confirmed and 100 counselors mapped with IVRS for 1st phase.</a:t>
              </a:r>
            </a:p>
            <a:p>
              <a:pPr algn="just"/>
              <a:endParaRPr lang="en-US" sz="900" dirty="0">
                <a:solidFill>
                  <a:schemeClr val="tx1">
                    <a:lumMod val="65000"/>
                    <a:lumOff val="35000"/>
                  </a:schemeClr>
                </a:solidFill>
              </a:endParaRPr>
            </a:p>
          </p:txBody>
        </p:sp>
      </p:grpSp>
      <p:grpSp>
        <p:nvGrpSpPr>
          <p:cNvPr id="5" name="Group 86">
            <a:extLst>
              <a:ext uri="{FF2B5EF4-FFF2-40B4-BE49-F238E27FC236}">
                <a16:creationId xmlns="" xmlns:a16="http://schemas.microsoft.com/office/drawing/2014/main" id="{206A1CB8-016E-455C-BBCF-02D71A948E15}"/>
              </a:ext>
            </a:extLst>
          </p:cNvPr>
          <p:cNvGrpSpPr/>
          <p:nvPr/>
        </p:nvGrpSpPr>
        <p:grpSpPr>
          <a:xfrm>
            <a:off x="255548" y="931612"/>
            <a:ext cx="2202816" cy="1183058"/>
            <a:chOff x="332936" y="2627766"/>
            <a:chExt cx="2937088" cy="1577411"/>
          </a:xfrm>
        </p:grpSpPr>
        <p:sp>
          <p:nvSpPr>
            <p:cNvPr id="88" name="TextBox 87">
              <a:extLst>
                <a:ext uri="{FF2B5EF4-FFF2-40B4-BE49-F238E27FC236}">
                  <a16:creationId xmlns="" xmlns:a16="http://schemas.microsoft.com/office/drawing/2014/main" id="{F7B2A025-E4F4-4559-A233-0A12C79E570F}"/>
                </a:ext>
              </a:extLst>
            </p:cNvPr>
            <p:cNvSpPr txBox="1"/>
            <p:nvPr/>
          </p:nvSpPr>
          <p:spPr>
            <a:xfrm>
              <a:off x="332936" y="2627766"/>
              <a:ext cx="2937088" cy="492443"/>
            </a:xfrm>
            <a:prstGeom prst="rect">
              <a:avLst/>
            </a:prstGeom>
            <a:noFill/>
          </p:spPr>
          <p:txBody>
            <a:bodyPr wrap="square" lIns="0" rIns="0" rtlCol="0" anchor="ctr">
              <a:spAutoFit/>
            </a:bodyPr>
            <a:lstStyle/>
            <a:p>
              <a:pPr algn="ctr"/>
              <a:r>
                <a:rPr lang="en-US" b="1" dirty="0" smtClean="0"/>
                <a:t>    Advisory</a:t>
              </a:r>
              <a:endParaRPr lang="en-US" b="1" dirty="0"/>
            </a:p>
          </p:txBody>
        </p:sp>
        <p:sp>
          <p:nvSpPr>
            <p:cNvPr id="89" name="TextBox 88">
              <a:extLst>
                <a:ext uri="{FF2B5EF4-FFF2-40B4-BE49-F238E27FC236}">
                  <a16:creationId xmlns="" xmlns:a16="http://schemas.microsoft.com/office/drawing/2014/main" id="{B4E5BF29-230F-401E-BAEE-6A7DA57930BB}"/>
                </a:ext>
              </a:extLst>
            </p:cNvPr>
            <p:cNvSpPr txBox="1"/>
            <p:nvPr/>
          </p:nvSpPr>
          <p:spPr>
            <a:xfrm>
              <a:off x="340731" y="3086922"/>
              <a:ext cx="2929293" cy="1118255"/>
            </a:xfrm>
            <a:prstGeom prst="rect">
              <a:avLst/>
            </a:prstGeom>
            <a:noFill/>
          </p:spPr>
          <p:txBody>
            <a:bodyPr wrap="square" lIns="0" rIns="0" rtlCol="0" anchor="ctr">
              <a:spAutoFit/>
            </a:bodyPr>
            <a:lstStyle/>
            <a:p>
              <a:pPr algn="just"/>
              <a:r>
                <a:rPr lang="en-US" sz="1250" dirty="0" smtClean="0">
                  <a:solidFill>
                    <a:schemeClr val="tx1">
                      <a:lumMod val="65000"/>
                      <a:lumOff val="35000"/>
                    </a:schemeClr>
                  </a:solidFill>
                </a:rPr>
                <a:t>Guidelines for school/college students, teachers and parents to promote mental well being .</a:t>
              </a:r>
            </a:p>
            <a:p>
              <a:pPr algn="just"/>
              <a:endParaRPr lang="en-US" sz="1100" dirty="0">
                <a:solidFill>
                  <a:schemeClr val="tx1">
                    <a:lumMod val="65000"/>
                    <a:lumOff val="35000"/>
                  </a:schemeClr>
                </a:solidFill>
              </a:endParaRPr>
            </a:p>
          </p:txBody>
        </p:sp>
      </p:grpSp>
      <p:grpSp>
        <p:nvGrpSpPr>
          <p:cNvPr id="6" name="Group 92">
            <a:extLst>
              <a:ext uri="{FF2B5EF4-FFF2-40B4-BE49-F238E27FC236}">
                <a16:creationId xmlns="" xmlns:a16="http://schemas.microsoft.com/office/drawing/2014/main" id="{DE362093-C9C6-4A82-A090-C1F7AEBF885B}"/>
              </a:ext>
            </a:extLst>
          </p:cNvPr>
          <p:cNvGrpSpPr/>
          <p:nvPr/>
        </p:nvGrpSpPr>
        <p:grpSpPr>
          <a:xfrm>
            <a:off x="6412810" y="931613"/>
            <a:ext cx="2445469" cy="1075336"/>
            <a:chOff x="8921977" y="1466725"/>
            <a:chExt cx="2937088" cy="1433782"/>
          </a:xfrm>
        </p:grpSpPr>
        <p:sp>
          <p:nvSpPr>
            <p:cNvPr id="94" name="TextBox 93">
              <a:extLst>
                <a:ext uri="{FF2B5EF4-FFF2-40B4-BE49-F238E27FC236}">
                  <a16:creationId xmlns="" xmlns:a16="http://schemas.microsoft.com/office/drawing/2014/main" id="{7BF2D922-364A-4989-ADD4-3B66B70A796C}"/>
                </a:ext>
              </a:extLst>
            </p:cNvPr>
            <p:cNvSpPr txBox="1"/>
            <p:nvPr/>
          </p:nvSpPr>
          <p:spPr>
            <a:xfrm>
              <a:off x="8921977" y="1466725"/>
              <a:ext cx="2937088" cy="492443"/>
            </a:xfrm>
            <a:prstGeom prst="rect">
              <a:avLst/>
            </a:prstGeom>
            <a:noFill/>
          </p:spPr>
          <p:txBody>
            <a:bodyPr wrap="square" lIns="0" rIns="0" rtlCol="0" anchor="ctr">
              <a:spAutoFit/>
            </a:bodyPr>
            <a:lstStyle/>
            <a:p>
              <a:r>
                <a:rPr lang="en-IN" b="1" noProof="1" smtClean="0"/>
                <a:t>Counselling Resources</a:t>
              </a:r>
              <a:endParaRPr lang="en-US" b="1" noProof="1"/>
            </a:p>
          </p:txBody>
        </p:sp>
        <p:sp>
          <p:nvSpPr>
            <p:cNvPr id="95" name="TextBox 94">
              <a:extLst>
                <a:ext uri="{FF2B5EF4-FFF2-40B4-BE49-F238E27FC236}">
                  <a16:creationId xmlns="" xmlns:a16="http://schemas.microsoft.com/office/drawing/2014/main" id="{186FF135-0CED-4DD7-A1B1-934164FA7E33}"/>
                </a:ext>
              </a:extLst>
            </p:cNvPr>
            <p:cNvSpPr txBox="1"/>
            <p:nvPr/>
          </p:nvSpPr>
          <p:spPr>
            <a:xfrm>
              <a:off x="8929772" y="1925881"/>
              <a:ext cx="2929293" cy="974626"/>
            </a:xfrm>
            <a:prstGeom prst="rect">
              <a:avLst/>
            </a:prstGeom>
            <a:noFill/>
          </p:spPr>
          <p:txBody>
            <a:bodyPr wrap="square" lIns="0" rIns="0" rtlCol="0" anchor="t">
              <a:spAutoFit/>
            </a:bodyPr>
            <a:lstStyle/>
            <a:p>
              <a:pPr algn="just">
                <a:spcBef>
                  <a:spcPts val="900"/>
                </a:spcBef>
              </a:pPr>
              <a:r>
                <a:rPr lang="en-US" sz="1250" noProof="1" smtClean="0">
                  <a:solidFill>
                    <a:schemeClr val="tx1">
                      <a:lumMod val="65000"/>
                      <a:lumOff val="35000"/>
                    </a:schemeClr>
                  </a:solidFill>
                </a:rPr>
                <a:t>National database and directory of Counselors and Counseling services.</a:t>
              </a:r>
            </a:p>
            <a:p>
              <a:pPr algn="just">
                <a:spcBef>
                  <a:spcPts val="900"/>
                </a:spcBef>
              </a:pPr>
              <a:endParaRPr lang="en-US" sz="900" noProof="1">
                <a:solidFill>
                  <a:schemeClr val="tx1">
                    <a:lumMod val="65000"/>
                    <a:lumOff val="35000"/>
                  </a:schemeClr>
                </a:solidFill>
              </a:endParaRPr>
            </a:p>
          </p:txBody>
        </p:sp>
      </p:grpSp>
      <p:grpSp>
        <p:nvGrpSpPr>
          <p:cNvPr id="7" name="Group 2">
            <a:extLst>
              <a:ext uri="{FF2B5EF4-FFF2-40B4-BE49-F238E27FC236}">
                <a16:creationId xmlns="" xmlns:a16="http://schemas.microsoft.com/office/drawing/2014/main" id="{3FB53817-99C8-4599-869A-4AC1C2C91090}"/>
              </a:ext>
            </a:extLst>
          </p:cNvPr>
          <p:cNvGrpSpPr/>
          <p:nvPr/>
        </p:nvGrpSpPr>
        <p:grpSpPr>
          <a:xfrm>
            <a:off x="417557" y="722365"/>
            <a:ext cx="529745" cy="497682"/>
            <a:chOff x="4087031" y="4641593"/>
            <a:chExt cx="1206500" cy="1133477"/>
          </a:xfrm>
        </p:grpSpPr>
        <p:sp>
          <p:nvSpPr>
            <p:cNvPr id="96" name="Freeform 16">
              <a:extLst>
                <a:ext uri="{FF2B5EF4-FFF2-40B4-BE49-F238E27FC236}">
                  <a16:creationId xmlns="" xmlns:a16="http://schemas.microsoft.com/office/drawing/2014/main" id="{6AB2D64E-D745-4F5C-9DD4-70E9C0F6604D}"/>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7" name="Freeform 17">
              <a:extLst>
                <a:ext uri="{FF2B5EF4-FFF2-40B4-BE49-F238E27FC236}">
                  <a16:creationId xmlns="" xmlns:a16="http://schemas.microsoft.com/office/drawing/2014/main" id="{582BBB31-D4BB-4968-B98F-D4C8317E9BED}"/>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8" name="Freeform 18">
              <a:extLst>
                <a:ext uri="{FF2B5EF4-FFF2-40B4-BE49-F238E27FC236}">
                  <a16:creationId xmlns="" xmlns:a16="http://schemas.microsoft.com/office/drawing/2014/main" id="{5F34C85C-5C76-4082-94F4-ACE4B37B31C1}"/>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8" name="Group 98">
            <a:extLst>
              <a:ext uri="{FF2B5EF4-FFF2-40B4-BE49-F238E27FC236}">
                <a16:creationId xmlns="" xmlns:a16="http://schemas.microsoft.com/office/drawing/2014/main" id="{703D9C56-3B27-46CB-A311-F16594B51460}"/>
              </a:ext>
            </a:extLst>
          </p:cNvPr>
          <p:cNvGrpSpPr/>
          <p:nvPr/>
        </p:nvGrpSpPr>
        <p:grpSpPr>
          <a:xfrm>
            <a:off x="430873" y="2003082"/>
            <a:ext cx="529745" cy="497682"/>
            <a:chOff x="4087031" y="4641593"/>
            <a:chExt cx="1206500" cy="1133477"/>
          </a:xfrm>
        </p:grpSpPr>
        <p:sp>
          <p:nvSpPr>
            <p:cNvPr id="100" name="Freeform 16">
              <a:extLst>
                <a:ext uri="{FF2B5EF4-FFF2-40B4-BE49-F238E27FC236}">
                  <a16:creationId xmlns="" xmlns:a16="http://schemas.microsoft.com/office/drawing/2014/main" id="{1BB85325-E642-4AD6-AD06-7435EEE2DE9D}"/>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1" name="Freeform 17">
              <a:extLst>
                <a:ext uri="{FF2B5EF4-FFF2-40B4-BE49-F238E27FC236}">
                  <a16:creationId xmlns="" xmlns:a16="http://schemas.microsoft.com/office/drawing/2014/main" id="{526B12EF-81A0-480E-994B-340067CEDA49}"/>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2" name="Freeform 18">
              <a:extLst>
                <a:ext uri="{FF2B5EF4-FFF2-40B4-BE49-F238E27FC236}">
                  <a16:creationId xmlns="" xmlns:a16="http://schemas.microsoft.com/office/drawing/2014/main" id="{F94B935F-BE93-409B-A7C0-DF20CAA4C296}"/>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9" name="Group 105">
            <a:extLst>
              <a:ext uri="{FF2B5EF4-FFF2-40B4-BE49-F238E27FC236}">
                <a16:creationId xmlns="" xmlns:a16="http://schemas.microsoft.com/office/drawing/2014/main" id="{F88ED4C3-EF66-42AA-88A8-6D2650C855CD}"/>
              </a:ext>
            </a:extLst>
          </p:cNvPr>
          <p:cNvGrpSpPr/>
          <p:nvPr/>
        </p:nvGrpSpPr>
        <p:grpSpPr>
          <a:xfrm>
            <a:off x="357158" y="3283800"/>
            <a:ext cx="529745" cy="497682"/>
            <a:chOff x="4087031" y="4641593"/>
            <a:chExt cx="1206500" cy="1133477"/>
          </a:xfrm>
        </p:grpSpPr>
        <p:sp>
          <p:nvSpPr>
            <p:cNvPr id="107" name="Freeform 16">
              <a:extLst>
                <a:ext uri="{FF2B5EF4-FFF2-40B4-BE49-F238E27FC236}">
                  <a16:creationId xmlns="" xmlns:a16="http://schemas.microsoft.com/office/drawing/2014/main" id="{57ECCB49-95A3-4BE1-9C42-7868CDD1A57A}"/>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8" name="Freeform 17">
              <a:extLst>
                <a:ext uri="{FF2B5EF4-FFF2-40B4-BE49-F238E27FC236}">
                  <a16:creationId xmlns="" xmlns:a16="http://schemas.microsoft.com/office/drawing/2014/main" id="{B007A0D4-6F50-4CA7-828F-594987C13239}"/>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9" name="Freeform 18">
              <a:extLst>
                <a:ext uri="{FF2B5EF4-FFF2-40B4-BE49-F238E27FC236}">
                  <a16:creationId xmlns="" xmlns:a16="http://schemas.microsoft.com/office/drawing/2014/main" id="{10CD9E9A-AACB-4329-AABF-44DAAAB584AE}"/>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accent6"/>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10" name="Group 54">
            <a:extLst>
              <a:ext uri="{FF2B5EF4-FFF2-40B4-BE49-F238E27FC236}">
                <a16:creationId xmlns="" xmlns:a16="http://schemas.microsoft.com/office/drawing/2014/main" id="{8ECC4D02-7844-4D1C-A198-6E996D2DECBD}"/>
              </a:ext>
            </a:extLst>
          </p:cNvPr>
          <p:cNvGrpSpPr/>
          <p:nvPr/>
        </p:nvGrpSpPr>
        <p:grpSpPr>
          <a:xfrm rot="20353008">
            <a:off x="3338510" y="673485"/>
            <a:ext cx="1892761" cy="3461012"/>
            <a:chOff x="5816599" y="3390899"/>
            <a:chExt cx="806421" cy="1474583"/>
          </a:xfrm>
        </p:grpSpPr>
        <p:sp>
          <p:nvSpPr>
            <p:cNvPr id="56" name="Shape">
              <a:extLst>
                <a:ext uri="{FF2B5EF4-FFF2-40B4-BE49-F238E27FC236}">
                  <a16:creationId xmlns="" xmlns:a16="http://schemas.microsoft.com/office/drawing/2014/main" id="{ACDA9C19-174F-45D1-B62A-ED096FC12816}"/>
                </a:ext>
              </a:extLst>
            </p:cNvPr>
            <p:cNvSpPr/>
            <p:nvPr/>
          </p:nvSpPr>
          <p:spPr>
            <a:xfrm>
              <a:off x="5968999" y="3543299"/>
              <a:ext cx="501143" cy="1322183"/>
            </a:xfrm>
            <a:custGeom>
              <a:avLst/>
              <a:gdLst/>
              <a:ahLst/>
              <a:cxnLst>
                <a:cxn ang="0">
                  <a:pos x="wd2" y="hd2"/>
                </a:cxn>
                <a:cxn ang="5400000">
                  <a:pos x="wd2" y="hd2"/>
                </a:cxn>
                <a:cxn ang="10800000">
                  <a:pos x="wd2" y="hd2"/>
                </a:cxn>
                <a:cxn ang="16200000">
                  <a:pos x="wd2" y="hd2"/>
                </a:cxn>
              </a:cxnLst>
              <a:rect l="0" t="0" r="r" b="b"/>
              <a:pathLst>
                <a:path w="21600" h="21548" extrusionOk="0">
                  <a:moveTo>
                    <a:pt x="21600" y="5619"/>
                  </a:moveTo>
                  <a:cubicBezTo>
                    <a:pt x="21600" y="5607"/>
                    <a:pt x="21595" y="5595"/>
                    <a:pt x="21595" y="5580"/>
                  </a:cubicBezTo>
                  <a:cubicBezTo>
                    <a:pt x="21485" y="1567"/>
                    <a:pt x="16695" y="0"/>
                    <a:pt x="10800" y="0"/>
                  </a:cubicBezTo>
                  <a:cubicBezTo>
                    <a:pt x="4905" y="0"/>
                    <a:pt x="115" y="1567"/>
                    <a:pt x="5" y="5580"/>
                  </a:cubicBezTo>
                  <a:cubicBezTo>
                    <a:pt x="5" y="5592"/>
                    <a:pt x="0" y="5605"/>
                    <a:pt x="0" y="5619"/>
                  </a:cubicBezTo>
                  <a:cubicBezTo>
                    <a:pt x="0" y="5628"/>
                    <a:pt x="0" y="5634"/>
                    <a:pt x="5" y="5642"/>
                  </a:cubicBezTo>
                  <a:cubicBezTo>
                    <a:pt x="5" y="5669"/>
                    <a:pt x="0" y="5696"/>
                    <a:pt x="0" y="5721"/>
                  </a:cubicBezTo>
                  <a:lnTo>
                    <a:pt x="11" y="5721"/>
                  </a:lnTo>
                  <a:cubicBezTo>
                    <a:pt x="77" y="6356"/>
                    <a:pt x="766" y="6961"/>
                    <a:pt x="1960" y="7412"/>
                  </a:cubicBezTo>
                  <a:lnTo>
                    <a:pt x="5293" y="8672"/>
                  </a:lnTo>
                  <a:cubicBezTo>
                    <a:pt x="6317" y="9059"/>
                    <a:pt x="6897" y="9585"/>
                    <a:pt x="6897" y="10134"/>
                  </a:cubicBezTo>
                  <a:lnTo>
                    <a:pt x="6897" y="19191"/>
                  </a:lnTo>
                  <a:cubicBezTo>
                    <a:pt x="6897" y="19433"/>
                    <a:pt x="7083" y="19671"/>
                    <a:pt x="7428" y="19874"/>
                  </a:cubicBezTo>
                  <a:lnTo>
                    <a:pt x="10012" y="21393"/>
                  </a:lnTo>
                  <a:cubicBezTo>
                    <a:pt x="10362" y="21598"/>
                    <a:pt x="11156" y="21600"/>
                    <a:pt x="11512" y="21397"/>
                  </a:cubicBezTo>
                  <a:lnTo>
                    <a:pt x="14166" y="19874"/>
                  </a:lnTo>
                  <a:cubicBezTo>
                    <a:pt x="14511" y="19669"/>
                    <a:pt x="14697" y="19433"/>
                    <a:pt x="14697" y="19191"/>
                  </a:cubicBezTo>
                  <a:lnTo>
                    <a:pt x="14697" y="10136"/>
                  </a:lnTo>
                  <a:cubicBezTo>
                    <a:pt x="14697" y="9587"/>
                    <a:pt x="15272" y="9061"/>
                    <a:pt x="16301" y="8674"/>
                  </a:cubicBezTo>
                  <a:lnTo>
                    <a:pt x="19635" y="7414"/>
                  </a:lnTo>
                  <a:cubicBezTo>
                    <a:pt x="20828" y="6963"/>
                    <a:pt x="21518" y="6358"/>
                    <a:pt x="21584" y="5723"/>
                  </a:cubicBezTo>
                  <a:lnTo>
                    <a:pt x="21594" y="5723"/>
                  </a:lnTo>
                  <a:cubicBezTo>
                    <a:pt x="21594" y="5696"/>
                    <a:pt x="21594" y="5669"/>
                    <a:pt x="21589" y="5644"/>
                  </a:cubicBezTo>
                  <a:cubicBezTo>
                    <a:pt x="21600" y="5634"/>
                    <a:pt x="21600" y="5628"/>
                    <a:pt x="21600" y="5619"/>
                  </a:cubicBezTo>
                  <a:close/>
                </a:path>
              </a:pathLst>
            </a:custGeom>
            <a:solidFill>
              <a:srgbClr val="EDEDEE"/>
            </a:solidFill>
            <a:ln w="12700">
              <a:miter lim="400000"/>
            </a:ln>
          </p:spPr>
          <p:txBody>
            <a:bodyPr lIns="38100" tIns="38100" rIns="38100" bIns="38100" anchor="ctr"/>
            <a:lstStyle/>
            <a:p>
              <a:pPr>
                <a:defRPr sz="3000"/>
              </a:pPr>
              <a:endParaRPr/>
            </a:p>
          </p:txBody>
        </p:sp>
        <p:sp>
          <p:nvSpPr>
            <p:cNvPr id="57" name="Shape">
              <a:extLst>
                <a:ext uri="{FF2B5EF4-FFF2-40B4-BE49-F238E27FC236}">
                  <a16:creationId xmlns="" xmlns:a16="http://schemas.microsoft.com/office/drawing/2014/main" id="{C9F88274-1B2A-47E5-A19E-0A235ADD990B}"/>
                </a:ext>
              </a:extLst>
            </p:cNvPr>
            <p:cNvSpPr/>
            <p:nvPr/>
          </p:nvSpPr>
          <p:spPr>
            <a:xfrm>
              <a:off x="6273800" y="4267199"/>
              <a:ext cx="37085" cy="433579"/>
            </a:xfrm>
            <a:custGeom>
              <a:avLst/>
              <a:gdLst/>
              <a:ahLst/>
              <a:cxnLst>
                <a:cxn ang="0">
                  <a:pos x="wd2" y="hd2"/>
                </a:cxn>
                <a:cxn ang="5400000">
                  <a:pos x="wd2" y="hd2"/>
                </a:cxn>
                <a:cxn ang="10800000">
                  <a:pos x="wd2" y="hd2"/>
                </a:cxn>
                <a:cxn ang="16200000">
                  <a:pos x="wd2" y="hd2"/>
                </a:cxn>
              </a:cxnLst>
              <a:rect l="0" t="0" r="r" b="b"/>
              <a:pathLst>
                <a:path w="21600" h="21600" extrusionOk="0">
                  <a:moveTo>
                    <a:pt x="0" y="462"/>
                  </a:moveTo>
                  <a:lnTo>
                    <a:pt x="0" y="21600"/>
                  </a:lnTo>
                  <a:cubicBezTo>
                    <a:pt x="5104" y="21372"/>
                    <a:pt x="11909" y="21239"/>
                    <a:pt x="19677" y="21239"/>
                  </a:cubicBezTo>
                  <a:cubicBezTo>
                    <a:pt x="20342" y="21239"/>
                    <a:pt x="21008" y="21239"/>
                    <a:pt x="21600" y="21246"/>
                  </a:cubicBezTo>
                  <a:lnTo>
                    <a:pt x="21600" y="0"/>
                  </a:lnTo>
                  <a:cubicBezTo>
                    <a:pt x="13833" y="70"/>
                    <a:pt x="6953" y="114"/>
                    <a:pt x="3033" y="133"/>
                  </a:cubicBezTo>
                  <a:cubicBezTo>
                    <a:pt x="2367" y="259"/>
                    <a:pt x="1257" y="367"/>
                    <a:pt x="0" y="462"/>
                  </a:cubicBezTo>
                  <a:close/>
                </a:path>
              </a:pathLst>
            </a:custGeom>
            <a:solidFill>
              <a:srgbClr val="6DBB6A"/>
            </a:solidFill>
            <a:ln w="12700">
              <a:miter lim="400000"/>
            </a:ln>
          </p:spPr>
          <p:txBody>
            <a:bodyPr lIns="38100" tIns="38100" rIns="38100" bIns="38100" anchor="ctr"/>
            <a:lstStyle/>
            <a:p>
              <a:pPr>
                <a:defRPr sz="3000"/>
              </a:pPr>
              <a:endParaRPr/>
            </a:p>
          </p:txBody>
        </p:sp>
        <p:sp>
          <p:nvSpPr>
            <p:cNvPr id="58" name="Shape">
              <a:extLst>
                <a:ext uri="{FF2B5EF4-FFF2-40B4-BE49-F238E27FC236}">
                  <a16:creationId xmlns="" xmlns:a16="http://schemas.microsoft.com/office/drawing/2014/main" id="{D27EC220-31F7-407A-A3F6-00972BFB77A3}"/>
                </a:ext>
              </a:extLst>
            </p:cNvPr>
            <p:cNvSpPr/>
            <p:nvPr/>
          </p:nvSpPr>
          <p:spPr>
            <a:xfrm>
              <a:off x="6190531" y="4282038"/>
              <a:ext cx="67692" cy="41541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593"/>
                  </a:lnTo>
                  <a:cubicBezTo>
                    <a:pt x="2796" y="21356"/>
                    <a:pt x="6565" y="21217"/>
                    <a:pt x="10780" y="21217"/>
                  </a:cubicBezTo>
                  <a:cubicBezTo>
                    <a:pt x="15035" y="21217"/>
                    <a:pt x="18804" y="21356"/>
                    <a:pt x="21600" y="21600"/>
                  </a:cubicBezTo>
                  <a:lnTo>
                    <a:pt x="21600" y="20"/>
                  </a:lnTo>
                  <a:cubicBezTo>
                    <a:pt x="18480" y="198"/>
                    <a:pt x="14711" y="284"/>
                    <a:pt x="10982" y="284"/>
                  </a:cubicBezTo>
                  <a:cubicBezTo>
                    <a:pt x="7092" y="284"/>
                    <a:pt x="3161" y="185"/>
                    <a:pt x="0" y="0"/>
                  </a:cubicBezTo>
                  <a:close/>
                </a:path>
              </a:pathLst>
            </a:custGeom>
            <a:solidFill>
              <a:srgbClr val="499F5F"/>
            </a:solidFill>
            <a:ln w="12700">
              <a:miter lim="400000"/>
            </a:ln>
          </p:spPr>
          <p:txBody>
            <a:bodyPr lIns="38100" tIns="38100" rIns="38100" bIns="38100" anchor="ctr"/>
            <a:lstStyle/>
            <a:p>
              <a:pPr>
                <a:defRPr sz="3000"/>
              </a:pPr>
              <a:endParaRPr/>
            </a:p>
          </p:txBody>
        </p:sp>
        <p:sp>
          <p:nvSpPr>
            <p:cNvPr id="59" name="Shape">
              <a:extLst>
                <a:ext uri="{FF2B5EF4-FFF2-40B4-BE49-F238E27FC236}">
                  <a16:creationId xmlns="" xmlns:a16="http://schemas.microsoft.com/office/drawing/2014/main" id="{2CD6A45A-2D66-48FB-80E2-18D45EB7AE97}"/>
                </a:ext>
              </a:extLst>
            </p:cNvPr>
            <p:cNvSpPr/>
            <p:nvPr/>
          </p:nvSpPr>
          <p:spPr>
            <a:xfrm>
              <a:off x="6134363" y="4159189"/>
              <a:ext cx="180975" cy="24665"/>
            </a:xfrm>
            <a:custGeom>
              <a:avLst/>
              <a:gdLst/>
              <a:ahLst/>
              <a:cxnLst>
                <a:cxn ang="0">
                  <a:pos x="wd2" y="hd2"/>
                </a:cxn>
                <a:cxn ang="5400000">
                  <a:pos x="wd2" y="hd2"/>
                </a:cxn>
                <a:cxn ang="10800000">
                  <a:pos x="wd2" y="hd2"/>
                </a:cxn>
                <a:cxn ang="16200000">
                  <a:pos x="wd2" y="hd2"/>
                </a:cxn>
              </a:cxnLst>
              <a:rect l="0" t="0" r="r" b="b"/>
              <a:pathLst>
                <a:path w="21600" h="17122" extrusionOk="0">
                  <a:moveTo>
                    <a:pt x="0" y="0"/>
                  </a:moveTo>
                  <a:lnTo>
                    <a:pt x="0" y="10932"/>
                  </a:lnTo>
                  <a:cubicBezTo>
                    <a:pt x="4290" y="15958"/>
                    <a:pt x="12232" y="21600"/>
                    <a:pt x="21600" y="11549"/>
                  </a:cubicBezTo>
                  <a:lnTo>
                    <a:pt x="21600" y="441"/>
                  </a:lnTo>
                  <a:cubicBezTo>
                    <a:pt x="17765" y="4408"/>
                    <a:pt x="14173" y="5995"/>
                    <a:pt x="10974" y="5995"/>
                  </a:cubicBezTo>
                  <a:cubicBezTo>
                    <a:pt x="6412" y="5995"/>
                    <a:pt x="2637" y="2998"/>
                    <a:pt x="0" y="0"/>
                  </a:cubicBezTo>
                  <a:close/>
                </a:path>
              </a:pathLst>
            </a:custGeom>
            <a:solidFill>
              <a:srgbClr val="808184"/>
            </a:solidFill>
            <a:ln w="12700">
              <a:miter lim="400000"/>
            </a:ln>
          </p:spPr>
          <p:txBody>
            <a:bodyPr lIns="38100" tIns="38100" rIns="38100" bIns="38100" anchor="ctr"/>
            <a:lstStyle/>
            <a:p>
              <a:pPr>
                <a:defRPr sz="3000"/>
              </a:pPr>
              <a:endParaRPr dirty="0"/>
            </a:p>
          </p:txBody>
        </p:sp>
        <p:sp>
          <p:nvSpPr>
            <p:cNvPr id="60" name="Shape">
              <a:extLst>
                <a:ext uri="{FF2B5EF4-FFF2-40B4-BE49-F238E27FC236}">
                  <a16:creationId xmlns="" xmlns:a16="http://schemas.microsoft.com/office/drawing/2014/main" id="{ECFF9F58-E786-442C-A7D6-6A7F1CC8CC7B}"/>
                </a:ext>
              </a:extLst>
            </p:cNvPr>
            <p:cNvSpPr/>
            <p:nvPr/>
          </p:nvSpPr>
          <p:spPr>
            <a:xfrm>
              <a:off x="6134100" y="4191000"/>
              <a:ext cx="180975" cy="24665"/>
            </a:xfrm>
            <a:custGeom>
              <a:avLst/>
              <a:gdLst/>
              <a:ahLst/>
              <a:cxnLst>
                <a:cxn ang="0">
                  <a:pos x="wd2" y="hd2"/>
                </a:cxn>
                <a:cxn ang="5400000">
                  <a:pos x="wd2" y="hd2"/>
                </a:cxn>
                <a:cxn ang="10800000">
                  <a:pos x="wd2" y="hd2"/>
                </a:cxn>
                <a:cxn ang="16200000">
                  <a:pos x="wd2" y="hd2"/>
                </a:cxn>
              </a:cxnLst>
              <a:rect l="0" t="0" r="r" b="b"/>
              <a:pathLst>
                <a:path w="21600" h="17122" extrusionOk="0">
                  <a:moveTo>
                    <a:pt x="0" y="0"/>
                  </a:moveTo>
                  <a:lnTo>
                    <a:pt x="0" y="10932"/>
                  </a:lnTo>
                  <a:cubicBezTo>
                    <a:pt x="4290" y="15958"/>
                    <a:pt x="12232" y="21600"/>
                    <a:pt x="21600" y="11549"/>
                  </a:cubicBezTo>
                  <a:lnTo>
                    <a:pt x="21600" y="441"/>
                  </a:lnTo>
                  <a:cubicBezTo>
                    <a:pt x="17765" y="4408"/>
                    <a:pt x="14173" y="5995"/>
                    <a:pt x="10974" y="5995"/>
                  </a:cubicBezTo>
                  <a:cubicBezTo>
                    <a:pt x="6412" y="5995"/>
                    <a:pt x="2637" y="2910"/>
                    <a:pt x="0" y="0"/>
                  </a:cubicBezTo>
                  <a:close/>
                </a:path>
              </a:pathLst>
            </a:custGeom>
            <a:solidFill>
              <a:srgbClr val="808184"/>
            </a:solidFill>
            <a:ln w="12700">
              <a:miter lim="400000"/>
            </a:ln>
          </p:spPr>
          <p:txBody>
            <a:bodyPr lIns="38100" tIns="38100" rIns="38100" bIns="38100" anchor="ctr"/>
            <a:lstStyle/>
            <a:p>
              <a:pPr>
                <a:defRPr sz="3000"/>
              </a:pPr>
              <a:endParaRPr/>
            </a:p>
          </p:txBody>
        </p:sp>
        <p:sp>
          <p:nvSpPr>
            <p:cNvPr id="61" name="Shape">
              <a:extLst>
                <a:ext uri="{FF2B5EF4-FFF2-40B4-BE49-F238E27FC236}">
                  <a16:creationId xmlns="" xmlns:a16="http://schemas.microsoft.com/office/drawing/2014/main" id="{386A5D86-5F80-4410-B2A3-55E193BB5039}"/>
                </a:ext>
              </a:extLst>
            </p:cNvPr>
            <p:cNvSpPr/>
            <p:nvPr/>
          </p:nvSpPr>
          <p:spPr>
            <a:xfrm>
              <a:off x="6133643" y="4224586"/>
              <a:ext cx="181103" cy="454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8688"/>
                  </a:lnTo>
                  <a:cubicBezTo>
                    <a:pt x="2757" y="10800"/>
                    <a:pt x="5438" y="11765"/>
                    <a:pt x="5483" y="11765"/>
                  </a:cubicBezTo>
                  <a:cubicBezTo>
                    <a:pt x="5998" y="11946"/>
                    <a:pt x="6392" y="13636"/>
                    <a:pt x="6392" y="15687"/>
                  </a:cubicBezTo>
                  <a:cubicBezTo>
                    <a:pt x="6392" y="17195"/>
                    <a:pt x="8043" y="21600"/>
                    <a:pt x="11209" y="21600"/>
                  </a:cubicBezTo>
                  <a:cubicBezTo>
                    <a:pt x="14375" y="21600"/>
                    <a:pt x="16026" y="17195"/>
                    <a:pt x="16026" y="15687"/>
                  </a:cubicBezTo>
                  <a:cubicBezTo>
                    <a:pt x="16026" y="13575"/>
                    <a:pt x="16450" y="11826"/>
                    <a:pt x="16980" y="11765"/>
                  </a:cubicBezTo>
                  <a:cubicBezTo>
                    <a:pt x="17010" y="11765"/>
                    <a:pt x="19101" y="11403"/>
                    <a:pt x="21600" y="10317"/>
                  </a:cubicBezTo>
                  <a:lnTo>
                    <a:pt x="21600" y="302"/>
                  </a:lnTo>
                  <a:cubicBezTo>
                    <a:pt x="17768" y="3017"/>
                    <a:pt x="14178" y="4103"/>
                    <a:pt x="10982" y="4103"/>
                  </a:cubicBezTo>
                  <a:cubicBezTo>
                    <a:pt x="6407" y="4103"/>
                    <a:pt x="2636" y="2051"/>
                    <a:pt x="0" y="0"/>
                  </a:cubicBezTo>
                  <a:close/>
                </a:path>
              </a:pathLst>
            </a:custGeom>
            <a:solidFill>
              <a:srgbClr val="535154"/>
            </a:solidFill>
            <a:ln w="12700">
              <a:miter lim="400000"/>
            </a:ln>
          </p:spPr>
          <p:txBody>
            <a:bodyPr lIns="38100" tIns="38100" rIns="38100" bIns="38100" anchor="ctr"/>
            <a:lstStyle/>
            <a:p>
              <a:pPr>
                <a:defRPr sz="3000"/>
              </a:pPr>
              <a:endParaRPr/>
            </a:p>
          </p:txBody>
        </p:sp>
        <p:sp>
          <p:nvSpPr>
            <p:cNvPr id="62" name="Shape">
              <a:extLst>
                <a:ext uri="{FF2B5EF4-FFF2-40B4-BE49-F238E27FC236}">
                  <a16:creationId xmlns="" xmlns:a16="http://schemas.microsoft.com/office/drawing/2014/main" id="{66758BE8-AFBF-4674-8605-D5EF10B20409}"/>
                </a:ext>
              </a:extLst>
            </p:cNvPr>
            <p:cNvSpPr/>
            <p:nvPr/>
          </p:nvSpPr>
          <p:spPr>
            <a:xfrm>
              <a:off x="6134100" y="4254500"/>
              <a:ext cx="42926" cy="43624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566"/>
                  </a:lnTo>
                  <a:cubicBezTo>
                    <a:pt x="20705" y="478"/>
                    <a:pt x="19938" y="377"/>
                    <a:pt x="19427" y="277"/>
                  </a:cubicBezTo>
                  <a:cubicBezTo>
                    <a:pt x="15465" y="233"/>
                    <a:pt x="7924" y="145"/>
                    <a:pt x="0" y="0"/>
                  </a:cubicBezTo>
                  <a:lnTo>
                    <a:pt x="0" y="21298"/>
                  </a:lnTo>
                  <a:cubicBezTo>
                    <a:pt x="1662" y="21279"/>
                    <a:pt x="3387" y="21273"/>
                    <a:pt x="5112" y="21273"/>
                  </a:cubicBezTo>
                  <a:cubicBezTo>
                    <a:pt x="11567" y="21267"/>
                    <a:pt x="17254" y="21392"/>
                    <a:pt x="21600" y="21600"/>
                  </a:cubicBezTo>
                  <a:close/>
                </a:path>
              </a:pathLst>
            </a:custGeom>
            <a:solidFill>
              <a:srgbClr val="2F764E"/>
            </a:solidFill>
            <a:ln w="12700">
              <a:miter lim="400000"/>
            </a:ln>
          </p:spPr>
          <p:txBody>
            <a:bodyPr lIns="38100" tIns="38100" rIns="38100" bIns="38100" anchor="ctr"/>
            <a:lstStyle/>
            <a:p>
              <a:pPr>
                <a:defRPr sz="3000"/>
              </a:pPr>
              <a:endParaRPr/>
            </a:p>
          </p:txBody>
        </p:sp>
        <p:sp>
          <p:nvSpPr>
            <p:cNvPr id="63" name="Shape">
              <a:extLst>
                <a:ext uri="{FF2B5EF4-FFF2-40B4-BE49-F238E27FC236}">
                  <a16:creationId xmlns="" xmlns:a16="http://schemas.microsoft.com/office/drawing/2014/main" id="{55AC6A37-838C-4436-A293-D5550146922F}"/>
                </a:ext>
              </a:extLst>
            </p:cNvPr>
            <p:cNvSpPr/>
            <p:nvPr/>
          </p:nvSpPr>
          <p:spPr>
            <a:xfrm>
              <a:off x="6134100" y="4711700"/>
              <a:ext cx="180848" cy="101347"/>
            </a:xfrm>
            <a:custGeom>
              <a:avLst/>
              <a:gdLst/>
              <a:ahLst/>
              <a:cxnLst>
                <a:cxn ang="0">
                  <a:pos x="wd2" y="hd2"/>
                </a:cxn>
                <a:cxn ang="5400000">
                  <a:pos x="wd2" y="hd2"/>
                </a:cxn>
                <a:cxn ang="10800000">
                  <a:pos x="wd2" y="hd2"/>
                </a:cxn>
                <a:cxn ang="16200000">
                  <a:pos x="wd2" y="hd2"/>
                </a:cxn>
              </a:cxnLst>
              <a:rect l="0" t="0" r="r" b="b"/>
              <a:pathLst>
                <a:path w="21600" h="21600" extrusionOk="0">
                  <a:moveTo>
                    <a:pt x="17171" y="2707"/>
                  </a:moveTo>
                  <a:cubicBezTo>
                    <a:pt x="17171" y="3681"/>
                    <a:pt x="16731" y="4466"/>
                    <a:pt x="16185" y="4466"/>
                  </a:cubicBezTo>
                  <a:cubicBezTo>
                    <a:pt x="15639" y="4466"/>
                    <a:pt x="15168" y="3681"/>
                    <a:pt x="15168" y="2707"/>
                  </a:cubicBezTo>
                  <a:cubicBezTo>
                    <a:pt x="15168" y="1759"/>
                    <a:pt x="13636" y="0"/>
                    <a:pt x="11134" y="0"/>
                  </a:cubicBezTo>
                  <a:cubicBezTo>
                    <a:pt x="9010" y="0"/>
                    <a:pt x="7584" y="1272"/>
                    <a:pt x="7205" y="2220"/>
                  </a:cubicBezTo>
                  <a:cubicBezTo>
                    <a:pt x="7220" y="2382"/>
                    <a:pt x="7220" y="2544"/>
                    <a:pt x="7220" y="2707"/>
                  </a:cubicBezTo>
                  <a:cubicBezTo>
                    <a:pt x="7220" y="3681"/>
                    <a:pt x="6780" y="4466"/>
                    <a:pt x="6234" y="4466"/>
                  </a:cubicBezTo>
                  <a:lnTo>
                    <a:pt x="6113" y="4466"/>
                  </a:lnTo>
                  <a:cubicBezTo>
                    <a:pt x="5567" y="4466"/>
                    <a:pt x="5127" y="3681"/>
                    <a:pt x="5127" y="2707"/>
                  </a:cubicBezTo>
                  <a:lnTo>
                    <a:pt x="5127" y="2192"/>
                  </a:lnTo>
                  <a:cubicBezTo>
                    <a:pt x="4733" y="1218"/>
                    <a:pt x="3307" y="0"/>
                    <a:pt x="1213" y="0"/>
                  </a:cubicBezTo>
                  <a:cubicBezTo>
                    <a:pt x="774" y="0"/>
                    <a:pt x="379" y="81"/>
                    <a:pt x="0" y="162"/>
                  </a:cubicBezTo>
                  <a:lnTo>
                    <a:pt x="0" y="1678"/>
                  </a:lnTo>
                  <a:cubicBezTo>
                    <a:pt x="0" y="4845"/>
                    <a:pt x="516" y="7958"/>
                    <a:pt x="1471" y="10611"/>
                  </a:cubicBezTo>
                  <a:lnTo>
                    <a:pt x="5400" y="21519"/>
                  </a:lnTo>
                  <a:cubicBezTo>
                    <a:pt x="7008" y="20165"/>
                    <a:pt x="8798" y="19353"/>
                    <a:pt x="10679" y="19353"/>
                  </a:cubicBezTo>
                  <a:cubicBezTo>
                    <a:pt x="12605" y="19353"/>
                    <a:pt x="14440" y="20165"/>
                    <a:pt x="16063" y="21600"/>
                  </a:cubicBezTo>
                  <a:lnTo>
                    <a:pt x="20129" y="10611"/>
                  </a:lnTo>
                  <a:cubicBezTo>
                    <a:pt x="21084" y="7931"/>
                    <a:pt x="21600" y="4845"/>
                    <a:pt x="21600" y="1678"/>
                  </a:cubicBezTo>
                  <a:lnTo>
                    <a:pt x="21600" y="27"/>
                  </a:lnTo>
                  <a:cubicBezTo>
                    <a:pt x="21463" y="27"/>
                    <a:pt x="21342" y="0"/>
                    <a:pt x="21206" y="0"/>
                  </a:cubicBezTo>
                  <a:cubicBezTo>
                    <a:pt x="18703" y="0"/>
                    <a:pt x="17171" y="1759"/>
                    <a:pt x="17171" y="2707"/>
                  </a:cubicBezTo>
                  <a:close/>
                </a:path>
              </a:pathLst>
            </a:custGeom>
            <a:solidFill>
              <a:srgbClr val="E4C4A7"/>
            </a:solidFill>
            <a:ln w="12700">
              <a:miter lim="400000"/>
            </a:ln>
          </p:spPr>
          <p:txBody>
            <a:bodyPr lIns="38100" tIns="38100" rIns="38100" bIns="38100" anchor="ctr"/>
            <a:lstStyle/>
            <a:p>
              <a:pPr>
                <a:defRPr sz="3000"/>
              </a:pPr>
              <a:endParaRPr/>
            </a:p>
          </p:txBody>
        </p:sp>
        <p:sp>
          <p:nvSpPr>
            <p:cNvPr id="64" name="Shape">
              <a:extLst>
                <a:ext uri="{FF2B5EF4-FFF2-40B4-BE49-F238E27FC236}">
                  <a16:creationId xmlns="" xmlns:a16="http://schemas.microsoft.com/office/drawing/2014/main" id="{44D30731-D87C-4BB8-9493-A49A162D9142}"/>
                </a:ext>
              </a:extLst>
            </p:cNvPr>
            <p:cNvSpPr/>
            <p:nvPr/>
          </p:nvSpPr>
          <p:spPr>
            <a:xfrm>
              <a:off x="6184899" y="4813300"/>
              <a:ext cx="71122" cy="45038"/>
            </a:xfrm>
            <a:custGeom>
              <a:avLst/>
              <a:gdLst/>
              <a:ahLst/>
              <a:cxnLst>
                <a:cxn ang="0">
                  <a:pos x="wd2" y="hd2"/>
                </a:cxn>
                <a:cxn ang="5400000">
                  <a:pos x="wd2" y="hd2"/>
                </a:cxn>
                <a:cxn ang="10800000">
                  <a:pos x="wd2" y="hd2"/>
                </a:cxn>
                <a:cxn ang="16200000">
                  <a:pos x="wd2" y="hd2"/>
                </a:cxn>
              </a:cxnLst>
              <a:rect l="0" t="0" r="r" b="b"/>
              <a:pathLst>
                <a:path w="21600" h="20158" extrusionOk="0">
                  <a:moveTo>
                    <a:pt x="16007" y="15973"/>
                  </a:moveTo>
                  <a:lnTo>
                    <a:pt x="21600" y="3524"/>
                  </a:lnTo>
                  <a:cubicBezTo>
                    <a:pt x="18283" y="1307"/>
                    <a:pt x="14580" y="0"/>
                    <a:pt x="10684" y="0"/>
                  </a:cubicBezTo>
                  <a:cubicBezTo>
                    <a:pt x="6866" y="0"/>
                    <a:pt x="3278" y="1251"/>
                    <a:pt x="0" y="3354"/>
                  </a:cubicBezTo>
                  <a:lnTo>
                    <a:pt x="5477" y="15859"/>
                  </a:lnTo>
                  <a:cubicBezTo>
                    <a:pt x="7907" y="21543"/>
                    <a:pt x="13500" y="21600"/>
                    <a:pt x="16007" y="15973"/>
                  </a:cubicBezTo>
                  <a:close/>
                </a:path>
              </a:pathLst>
            </a:custGeom>
            <a:solidFill>
              <a:srgbClr val="535154"/>
            </a:solidFill>
            <a:ln w="12700">
              <a:miter lim="400000"/>
            </a:ln>
          </p:spPr>
          <p:txBody>
            <a:bodyPr lIns="38100" tIns="38100" rIns="38100" bIns="38100" anchor="ctr"/>
            <a:lstStyle/>
            <a:p>
              <a:pPr>
                <a:defRPr sz="3000"/>
              </a:pPr>
              <a:endParaRPr/>
            </a:p>
          </p:txBody>
        </p:sp>
        <p:sp>
          <p:nvSpPr>
            <p:cNvPr id="65" name="Shape">
              <a:extLst>
                <a:ext uri="{FF2B5EF4-FFF2-40B4-BE49-F238E27FC236}">
                  <a16:creationId xmlns="" xmlns:a16="http://schemas.microsoft.com/office/drawing/2014/main" id="{2DF5939D-B350-4B11-AE91-5B1A83E6611F}"/>
                </a:ext>
              </a:extLst>
            </p:cNvPr>
            <p:cNvSpPr/>
            <p:nvPr/>
          </p:nvSpPr>
          <p:spPr>
            <a:xfrm>
              <a:off x="6070600" y="3848099"/>
              <a:ext cx="66049" cy="30247"/>
            </a:xfrm>
            <a:custGeom>
              <a:avLst/>
              <a:gdLst/>
              <a:ahLst/>
              <a:cxnLst>
                <a:cxn ang="0">
                  <a:pos x="wd2" y="hd2"/>
                </a:cxn>
                <a:cxn ang="5400000">
                  <a:pos x="wd2" y="hd2"/>
                </a:cxn>
                <a:cxn ang="10800000">
                  <a:pos x="wd2" y="hd2"/>
                </a:cxn>
                <a:cxn ang="16200000">
                  <a:pos x="wd2" y="hd2"/>
                </a:cxn>
              </a:cxnLst>
              <a:rect l="0" t="0" r="r" b="b"/>
              <a:pathLst>
                <a:path w="19435" h="18706" extrusionOk="0">
                  <a:moveTo>
                    <a:pt x="14238" y="14839"/>
                  </a:moveTo>
                  <a:cubicBezTo>
                    <a:pt x="19320" y="10205"/>
                    <a:pt x="21600" y="9420"/>
                    <a:pt x="16779" y="3058"/>
                  </a:cubicBezTo>
                  <a:cubicBezTo>
                    <a:pt x="15247" y="1015"/>
                    <a:pt x="13341" y="623"/>
                    <a:pt x="11547" y="230"/>
                  </a:cubicBezTo>
                  <a:cubicBezTo>
                    <a:pt x="6839" y="-791"/>
                    <a:pt x="2952" y="1644"/>
                    <a:pt x="0" y="6278"/>
                  </a:cubicBezTo>
                  <a:cubicBezTo>
                    <a:pt x="785" y="8242"/>
                    <a:pt x="1607" y="10127"/>
                    <a:pt x="2541" y="11776"/>
                  </a:cubicBezTo>
                  <a:cubicBezTo>
                    <a:pt x="7624" y="20809"/>
                    <a:pt x="8371" y="20102"/>
                    <a:pt x="14238" y="14839"/>
                  </a:cubicBezTo>
                  <a:close/>
                </a:path>
              </a:pathLst>
            </a:custGeom>
            <a:solidFill>
              <a:schemeClr val="accent1"/>
            </a:solidFill>
            <a:ln w="12700">
              <a:miter lim="400000"/>
            </a:ln>
          </p:spPr>
          <p:txBody>
            <a:bodyPr lIns="38100" tIns="38100" rIns="38100" bIns="38100" anchor="ctr"/>
            <a:lstStyle/>
            <a:p>
              <a:pPr>
                <a:defRPr sz="3000"/>
              </a:pPr>
              <a:endParaRPr/>
            </a:p>
          </p:txBody>
        </p:sp>
        <p:sp>
          <p:nvSpPr>
            <p:cNvPr id="66" name="Shape">
              <a:extLst>
                <a:ext uri="{FF2B5EF4-FFF2-40B4-BE49-F238E27FC236}">
                  <a16:creationId xmlns="" xmlns:a16="http://schemas.microsoft.com/office/drawing/2014/main" id="{2A7423C8-F4FE-45CB-BAB2-D7BA046BAA50}"/>
                </a:ext>
              </a:extLst>
            </p:cNvPr>
            <p:cNvSpPr/>
            <p:nvPr/>
          </p:nvSpPr>
          <p:spPr>
            <a:xfrm>
              <a:off x="6213032" y="4052336"/>
              <a:ext cx="12161" cy="73153"/>
            </a:xfrm>
            <a:custGeom>
              <a:avLst/>
              <a:gdLst/>
              <a:ahLst/>
              <a:cxnLst>
                <a:cxn ang="0">
                  <a:pos x="wd2" y="hd2"/>
                </a:cxn>
                <a:cxn ang="5400000">
                  <a:pos x="wd2" y="hd2"/>
                </a:cxn>
                <a:cxn ang="10800000">
                  <a:pos x="wd2" y="hd2"/>
                </a:cxn>
                <a:cxn ang="16200000">
                  <a:pos x="wd2" y="hd2"/>
                </a:cxn>
              </a:cxnLst>
              <a:rect l="0" t="0" r="r" b="b"/>
              <a:pathLst>
                <a:path w="21322" h="21600" extrusionOk="0">
                  <a:moveTo>
                    <a:pt x="124" y="112"/>
                  </a:moveTo>
                  <a:cubicBezTo>
                    <a:pt x="-99" y="7275"/>
                    <a:pt x="-99" y="14437"/>
                    <a:pt x="792" y="21600"/>
                  </a:cubicBezTo>
                  <a:cubicBezTo>
                    <a:pt x="7472" y="21600"/>
                    <a:pt x="14375" y="21600"/>
                    <a:pt x="21278" y="21600"/>
                  </a:cubicBezTo>
                  <a:cubicBezTo>
                    <a:pt x="21501" y="14400"/>
                    <a:pt x="20833" y="7200"/>
                    <a:pt x="20165" y="0"/>
                  </a:cubicBezTo>
                  <a:cubicBezTo>
                    <a:pt x="13262" y="75"/>
                    <a:pt x="6582" y="112"/>
                    <a:pt x="124" y="112"/>
                  </a:cubicBezTo>
                  <a:close/>
                </a:path>
              </a:pathLst>
            </a:custGeom>
            <a:solidFill>
              <a:schemeClr val="accent3">
                <a:lumMod val="60000"/>
                <a:lumOff val="40000"/>
              </a:schemeClr>
            </a:solidFill>
            <a:ln w="12700">
              <a:miter lim="400000"/>
            </a:ln>
          </p:spPr>
          <p:txBody>
            <a:bodyPr lIns="38100" tIns="38100" rIns="38100" bIns="38100" anchor="ctr"/>
            <a:lstStyle/>
            <a:p>
              <a:pPr>
                <a:defRPr sz="3000"/>
              </a:pPr>
              <a:endParaRPr/>
            </a:p>
          </p:txBody>
        </p:sp>
        <p:sp>
          <p:nvSpPr>
            <p:cNvPr id="67" name="Shape">
              <a:extLst>
                <a:ext uri="{FF2B5EF4-FFF2-40B4-BE49-F238E27FC236}">
                  <a16:creationId xmlns="" xmlns:a16="http://schemas.microsoft.com/office/drawing/2014/main" id="{19D0F94D-7641-416D-9E59-008E04141C75}"/>
                </a:ext>
              </a:extLst>
            </p:cNvPr>
            <p:cNvSpPr/>
            <p:nvPr/>
          </p:nvSpPr>
          <p:spPr>
            <a:xfrm>
              <a:off x="5968999" y="3543299"/>
              <a:ext cx="501143" cy="580772"/>
            </a:xfrm>
            <a:custGeom>
              <a:avLst/>
              <a:gdLst/>
              <a:ahLst/>
              <a:cxnLst>
                <a:cxn ang="0">
                  <a:pos x="wd2" y="hd2"/>
                </a:cxn>
                <a:cxn ang="5400000">
                  <a:pos x="wd2" y="hd2"/>
                </a:cxn>
                <a:cxn ang="10800000">
                  <a:pos x="wd2" y="hd2"/>
                </a:cxn>
                <a:cxn ang="16200000">
                  <a:pos x="wd2" y="hd2"/>
                </a:cxn>
              </a:cxnLst>
              <a:rect l="0" t="0" r="r" b="b"/>
              <a:pathLst>
                <a:path w="21600" h="21600" extrusionOk="0">
                  <a:moveTo>
                    <a:pt x="21600" y="12824"/>
                  </a:moveTo>
                  <a:cubicBezTo>
                    <a:pt x="21600" y="12796"/>
                    <a:pt x="21595" y="12767"/>
                    <a:pt x="21595" y="12734"/>
                  </a:cubicBezTo>
                  <a:cubicBezTo>
                    <a:pt x="21485" y="3576"/>
                    <a:pt x="16695" y="0"/>
                    <a:pt x="10800" y="0"/>
                  </a:cubicBezTo>
                  <a:cubicBezTo>
                    <a:pt x="4905" y="0"/>
                    <a:pt x="115" y="3576"/>
                    <a:pt x="5" y="12734"/>
                  </a:cubicBezTo>
                  <a:cubicBezTo>
                    <a:pt x="5" y="12763"/>
                    <a:pt x="0" y="12791"/>
                    <a:pt x="0" y="12824"/>
                  </a:cubicBezTo>
                  <a:cubicBezTo>
                    <a:pt x="0" y="12843"/>
                    <a:pt x="0" y="12857"/>
                    <a:pt x="5" y="12876"/>
                  </a:cubicBezTo>
                  <a:cubicBezTo>
                    <a:pt x="5" y="12937"/>
                    <a:pt x="0" y="12999"/>
                    <a:pt x="0" y="13055"/>
                  </a:cubicBezTo>
                  <a:lnTo>
                    <a:pt x="11" y="13055"/>
                  </a:lnTo>
                  <a:cubicBezTo>
                    <a:pt x="77" y="14505"/>
                    <a:pt x="766" y="15885"/>
                    <a:pt x="1960" y="16914"/>
                  </a:cubicBezTo>
                  <a:lnTo>
                    <a:pt x="5293" y="19791"/>
                  </a:lnTo>
                  <a:cubicBezTo>
                    <a:pt x="5769" y="20202"/>
                    <a:pt x="6147" y="20688"/>
                    <a:pt x="6415" y="21208"/>
                  </a:cubicBezTo>
                  <a:cubicBezTo>
                    <a:pt x="7111" y="21345"/>
                    <a:pt x="8255" y="21529"/>
                    <a:pt x="9700" y="21600"/>
                  </a:cubicBezTo>
                  <a:cubicBezTo>
                    <a:pt x="9683" y="20693"/>
                    <a:pt x="9678" y="19791"/>
                    <a:pt x="9683" y="18884"/>
                  </a:cubicBezTo>
                  <a:cubicBezTo>
                    <a:pt x="9481" y="18870"/>
                    <a:pt x="9278" y="18846"/>
                    <a:pt x="9081" y="18818"/>
                  </a:cubicBezTo>
                  <a:cubicBezTo>
                    <a:pt x="7275" y="18563"/>
                    <a:pt x="5326" y="17821"/>
                    <a:pt x="4062" y="16669"/>
                  </a:cubicBezTo>
                  <a:cubicBezTo>
                    <a:pt x="2770" y="15493"/>
                    <a:pt x="1680" y="13424"/>
                    <a:pt x="3153" y="12016"/>
                  </a:cubicBezTo>
                  <a:cubicBezTo>
                    <a:pt x="3208" y="11964"/>
                    <a:pt x="3268" y="11927"/>
                    <a:pt x="3323" y="11879"/>
                  </a:cubicBezTo>
                  <a:cubicBezTo>
                    <a:pt x="2403" y="10769"/>
                    <a:pt x="2474" y="9244"/>
                    <a:pt x="2677" y="7935"/>
                  </a:cubicBezTo>
                  <a:cubicBezTo>
                    <a:pt x="2868" y="6679"/>
                    <a:pt x="3345" y="5167"/>
                    <a:pt x="4817" y="4605"/>
                  </a:cubicBezTo>
                  <a:cubicBezTo>
                    <a:pt x="6333" y="4029"/>
                    <a:pt x="7943" y="4662"/>
                    <a:pt x="8846" y="5786"/>
                  </a:cubicBezTo>
                  <a:cubicBezTo>
                    <a:pt x="10439" y="7765"/>
                    <a:pt x="10433" y="10514"/>
                    <a:pt x="10559" y="12829"/>
                  </a:cubicBezTo>
                  <a:cubicBezTo>
                    <a:pt x="10663" y="14718"/>
                    <a:pt x="10636" y="16612"/>
                    <a:pt x="10619" y="18501"/>
                  </a:cubicBezTo>
                  <a:cubicBezTo>
                    <a:pt x="10778" y="18511"/>
                    <a:pt x="10942" y="18516"/>
                    <a:pt x="11101" y="18516"/>
                  </a:cubicBezTo>
                  <a:cubicBezTo>
                    <a:pt x="11057" y="16281"/>
                    <a:pt x="11002" y="14047"/>
                    <a:pt x="11134" y="11813"/>
                  </a:cubicBezTo>
                  <a:cubicBezTo>
                    <a:pt x="11260" y="9640"/>
                    <a:pt x="11364" y="6821"/>
                    <a:pt x="13373" y="5243"/>
                  </a:cubicBezTo>
                  <a:cubicBezTo>
                    <a:pt x="14473" y="4374"/>
                    <a:pt x="16383" y="3944"/>
                    <a:pt x="17571" y="4922"/>
                  </a:cubicBezTo>
                  <a:cubicBezTo>
                    <a:pt x="18923" y="6036"/>
                    <a:pt x="19104" y="8242"/>
                    <a:pt x="18989" y="9749"/>
                  </a:cubicBezTo>
                  <a:cubicBezTo>
                    <a:pt x="18934" y="10458"/>
                    <a:pt x="18710" y="11142"/>
                    <a:pt x="18272" y="11686"/>
                  </a:cubicBezTo>
                  <a:cubicBezTo>
                    <a:pt x="18929" y="12215"/>
                    <a:pt x="19295" y="12985"/>
                    <a:pt x="19148" y="13891"/>
                  </a:cubicBezTo>
                  <a:cubicBezTo>
                    <a:pt x="18677" y="16796"/>
                    <a:pt x="15300" y="18445"/>
                    <a:pt x="12021" y="18823"/>
                  </a:cubicBezTo>
                  <a:cubicBezTo>
                    <a:pt x="12043" y="19744"/>
                    <a:pt x="12053" y="20670"/>
                    <a:pt x="12048" y="21591"/>
                  </a:cubicBezTo>
                  <a:cubicBezTo>
                    <a:pt x="13017" y="21543"/>
                    <a:pt x="14057" y="21439"/>
                    <a:pt x="15152" y="21246"/>
                  </a:cubicBezTo>
                  <a:cubicBezTo>
                    <a:pt x="15425" y="20703"/>
                    <a:pt x="15809" y="20207"/>
                    <a:pt x="16301" y="19781"/>
                  </a:cubicBezTo>
                  <a:lnTo>
                    <a:pt x="19635" y="16905"/>
                  </a:lnTo>
                  <a:cubicBezTo>
                    <a:pt x="20828" y="15875"/>
                    <a:pt x="21518" y="14496"/>
                    <a:pt x="21584" y="13046"/>
                  </a:cubicBezTo>
                  <a:lnTo>
                    <a:pt x="21594" y="13046"/>
                  </a:lnTo>
                  <a:cubicBezTo>
                    <a:pt x="21594" y="12985"/>
                    <a:pt x="21594" y="12923"/>
                    <a:pt x="21589" y="12866"/>
                  </a:cubicBezTo>
                  <a:cubicBezTo>
                    <a:pt x="21600" y="12857"/>
                    <a:pt x="21600" y="12843"/>
                    <a:pt x="21600" y="12824"/>
                  </a:cubicBezTo>
                  <a:close/>
                </a:path>
              </a:pathLst>
            </a:custGeom>
            <a:solidFill>
              <a:schemeClr val="accent3">
                <a:lumMod val="60000"/>
                <a:lumOff val="40000"/>
              </a:schemeClr>
            </a:solidFill>
            <a:ln w="12700">
              <a:miter lim="400000"/>
            </a:ln>
          </p:spPr>
          <p:txBody>
            <a:bodyPr lIns="38100" tIns="38100" rIns="38100" bIns="38100" anchor="ctr"/>
            <a:lstStyle/>
            <a:p>
              <a:pPr>
                <a:defRPr sz="3000"/>
              </a:pPr>
              <a:endParaRPr/>
            </a:p>
          </p:txBody>
        </p:sp>
        <p:sp>
          <p:nvSpPr>
            <p:cNvPr id="68" name="Shape">
              <a:extLst>
                <a:ext uri="{FF2B5EF4-FFF2-40B4-BE49-F238E27FC236}">
                  <a16:creationId xmlns="" xmlns:a16="http://schemas.microsoft.com/office/drawing/2014/main" id="{60F643B2-50FB-4B7B-B98A-162C9E05B643}"/>
                </a:ext>
              </a:extLst>
            </p:cNvPr>
            <p:cNvSpPr/>
            <p:nvPr/>
          </p:nvSpPr>
          <p:spPr>
            <a:xfrm>
              <a:off x="6121400" y="4127500"/>
              <a:ext cx="189738" cy="25519"/>
            </a:xfrm>
            <a:custGeom>
              <a:avLst/>
              <a:gdLst/>
              <a:ahLst/>
              <a:cxnLst>
                <a:cxn ang="0">
                  <a:pos x="wd2" y="hd2"/>
                </a:cxn>
                <a:cxn ang="5400000">
                  <a:pos x="wd2" y="hd2"/>
                </a:cxn>
                <a:cxn ang="10800000">
                  <a:pos x="wd2" y="hd2"/>
                </a:cxn>
                <a:cxn ang="16200000">
                  <a:pos x="wd2" y="hd2"/>
                </a:cxn>
              </a:cxnLst>
              <a:rect l="0" t="0" r="r" b="b"/>
              <a:pathLst>
                <a:path w="21600" h="17087" extrusionOk="0">
                  <a:moveTo>
                    <a:pt x="0" y="0"/>
                  </a:moveTo>
                  <a:cubicBezTo>
                    <a:pt x="159" y="3572"/>
                    <a:pt x="289" y="7228"/>
                    <a:pt x="376" y="10970"/>
                  </a:cubicBezTo>
                  <a:cubicBezTo>
                    <a:pt x="4453" y="15817"/>
                    <a:pt x="12145" y="21600"/>
                    <a:pt x="21239" y="11565"/>
                  </a:cubicBezTo>
                  <a:cubicBezTo>
                    <a:pt x="21311" y="7824"/>
                    <a:pt x="21441" y="4167"/>
                    <a:pt x="21600" y="510"/>
                  </a:cubicBezTo>
                  <a:cubicBezTo>
                    <a:pt x="17754" y="4762"/>
                    <a:pt x="14169" y="6378"/>
                    <a:pt x="10973" y="6378"/>
                  </a:cubicBezTo>
                  <a:cubicBezTo>
                    <a:pt x="6318" y="6378"/>
                    <a:pt x="2516" y="3061"/>
                    <a:pt x="0" y="0"/>
                  </a:cubicBezTo>
                  <a:close/>
                </a:path>
              </a:pathLst>
            </a:custGeom>
            <a:solidFill>
              <a:srgbClr val="808184"/>
            </a:solidFill>
            <a:ln w="12700">
              <a:miter lim="400000"/>
            </a:ln>
          </p:spPr>
          <p:txBody>
            <a:bodyPr lIns="38100" tIns="38100" rIns="38100" bIns="38100" anchor="ctr"/>
            <a:lstStyle/>
            <a:p>
              <a:pPr>
                <a:defRPr sz="3000"/>
              </a:pPr>
              <a:endParaRPr/>
            </a:p>
          </p:txBody>
        </p:sp>
        <p:sp>
          <p:nvSpPr>
            <p:cNvPr id="69" name="Shape">
              <a:extLst>
                <a:ext uri="{FF2B5EF4-FFF2-40B4-BE49-F238E27FC236}">
                  <a16:creationId xmlns="" xmlns:a16="http://schemas.microsoft.com/office/drawing/2014/main" id="{27175D2A-6596-4485-A7BD-55AC6F732DA6}"/>
                </a:ext>
              </a:extLst>
            </p:cNvPr>
            <p:cNvSpPr/>
            <p:nvPr/>
          </p:nvSpPr>
          <p:spPr>
            <a:xfrm>
              <a:off x="6299200" y="3848099"/>
              <a:ext cx="62922" cy="30416"/>
            </a:xfrm>
            <a:custGeom>
              <a:avLst/>
              <a:gdLst/>
              <a:ahLst/>
              <a:cxnLst>
                <a:cxn ang="0">
                  <a:pos x="wd2" y="hd2"/>
                </a:cxn>
                <a:cxn ang="5400000">
                  <a:pos x="wd2" y="hd2"/>
                </a:cxn>
                <a:cxn ang="10800000">
                  <a:pos x="wd2" y="hd2"/>
                </a:cxn>
                <a:cxn ang="16200000">
                  <a:pos x="wd2" y="hd2"/>
                </a:cxn>
              </a:cxnLst>
              <a:rect l="0" t="0" r="r" b="b"/>
              <a:pathLst>
                <a:path w="17659" h="12405" extrusionOk="0">
                  <a:moveTo>
                    <a:pt x="800" y="8032"/>
                  </a:moveTo>
                  <a:cubicBezTo>
                    <a:pt x="3901" y="16579"/>
                    <a:pt x="12206" y="10674"/>
                    <a:pt x="15841" y="6530"/>
                  </a:cubicBezTo>
                  <a:cubicBezTo>
                    <a:pt x="16518" y="5753"/>
                    <a:pt x="17124" y="5028"/>
                    <a:pt x="17659" y="4303"/>
                  </a:cubicBezTo>
                  <a:cubicBezTo>
                    <a:pt x="13774" y="988"/>
                    <a:pt x="-3941" y="-5021"/>
                    <a:pt x="800" y="8032"/>
                  </a:cubicBezTo>
                  <a:close/>
                </a:path>
              </a:pathLst>
            </a:custGeom>
            <a:solidFill>
              <a:srgbClr val="ACC56E"/>
            </a:solidFill>
            <a:ln w="12700">
              <a:miter lim="400000"/>
            </a:ln>
          </p:spPr>
          <p:txBody>
            <a:bodyPr lIns="38100" tIns="38100" rIns="38100" bIns="38100" anchor="ctr"/>
            <a:lstStyle/>
            <a:p>
              <a:pPr>
                <a:defRPr sz="3000"/>
              </a:pPr>
              <a:endParaRPr/>
            </a:p>
          </p:txBody>
        </p:sp>
        <p:sp>
          <p:nvSpPr>
            <p:cNvPr id="70" name="Shape">
              <a:extLst>
                <a:ext uri="{FF2B5EF4-FFF2-40B4-BE49-F238E27FC236}">
                  <a16:creationId xmlns="" xmlns:a16="http://schemas.microsoft.com/office/drawing/2014/main" id="{CC214D66-D214-446A-8CD5-D9C097ABECEB}"/>
                </a:ext>
              </a:extLst>
            </p:cNvPr>
            <p:cNvSpPr/>
            <p:nvPr/>
          </p:nvSpPr>
          <p:spPr>
            <a:xfrm>
              <a:off x="6248400" y="3670299"/>
              <a:ext cx="146450" cy="365823"/>
            </a:xfrm>
            <a:custGeom>
              <a:avLst/>
              <a:gdLst/>
              <a:ahLst/>
              <a:cxnLst>
                <a:cxn ang="0">
                  <a:pos x="wd2" y="hd2"/>
                </a:cxn>
                <a:cxn ang="5400000">
                  <a:pos x="wd2" y="hd2"/>
                </a:cxn>
                <a:cxn ang="10800000">
                  <a:pos x="wd2" y="hd2"/>
                </a:cxn>
                <a:cxn ang="16200000">
                  <a:pos x="wd2" y="hd2"/>
                </a:cxn>
              </a:cxnLst>
              <a:rect l="0" t="0" r="r" b="b"/>
              <a:pathLst>
                <a:path w="21216" h="21359" extrusionOk="0">
                  <a:moveTo>
                    <a:pt x="16157" y="12224"/>
                  </a:moveTo>
                  <a:cubicBezTo>
                    <a:pt x="13968" y="12513"/>
                    <a:pt x="7142" y="13032"/>
                    <a:pt x="5780" y="11860"/>
                  </a:cubicBezTo>
                  <a:cubicBezTo>
                    <a:pt x="4051" y="10363"/>
                    <a:pt x="10803" y="9554"/>
                    <a:pt x="13177" y="9525"/>
                  </a:cubicBezTo>
                  <a:cubicBezTo>
                    <a:pt x="15384" y="9502"/>
                    <a:pt x="17463" y="9710"/>
                    <a:pt x="19211" y="10096"/>
                  </a:cubicBezTo>
                  <a:cubicBezTo>
                    <a:pt x="19966" y="9606"/>
                    <a:pt x="20297" y="9065"/>
                    <a:pt x="20518" y="8286"/>
                  </a:cubicBezTo>
                  <a:cubicBezTo>
                    <a:pt x="20757" y="7426"/>
                    <a:pt x="20812" y="6373"/>
                    <a:pt x="20573" y="5305"/>
                  </a:cubicBezTo>
                  <a:cubicBezTo>
                    <a:pt x="19064" y="5988"/>
                    <a:pt x="16967" y="6514"/>
                    <a:pt x="14888" y="6699"/>
                  </a:cubicBezTo>
                  <a:cubicBezTo>
                    <a:pt x="12901" y="7730"/>
                    <a:pt x="10067" y="8264"/>
                    <a:pt x="6848" y="8390"/>
                  </a:cubicBezTo>
                  <a:cubicBezTo>
                    <a:pt x="6774" y="8553"/>
                    <a:pt x="6645" y="8709"/>
                    <a:pt x="6461" y="8865"/>
                  </a:cubicBezTo>
                  <a:cubicBezTo>
                    <a:pt x="6148" y="9117"/>
                    <a:pt x="5008" y="9213"/>
                    <a:pt x="4419" y="9250"/>
                  </a:cubicBezTo>
                  <a:cubicBezTo>
                    <a:pt x="4235" y="9265"/>
                    <a:pt x="2726" y="9339"/>
                    <a:pt x="3021" y="9109"/>
                  </a:cubicBezTo>
                  <a:cubicBezTo>
                    <a:pt x="3609" y="8627"/>
                    <a:pt x="3591" y="8108"/>
                    <a:pt x="3002" y="7626"/>
                  </a:cubicBezTo>
                  <a:cubicBezTo>
                    <a:pt x="2708" y="7389"/>
                    <a:pt x="6056" y="6900"/>
                    <a:pt x="6498" y="7248"/>
                  </a:cubicBezTo>
                  <a:cubicBezTo>
                    <a:pt x="6645" y="7374"/>
                    <a:pt x="6756" y="7500"/>
                    <a:pt x="6829" y="7626"/>
                  </a:cubicBezTo>
                  <a:cubicBezTo>
                    <a:pt x="7050" y="7612"/>
                    <a:pt x="7252" y="7604"/>
                    <a:pt x="7418" y="7604"/>
                  </a:cubicBezTo>
                  <a:cubicBezTo>
                    <a:pt x="10417" y="7552"/>
                    <a:pt x="10730" y="6781"/>
                    <a:pt x="12588" y="6210"/>
                  </a:cubicBezTo>
                  <a:cubicBezTo>
                    <a:pt x="13195" y="6025"/>
                    <a:pt x="13839" y="6062"/>
                    <a:pt x="14501" y="5973"/>
                  </a:cubicBezTo>
                  <a:cubicBezTo>
                    <a:pt x="17537" y="5565"/>
                    <a:pt x="20039" y="4164"/>
                    <a:pt x="19193" y="2873"/>
                  </a:cubicBezTo>
                  <a:cubicBezTo>
                    <a:pt x="19156" y="2807"/>
                    <a:pt x="19175" y="2740"/>
                    <a:pt x="19248" y="2681"/>
                  </a:cubicBezTo>
                  <a:cubicBezTo>
                    <a:pt x="18512" y="1828"/>
                    <a:pt x="17463" y="1064"/>
                    <a:pt x="16010" y="508"/>
                  </a:cubicBezTo>
                  <a:cubicBezTo>
                    <a:pt x="14078" y="-241"/>
                    <a:pt x="11447" y="-78"/>
                    <a:pt x="9111" y="456"/>
                  </a:cubicBezTo>
                  <a:cubicBezTo>
                    <a:pt x="10362" y="575"/>
                    <a:pt x="11410" y="908"/>
                    <a:pt x="11852" y="1531"/>
                  </a:cubicBezTo>
                  <a:cubicBezTo>
                    <a:pt x="12882" y="2962"/>
                    <a:pt x="11502" y="4490"/>
                    <a:pt x="8062" y="5076"/>
                  </a:cubicBezTo>
                  <a:cubicBezTo>
                    <a:pt x="7970" y="5090"/>
                    <a:pt x="7878" y="5105"/>
                    <a:pt x="7804" y="5113"/>
                  </a:cubicBezTo>
                  <a:cubicBezTo>
                    <a:pt x="7786" y="5135"/>
                    <a:pt x="7786" y="5157"/>
                    <a:pt x="7767" y="5179"/>
                  </a:cubicBezTo>
                  <a:cubicBezTo>
                    <a:pt x="7455" y="5469"/>
                    <a:pt x="6461" y="5587"/>
                    <a:pt x="5762" y="5632"/>
                  </a:cubicBezTo>
                  <a:cubicBezTo>
                    <a:pt x="5449" y="5647"/>
                    <a:pt x="3996" y="5661"/>
                    <a:pt x="4290" y="5380"/>
                  </a:cubicBezTo>
                  <a:cubicBezTo>
                    <a:pt x="4474" y="5202"/>
                    <a:pt x="4419" y="5031"/>
                    <a:pt x="4051" y="4898"/>
                  </a:cubicBezTo>
                  <a:cubicBezTo>
                    <a:pt x="3481" y="4697"/>
                    <a:pt x="4676" y="4438"/>
                    <a:pt x="5008" y="4379"/>
                  </a:cubicBezTo>
                  <a:cubicBezTo>
                    <a:pt x="5615" y="4275"/>
                    <a:pt x="6737" y="4164"/>
                    <a:pt x="7289" y="4364"/>
                  </a:cubicBezTo>
                  <a:cubicBezTo>
                    <a:pt x="7344" y="4386"/>
                    <a:pt x="7381" y="4416"/>
                    <a:pt x="7436" y="4438"/>
                  </a:cubicBezTo>
                  <a:cubicBezTo>
                    <a:pt x="8577" y="3978"/>
                    <a:pt x="8669" y="3007"/>
                    <a:pt x="8558" y="2458"/>
                  </a:cubicBezTo>
                  <a:cubicBezTo>
                    <a:pt x="8522" y="2199"/>
                    <a:pt x="8430" y="1939"/>
                    <a:pt x="8172" y="1702"/>
                  </a:cubicBezTo>
                  <a:cubicBezTo>
                    <a:pt x="8007" y="1524"/>
                    <a:pt x="7749" y="1375"/>
                    <a:pt x="7399" y="1257"/>
                  </a:cubicBezTo>
                  <a:cubicBezTo>
                    <a:pt x="7031" y="1212"/>
                    <a:pt x="6847" y="1168"/>
                    <a:pt x="6792" y="1131"/>
                  </a:cubicBezTo>
                  <a:cubicBezTo>
                    <a:pt x="5633" y="1553"/>
                    <a:pt x="4658" y="2043"/>
                    <a:pt x="4106" y="2488"/>
                  </a:cubicBezTo>
                  <a:cubicBezTo>
                    <a:pt x="3002" y="3385"/>
                    <a:pt x="2266" y="4356"/>
                    <a:pt x="1733" y="5335"/>
                  </a:cubicBezTo>
                  <a:cubicBezTo>
                    <a:pt x="518" y="7545"/>
                    <a:pt x="353" y="9836"/>
                    <a:pt x="150" y="12090"/>
                  </a:cubicBezTo>
                  <a:cubicBezTo>
                    <a:pt x="-144" y="15175"/>
                    <a:pt x="58" y="18267"/>
                    <a:pt x="206" y="21359"/>
                  </a:cubicBezTo>
                  <a:cubicBezTo>
                    <a:pt x="2413" y="21285"/>
                    <a:pt x="4584" y="21107"/>
                    <a:pt x="6645" y="20847"/>
                  </a:cubicBezTo>
                  <a:cubicBezTo>
                    <a:pt x="6553" y="20758"/>
                    <a:pt x="6553" y="20647"/>
                    <a:pt x="6700" y="20514"/>
                  </a:cubicBezTo>
                  <a:cubicBezTo>
                    <a:pt x="7142" y="20113"/>
                    <a:pt x="7675" y="19661"/>
                    <a:pt x="7602" y="19201"/>
                  </a:cubicBezTo>
                  <a:cubicBezTo>
                    <a:pt x="7565" y="18986"/>
                    <a:pt x="7363" y="18786"/>
                    <a:pt x="7013" y="18630"/>
                  </a:cubicBezTo>
                  <a:cubicBezTo>
                    <a:pt x="6645" y="18467"/>
                    <a:pt x="5431" y="18326"/>
                    <a:pt x="5762" y="18111"/>
                  </a:cubicBezTo>
                  <a:cubicBezTo>
                    <a:pt x="5302" y="18415"/>
                    <a:pt x="4400" y="18608"/>
                    <a:pt x="3499" y="18549"/>
                  </a:cubicBezTo>
                  <a:cubicBezTo>
                    <a:pt x="2837" y="18504"/>
                    <a:pt x="1953" y="18245"/>
                    <a:pt x="2413" y="17933"/>
                  </a:cubicBezTo>
                  <a:cubicBezTo>
                    <a:pt x="3996" y="16873"/>
                    <a:pt x="7252" y="16992"/>
                    <a:pt x="9405" y="17703"/>
                  </a:cubicBezTo>
                  <a:cubicBezTo>
                    <a:pt x="11502" y="18393"/>
                    <a:pt x="11318" y="19320"/>
                    <a:pt x="10509" y="20217"/>
                  </a:cubicBezTo>
                  <a:cubicBezTo>
                    <a:pt x="13360" y="19639"/>
                    <a:pt x="15863" y="18845"/>
                    <a:pt x="17721" y="17829"/>
                  </a:cubicBezTo>
                  <a:cubicBezTo>
                    <a:pt x="14004" y="18126"/>
                    <a:pt x="9957" y="17525"/>
                    <a:pt x="8062" y="16154"/>
                  </a:cubicBezTo>
                  <a:cubicBezTo>
                    <a:pt x="7951" y="16072"/>
                    <a:pt x="7896" y="15991"/>
                    <a:pt x="7915" y="15916"/>
                  </a:cubicBezTo>
                  <a:cubicBezTo>
                    <a:pt x="7013" y="15968"/>
                    <a:pt x="6093" y="15953"/>
                    <a:pt x="5173" y="15909"/>
                  </a:cubicBezTo>
                  <a:cubicBezTo>
                    <a:pt x="4511" y="15879"/>
                    <a:pt x="3793" y="15724"/>
                    <a:pt x="4180" y="15412"/>
                  </a:cubicBezTo>
                  <a:cubicBezTo>
                    <a:pt x="4548" y="15123"/>
                    <a:pt x="5707" y="14975"/>
                    <a:pt x="6461" y="15004"/>
                  </a:cubicBezTo>
                  <a:cubicBezTo>
                    <a:pt x="7473" y="15049"/>
                    <a:pt x="8540" y="15182"/>
                    <a:pt x="8559" y="14648"/>
                  </a:cubicBezTo>
                  <a:cubicBezTo>
                    <a:pt x="8577" y="14107"/>
                    <a:pt x="12091" y="13848"/>
                    <a:pt x="12073" y="14500"/>
                  </a:cubicBezTo>
                  <a:cubicBezTo>
                    <a:pt x="12054" y="14849"/>
                    <a:pt x="11594" y="15153"/>
                    <a:pt x="10950" y="15382"/>
                  </a:cubicBezTo>
                  <a:cubicBezTo>
                    <a:pt x="11079" y="15420"/>
                    <a:pt x="11171" y="15464"/>
                    <a:pt x="11263" y="15516"/>
                  </a:cubicBezTo>
                  <a:cubicBezTo>
                    <a:pt x="12606" y="16487"/>
                    <a:pt x="15256" y="17080"/>
                    <a:pt x="17997" y="16747"/>
                  </a:cubicBezTo>
                  <a:cubicBezTo>
                    <a:pt x="18549" y="16680"/>
                    <a:pt x="18991" y="16695"/>
                    <a:pt x="19322" y="16754"/>
                  </a:cubicBezTo>
                  <a:cubicBezTo>
                    <a:pt x="20205" y="16035"/>
                    <a:pt x="20849" y="15234"/>
                    <a:pt x="21125" y="14337"/>
                  </a:cubicBezTo>
                  <a:cubicBezTo>
                    <a:pt x="21456" y="13291"/>
                    <a:pt x="20886" y="12298"/>
                    <a:pt x="19359" y="11504"/>
                  </a:cubicBezTo>
                  <a:cubicBezTo>
                    <a:pt x="18475" y="11816"/>
                    <a:pt x="17408" y="12061"/>
                    <a:pt x="16157" y="12224"/>
                  </a:cubicBezTo>
                  <a:close/>
                </a:path>
              </a:pathLst>
            </a:custGeom>
            <a:solidFill>
              <a:schemeClr val="accent6"/>
            </a:solidFill>
            <a:ln w="12700">
              <a:miter lim="400000"/>
            </a:ln>
          </p:spPr>
          <p:txBody>
            <a:bodyPr lIns="38100" tIns="38100" rIns="38100" bIns="38100" anchor="ctr"/>
            <a:lstStyle/>
            <a:p>
              <a:pPr>
                <a:defRPr sz="3000"/>
              </a:pPr>
              <a:endParaRPr/>
            </a:p>
          </p:txBody>
        </p:sp>
        <p:sp>
          <p:nvSpPr>
            <p:cNvPr id="71" name="Shape">
              <a:extLst>
                <a:ext uri="{FF2B5EF4-FFF2-40B4-BE49-F238E27FC236}">
                  <a16:creationId xmlns="" xmlns:a16="http://schemas.microsoft.com/office/drawing/2014/main" id="{20237946-91D3-4221-8E9C-C3B3F0C847FD}"/>
                </a:ext>
              </a:extLst>
            </p:cNvPr>
            <p:cNvSpPr/>
            <p:nvPr/>
          </p:nvSpPr>
          <p:spPr>
            <a:xfrm>
              <a:off x="6045199" y="3670299"/>
              <a:ext cx="142374" cy="184371"/>
            </a:xfrm>
            <a:custGeom>
              <a:avLst/>
              <a:gdLst/>
              <a:ahLst/>
              <a:cxnLst>
                <a:cxn ang="0">
                  <a:pos x="wd2" y="hd2"/>
                </a:cxn>
                <a:cxn ang="5400000">
                  <a:pos x="wd2" y="hd2"/>
                </a:cxn>
                <a:cxn ang="10800000">
                  <a:pos x="wd2" y="hd2"/>
                </a:cxn>
                <a:cxn ang="16200000">
                  <a:pos x="wd2" y="hd2"/>
                </a:cxn>
              </a:cxnLst>
              <a:rect l="0" t="0" r="r" b="b"/>
              <a:pathLst>
                <a:path w="21334" h="20725" extrusionOk="0">
                  <a:moveTo>
                    <a:pt x="2322" y="20018"/>
                  </a:moveTo>
                  <a:cubicBezTo>
                    <a:pt x="5025" y="18990"/>
                    <a:pt x="8260" y="18676"/>
                    <a:pt x="11229" y="18847"/>
                  </a:cubicBezTo>
                  <a:cubicBezTo>
                    <a:pt x="13227" y="18976"/>
                    <a:pt x="15225" y="19661"/>
                    <a:pt x="16024" y="20618"/>
                  </a:cubicBezTo>
                  <a:cubicBezTo>
                    <a:pt x="16310" y="20560"/>
                    <a:pt x="16614" y="20546"/>
                    <a:pt x="16938" y="20603"/>
                  </a:cubicBezTo>
                  <a:cubicBezTo>
                    <a:pt x="18289" y="20846"/>
                    <a:pt x="19431" y="20732"/>
                    <a:pt x="20630" y="20204"/>
                  </a:cubicBezTo>
                  <a:cubicBezTo>
                    <a:pt x="20820" y="20118"/>
                    <a:pt x="21068" y="20061"/>
                    <a:pt x="21334" y="20032"/>
                  </a:cubicBezTo>
                  <a:cubicBezTo>
                    <a:pt x="20953" y="15792"/>
                    <a:pt x="20421" y="11438"/>
                    <a:pt x="18365" y="7455"/>
                  </a:cubicBezTo>
                  <a:cubicBezTo>
                    <a:pt x="17585" y="5942"/>
                    <a:pt x="16101" y="4129"/>
                    <a:pt x="14293" y="2672"/>
                  </a:cubicBezTo>
                  <a:cubicBezTo>
                    <a:pt x="13950" y="2901"/>
                    <a:pt x="13703" y="3172"/>
                    <a:pt x="13531" y="3500"/>
                  </a:cubicBezTo>
                  <a:cubicBezTo>
                    <a:pt x="13265" y="3957"/>
                    <a:pt x="13170" y="4471"/>
                    <a:pt x="13132" y="4956"/>
                  </a:cubicBezTo>
                  <a:cubicBezTo>
                    <a:pt x="13037" y="5999"/>
                    <a:pt x="13113" y="7869"/>
                    <a:pt x="14293" y="8768"/>
                  </a:cubicBezTo>
                  <a:cubicBezTo>
                    <a:pt x="14350" y="8725"/>
                    <a:pt x="14388" y="8668"/>
                    <a:pt x="14445" y="8625"/>
                  </a:cubicBezTo>
                  <a:cubicBezTo>
                    <a:pt x="15035" y="8240"/>
                    <a:pt x="16177" y="8454"/>
                    <a:pt x="16805" y="8654"/>
                  </a:cubicBezTo>
                  <a:cubicBezTo>
                    <a:pt x="17147" y="8754"/>
                    <a:pt x="18384" y="9254"/>
                    <a:pt x="17794" y="9653"/>
                  </a:cubicBezTo>
                  <a:cubicBezTo>
                    <a:pt x="17414" y="9910"/>
                    <a:pt x="17337" y="10239"/>
                    <a:pt x="17547" y="10581"/>
                  </a:cubicBezTo>
                  <a:cubicBezTo>
                    <a:pt x="17851" y="11124"/>
                    <a:pt x="16348" y="11110"/>
                    <a:pt x="16024" y="11067"/>
                  </a:cubicBezTo>
                  <a:cubicBezTo>
                    <a:pt x="15301" y="10995"/>
                    <a:pt x="14273" y="10753"/>
                    <a:pt x="13950" y="10196"/>
                  </a:cubicBezTo>
                  <a:cubicBezTo>
                    <a:pt x="13931" y="10153"/>
                    <a:pt x="13931" y="10110"/>
                    <a:pt x="13912" y="10067"/>
                  </a:cubicBezTo>
                  <a:cubicBezTo>
                    <a:pt x="13817" y="10053"/>
                    <a:pt x="13722" y="10025"/>
                    <a:pt x="13645" y="9996"/>
                  </a:cubicBezTo>
                  <a:cubicBezTo>
                    <a:pt x="10087" y="8882"/>
                    <a:pt x="8678" y="5942"/>
                    <a:pt x="9725" y="3172"/>
                  </a:cubicBezTo>
                  <a:cubicBezTo>
                    <a:pt x="10125" y="2116"/>
                    <a:pt x="11019" y="1487"/>
                    <a:pt x="12104" y="1202"/>
                  </a:cubicBezTo>
                  <a:cubicBezTo>
                    <a:pt x="9040" y="-483"/>
                    <a:pt x="5557" y="-754"/>
                    <a:pt x="3007" y="2744"/>
                  </a:cubicBezTo>
                  <a:cubicBezTo>
                    <a:pt x="2493" y="3443"/>
                    <a:pt x="2056" y="4214"/>
                    <a:pt x="1675" y="5056"/>
                  </a:cubicBezTo>
                  <a:cubicBezTo>
                    <a:pt x="2037" y="5256"/>
                    <a:pt x="2246" y="5499"/>
                    <a:pt x="2151" y="5770"/>
                  </a:cubicBezTo>
                  <a:cubicBezTo>
                    <a:pt x="1275" y="8254"/>
                    <a:pt x="3864" y="10967"/>
                    <a:pt x="7004" y="11738"/>
                  </a:cubicBezTo>
                  <a:cubicBezTo>
                    <a:pt x="7689" y="11909"/>
                    <a:pt x="8355" y="11838"/>
                    <a:pt x="8983" y="12195"/>
                  </a:cubicBezTo>
                  <a:cubicBezTo>
                    <a:pt x="10905" y="13294"/>
                    <a:pt x="11229" y="14779"/>
                    <a:pt x="14331" y="14878"/>
                  </a:cubicBezTo>
                  <a:cubicBezTo>
                    <a:pt x="14502" y="14878"/>
                    <a:pt x="14711" y="14893"/>
                    <a:pt x="14940" y="14921"/>
                  </a:cubicBezTo>
                  <a:cubicBezTo>
                    <a:pt x="15016" y="14679"/>
                    <a:pt x="15130" y="14422"/>
                    <a:pt x="15282" y="14193"/>
                  </a:cubicBezTo>
                  <a:cubicBezTo>
                    <a:pt x="15720" y="13522"/>
                    <a:pt x="19183" y="14464"/>
                    <a:pt x="18898" y="14921"/>
                  </a:cubicBezTo>
                  <a:cubicBezTo>
                    <a:pt x="18289" y="15849"/>
                    <a:pt x="18251" y="16834"/>
                    <a:pt x="18879" y="17777"/>
                  </a:cubicBezTo>
                  <a:cubicBezTo>
                    <a:pt x="19183" y="18219"/>
                    <a:pt x="17623" y="18076"/>
                    <a:pt x="17433" y="18048"/>
                  </a:cubicBezTo>
                  <a:cubicBezTo>
                    <a:pt x="16824" y="17962"/>
                    <a:pt x="15644" y="17777"/>
                    <a:pt x="15320" y="17305"/>
                  </a:cubicBezTo>
                  <a:cubicBezTo>
                    <a:pt x="15130" y="17006"/>
                    <a:pt x="15016" y="16706"/>
                    <a:pt x="14921" y="16392"/>
                  </a:cubicBezTo>
                  <a:cubicBezTo>
                    <a:pt x="11609" y="16149"/>
                    <a:pt x="8659" y="15121"/>
                    <a:pt x="6604" y="13137"/>
                  </a:cubicBezTo>
                  <a:cubicBezTo>
                    <a:pt x="4206" y="12723"/>
                    <a:pt x="1808" y="11538"/>
                    <a:pt x="210" y="9996"/>
                  </a:cubicBezTo>
                  <a:cubicBezTo>
                    <a:pt x="-266" y="13108"/>
                    <a:pt x="38" y="16335"/>
                    <a:pt x="1409" y="18762"/>
                  </a:cubicBezTo>
                  <a:cubicBezTo>
                    <a:pt x="1675" y="19190"/>
                    <a:pt x="1980" y="19618"/>
                    <a:pt x="2322" y="20018"/>
                  </a:cubicBezTo>
                  <a:close/>
                </a:path>
              </a:pathLst>
            </a:custGeom>
            <a:solidFill>
              <a:schemeClr val="accent1"/>
            </a:solidFill>
            <a:ln w="12700">
              <a:miter lim="400000"/>
            </a:ln>
          </p:spPr>
          <p:txBody>
            <a:bodyPr lIns="38100" tIns="38100" rIns="38100" bIns="38100" anchor="ctr"/>
            <a:lstStyle/>
            <a:p>
              <a:pPr>
                <a:defRPr sz="3000"/>
              </a:pPr>
              <a:endParaRPr/>
            </a:p>
          </p:txBody>
        </p:sp>
        <p:sp>
          <p:nvSpPr>
            <p:cNvPr id="72" name="Shape">
              <a:extLst>
                <a:ext uri="{FF2B5EF4-FFF2-40B4-BE49-F238E27FC236}">
                  <a16:creationId xmlns="" xmlns:a16="http://schemas.microsoft.com/office/drawing/2014/main" id="{0FB06785-3687-4162-8CFF-743A1CC198F6}"/>
                </a:ext>
              </a:extLst>
            </p:cNvPr>
            <p:cNvSpPr/>
            <p:nvPr/>
          </p:nvSpPr>
          <p:spPr>
            <a:xfrm>
              <a:off x="6045199" y="3860799"/>
              <a:ext cx="146335" cy="168657"/>
            </a:xfrm>
            <a:custGeom>
              <a:avLst/>
              <a:gdLst/>
              <a:ahLst/>
              <a:cxnLst>
                <a:cxn ang="0">
                  <a:pos x="wd2" y="hd2"/>
                </a:cxn>
                <a:cxn ang="5400000">
                  <a:pos x="wd2" y="hd2"/>
                </a:cxn>
                <a:cxn ang="10800000">
                  <a:pos x="wd2" y="hd2"/>
                </a:cxn>
                <a:cxn ang="16200000">
                  <a:pos x="wd2" y="hd2"/>
                </a:cxn>
              </a:cxnLst>
              <a:rect l="0" t="0" r="r" b="b"/>
              <a:pathLst>
                <a:path w="21199" h="21600" extrusionOk="0">
                  <a:moveTo>
                    <a:pt x="15302" y="520"/>
                  </a:moveTo>
                  <a:cubicBezTo>
                    <a:pt x="15026" y="846"/>
                    <a:pt x="14640" y="1171"/>
                    <a:pt x="14106" y="1496"/>
                  </a:cubicBezTo>
                  <a:cubicBezTo>
                    <a:pt x="10390" y="3822"/>
                    <a:pt x="4521" y="3155"/>
                    <a:pt x="1283" y="569"/>
                  </a:cubicBezTo>
                  <a:cubicBezTo>
                    <a:pt x="13" y="2440"/>
                    <a:pt x="-355" y="4896"/>
                    <a:pt x="363" y="7335"/>
                  </a:cubicBezTo>
                  <a:cubicBezTo>
                    <a:pt x="823" y="8881"/>
                    <a:pt x="1522" y="10312"/>
                    <a:pt x="2405" y="11629"/>
                  </a:cubicBezTo>
                  <a:cubicBezTo>
                    <a:pt x="2662" y="11597"/>
                    <a:pt x="2957" y="11613"/>
                    <a:pt x="3288" y="11711"/>
                  </a:cubicBezTo>
                  <a:cubicBezTo>
                    <a:pt x="6029" y="12443"/>
                    <a:pt x="8697" y="11141"/>
                    <a:pt x="10022" y="9011"/>
                  </a:cubicBezTo>
                  <a:cubicBezTo>
                    <a:pt x="10095" y="8881"/>
                    <a:pt x="10206" y="8799"/>
                    <a:pt x="10335" y="8718"/>
                  </a:cubicBezTo>
                  <a:cubicBezTo>
                    <a:pt x="9691" y="8214"/>
                    <a:pt x="9231" y="7547"/>
                    <a:pt x="9212" y="6782"/>
                  </a:cubicBezTo>
                  <a:cubicBezTo>
                    <a:pt x="9194" y="5351"/>
                    <a:pt x="12708" y="5920"/>
                    <a:pt x="12726" y="7108"/>
                  </a:cubicBezTo>
                  <a:cubicBezTo>
                    <a:pt x="12745" y="8295"/>
                    <a:pt x="13830" y="8002"/>
                    <a:pt x="14824" y="7889"/>
                  </a:cubicBezTo>
                  <a:cubicBezTo>
                    <a:pt x="15578" y="7807"/>
                    <a:pt x="16737" y="8132"/>
                    <a:pt x="17105" y="8783"/>
                  </a:cubicBezTo>
                  <a:cubicBezTo>
                    <a:pt x="17492" y="9466"/>
                    <a:pt x="16774" y="9808"/>
                    <a:pt x="16112" y="9873"/>
                  </a:cubicBezTo>
                  <a:cubicBezTo>
                    <a:pt x="15192" y="9970"/>
                    <a:pt x="14272" y="9987"/>
                    <a:pt x="13370" y="9889"/>
                  </a:cubicBezTo>
                  <a:cubicBezTo>
                    <a:pt x="13370" y="10052"/>
                    <a:pt x="13334" y="10231"/>
                    <a:pt x="13223" y="10410"/>
                  </a:cubicBezTo>
                  <a:cubicBezTo>
                    <a:pt x="11494" y="13158"/>
                    <a:pt x="7980" y="14492"/>
                    <a:pt x="4539" y="14216"/>
                  </a:cubicBezTo>
                  <a:cubicBezTo>
                    <a:pt x="6195" y="15875"/>
                    <a:pt x="8200" y="17273"/>
                    <a:pt x="10445" y="18396"/>
                  </a:cubicBezTo>
                  <a:cubicBezTo>
                    <a:pt x="9967" y="16720"/>
                    <a:pt x="10114" y="15078"/>
                    <a:pt x="11880" y="13793"/>
                  </a:cubicBezTo>
                  <a:cubicBezTo>
                    <a:pt x="14033" y="12231"/>
                    <a:pt x="17289" y="11971"/>
                    <a:pt x="18872" y="14297"/>
                  </a:cubicBezTo>
                  <a:cubicBezTo>
                    <a:pt x="19332" y="14980"/>
                    <a:pt x="18448" y="15549"/>
                    <a:pt x="17786" y="15647"/>
                  </a:cubicBezTo>
                  <a:cubicBezTo>
                    <a:pt x="16885" y="15777"/>
                    <a:pt x="15983" y="15370"/>
                    <a:pt x="15523" y="14687"/>
                  </a:cubicBezTo>
                  <a:cubicBezTo>
                    <a:pt x="15854" y="15159"/>
                    <a:pt x="14640" y="15468"/>
                    <a:pt x="14272" y="15826"/>
                  </a:cubicBezTo>
                  <a:cubicBezTo>
                    <a:pt x="13922" y="16167"/>
                    <a:pt x="13720" y="16607"/>
                    <a:pt x="13683" y="17078"/>
                  </a:cubicBezTo>
                  <a:cubicBezTo>
                    <a:pt x="13610" y="18070"/>
                    <a:pt x="14143" y="19063"/>
                    <a:pt x="14585" y="19957"/>
                  </a:cubicBezTo>
                  <a:cubicBezTo>
                    <a:pt x="14621" y="20022"/>
                    <a:pt x="14621" y="20071"/>
                    <a:pt x="14640" y="20120"/>
                  </a:cubicBezTo>
                  <a:cubicBezTo>
                    <a:pt x="16737" y="20803"/>
                    <a:pt x="18945" y="21307"/>
                    <a:pt x="21190" y="21600"/>
                  </a:cubicBezTo>
                  <a:cubicBezTo>
                    <a:pt x="21208" y="14395"/>
                    <a:pt x="21245" y="7205"/>
                    <a:pt x="20803" y="0"/>
                  </a:cubicBezTo>
                  <a:cubicBezTo>
                    <a:pt x="19092" y="683"/>
                    <a:pt x="17124" y="878"/>
                    <a:pt x="15302" y="520"/>
                  </a:cubicBezTo>
                  <a:close/>
                </a:path>
              </a:pathLst>
            </a:custGeom>
            <a:solidFill>
              <a:schemeClr val="accent5"/>
            </a:solidFill>
            <a:ln w="12700">
              <a:miter lim="400000"/>
            </a:ln>
          </p:spPr>
          <p:txBody>
            <a:bodyPr lIns="38100" tIns="38100" rIns="38100" bIns="38100" anchor="ctr"/>
            <a:lstStyle/>
            <a:p>
              <a:pPr>
                <a:defRPr sz="3000"/>
              </a:pPr>
              <a:endParaRPr/>
            </a:p>
          </p:txBody>
        </p:sp>
        <p:sp>
          <p:nvSpPr>
            <p:cNvPr id="90" name="Shape">
              <a:extLst>
                <a:ext uri="{FF2B5EF4-FFF2-40B4-BE49-F238E27FC236}">
                  <a16:creationId xmlns="" xmlns:a16="http://schemas.microsoft.com/office/drawing/2014/main" id="{0AD92510-F83A-4B0D-B11F-A95E67AED378}"/>
                </a:ext>
              </a:extLst>
            </p:cNvPr>
            <p:cNvSpPr/>
            <p:nvPr/>
          </p:nvSpPr>
          <p:spPr>
            <a:xfrm>
              <a:off x="6210299" y="3390899"/>
              <a:ext cx="52304" cy="124674"/>
            </a:xfrm>
            <a:custGeom>
              <a:avLst/>
              <a:gdLst/>
              <a:ahLst/>
              <a:cxnLst>
                <a:cxn ang="0">
                  <a:pos x="wd2" y="hd2"/>
                </a:cxn>
                <a:cxn ang="5400000">
                  <a:pos x="wd2" y="hd2"/>
                </a:cxn>
                <a:cxn ang="10800000">
                  <a:pos x="wd2" y="hd2"/>
                </a:cxn>
                <a:cxn ang="16200000">
                  <a:pos x="wd2" y="hd2"/>
                </a:cxn>
              </a:cxnLst>
              <a:rect l="0" t="0" r="r" b="b"/>
              <a:pathLst>
                <a:path w="20080" h="18815" extrusionOk="0">
                  <a:moveTo>
                    <a:pt x="18683" y="15972"/>
                  </a:moveTo>
                  <a:cubicBezTo>
                    <a:pt x="20243" y="11200"/>
                    <a:pt x="20438" y="6447"/>
                    <a:pt x="19560" y="1636"/>
                  </a:cubicBezTo>
                  <a:cubicBezTo>
                    <a:pt x="18975" y="-1469"/>
                    <a:pt x="447" y="218"/>
                    <a:pt x="1081" y="3591"/>
                  </a:cubicBezTo>
                  <a:cubicBezTo>
                    <a:pt x="1861" y="7941"/>
                    <a:pt x="1422" y="12273"/>
                    <a:pt x="57" y="16604"/>
                  </a:cubicBezTo>
                  <a:cubicBezTo>
                    <a:pt x="-1162" y="20131"/>
                    <a:pt x="17659" y="19077"/>
                    <a:pt x="18683" y="15972"/>
                  </a:cubicBezTo>
                  <a:lnTo>
                    <a:pt x="18683" y="15972"/>
                  </a:lnTo>
                  <a:close/>
                </a:path>
              </a:pathLst>
            </a:custGeom>
            <a:solidFill>
              <a:schemeClr val="accent4"/>
            </a:solidFill>
            <a:ln w="12700">
              <a:miter lim="400000"/>
            </a:ln>
          </p:spPr>
          <p:txBody>
            <a:bodyPr lIns="38100" tIns="38100" rIns="38100" bIns="38100" anchor="ctr"/>
            <a:lstStyle/>
            <a:p>
              <a:pPr>
                <a:defRPr sz="3000"/>
              </a:pPr>
              <a:endParaRPr/>
            </a:p>
          </p:txBody>
        </p:sp>
        <p:sp>
          <p:nvSpPr>
            <p:cNvPr id="91" name="Shape">
              <a:extLst>
                <a:ext uri="{FF2B5EF4-FFF2-40B4-BE49-F238E27FC236}">
                  <a16:creationId xmlns="" xmlns:a16="http://schemas.microsoft.com/office/drawing/2014/main" id="{C00E557A-DF9D-47BB-AE07-A68C71D8FB63}"/>
                </a:ext>
              </a:extLst>
            </p:cNvPr>
            <p:cNvSpPr/>
            <p:nvPr/>
          </p:nvSpPr>
          <p:spPr>
            <a:xfrm>
              <a:off x="6413499" y="3505199"/>
              <a:ext cx="111119" cy="82221"/>
            </a:xfrm>
            <a:custGeom>
              <a:avLst/>
              <a:gdLst/>
              <a:ahLst/>
              <a:cxnLst>
                <a:cxn ang="0">
                  <a:pos x="wd2" y="hd2"/>
                </a:cxn>
                <a:cxn ang="5400000">
                  <a:pos x="wd2" y="hd2"/>
                </a:cxn>
                <a:cxn ang="10800000">
                  <a:pos x="wd2" y="hd2"/>
                </a:cxn>
                <a:cxn ang="16200000">
                  <a:pos x="wd2" y="hd2"/>
                </a:cxn>
              </a:cxnLst>
              <a:rect l="0" t="0" r="r" b="b"/>
              <a:pathLst>
                <a:path w="19893" h="20778" extrusionOk="0">
                  <a:moveTo>
                    <a:pt x="6914" y="19033"/>
                  </a:moveTo>
                  <a:cubicBezTo>
                    <a:pt x="11871" y="15118"/>
                    <a:pt x="16191" y="9822"/>
                    <a:pt x="19556" y="3339"/>
                  </a:cubicBezTo>
                  <a:cubicBezTo>
                    <a:pt x="20738" y="1060"/>
                    <a:pt x="18532" y="33"/>
                    <a:pt x="17259" y="1"/>
                  </a:cubicBezTo>
                  <a:cubicBezTo>
                    <a:pt x="15372" y="-31"/>
                    <a:pt x="12735" y="964"/>
                    <a:pt x="11552" y="3243"/>
                  </a:cubicBezTo>
                  <a:cubicBezTo>
                    <a:pt x="8869" y="8410"/>
                    <a:pt x="5572" y="12582"/>
                    <a:pt x="1616" y="15696"/>
                  </a:cubicBezTo>
                  <a:cubicBezTo>
                    <a:pt x="366" y="16691"/>
                    <a:pt x="-862" y="18873"/>
                    <a:pt x="820" y="20189"/>
                  </a:cubicBezTo>
                  <a:cubicBezTo>
                    <a:pt x="2526" y="21569"/>
                    <a:pt x="5391" y="20253"/>
                    <a:pt x="6914" y="19033"/>
                  </a:cubicBezTo>
                  <a:lnTo>
                    <a:pt x="6914" y="19033"/>
                  </a:lnTo>
                  <a:close/>
                </a:path>
              </a:pathLst>
            </a:custGeom>
            <a:solidFill>
              <a:schemeClr val="accent4"/>
            </a:solidFill>
            <a:ln w="12700">
              <a:miter lim="400000"/>
            </a:ln>
          </p:spPr>
          <p:txBody>
            <a:bodyPr lIns="38100" tIns="38100" rIns="38100" bIns="38100" anchor="ctr"/>
            <a:lstStyle/>
            <a:p>
              <a:pPr>
                <a:defRPr sz="3000"/>
              </a:pPr>
              <a:endParaRPr/>
            </a:p>
          </p:txBody>
        </p:sp>
        <p:sp>
          <p:nvSpPr>
            <p:cNvPr id="92" name="Shape">
              <a:extLst>
                <a:ext uri="{FF2B5EF4-FFF2-40B4-BE49-F238E27FC236}">
                  <a16:creationId xmlns="" xmlns:a16="http://schemas.microsoft.com/office/drawing/2014/main" id="{7698B938-CDCB-40D2-A665-8F20D89D3C4D}"/>
                </a:ext>
              </a:extLst>
            </p:cNvPr>
            <p:cNvSpPr/>
            <p:nvPr/>
          </p:nvSpPr>
          <p:spPr>
            <a:xfrm>
              <a:off x="6489700" y="3708399"/>
              <a:ext cx="133320" cy="64978"/>
            </a:xfrm>
            <a:custGeom>
              <a:avLst/>
              <a:gdLst/>
              <a:ahLst/>
              <a:cxnLst>
                <a:cxn ang="0">
                  <a:pos x="wd2" y="hd2"/>
                </a:cxn>
                <a:cxn ang="5400000">
                  <a:pos x="wd2" y="hd2"/>
                </a:cxn>
                <a:cxn ang="10800000">
                  <a:pos x="wd2" y="hd2"/>
                </a:cxn>
                <a:cxn ang="16200000">
                  <a:pos x="wd2" y="hd2"/>
                </a:cxn>
              </a:cxnLst>
              <a:rect l="0" t="0" r="r" b="b"/>
              <a:pathLst>
                <a:path w="20651" h="20130" extrusionOk="0">
                  <a:moveTo>
                    <a:pt x="4188" y="19485"/>
                  </a:moveTo>
                  <a:cubicBezTo>
                    <a:pt x="9795" y="15866"/>
                    <a:pt x="14988" y="10987"/>
                    <a:pt x="19906" y="4574"/>
                  </a:cubicBezTo>
                  <a:cubicBezTo>
                    <a:pt x="21244" y="2843"/>
                    <a:pt x="20614" y="679"/>
                    <a:pt x="19316" y="167"/>
                  </a:cubicBezTo>
                  <a:cubicBezTo>
                    <a:pt x="17546" y="-541"/>
                    <a:pt x="15500" y="1111"/>
                    <a:pt x="14044" y="3000"/>
                  </a:cubicBezTo>
                  <a:cubicBezTo>
                    <a:pt x="10719" y="7328"/>
                    <a:pt x="7119" y="10829"/>
                    <a:pt x="3342" y="13269"/>
                  </a:cubicBezTo>
                  <a:cubicBezTo>
                    <a:pt x="2437" y="13859"/>
                    <a:pt x="-356" y="15551"/>
                    <a:pt x="37" y="18383"/>
                  </a:cubicBezTo>
                  <a:cubicBezTo>
                    <a:pt x="411" y="21059"/>
                    <a:pt x="3382" y="19997"/>
                    <a:pt x="4188" y="19485"/>
                  </a:cubicBezTo>
                  <a:lnTo>
                    <a:pt x="4188" y="19485"/>
                  </a:lnTo>
                  <a:close/>
                </a:path>
              </a:pathLst>
            </a:custGeom>
            <a:solidFill>
              <a:schemeClr val="accent4"/>
            </a:solidFill>
            <a:ln w="12700">
              <a:miter lim="400000"/>
            </a:ln>
          </p:spPr>
          <p:txBody>
            <a:bodyPr lIns="38100" tIns="38100" rIns="38100" bIns="38100" anchor="ctr"/>
            <a:lstStyle/>
            <a:p>
              <a:pPr>
                <a:defRPr sz="3000"/>
              </a:pPr>
              <a:endParaRPr/>
            </a:p>
          </p:txBody>
        </p:sp>
        <p:sp>
          <p:nvSpPr>
            <p:cNvPr id="103" name="Shape">
              <a:extLst>
                <a:ext uri="{FF2B5EF4-FFF2-40B4-BE49-F238E27FC236}">
                  <a16:creationId xmlns="" xmlns:a16="http://schemas.microsoft.com/office/drawing/2014/main" id="{DB755617-48EB-407A-BEB5-277D4129AE9D}"/>
                </a:ext>
              </a:extLst>
            </p:cNvPr>
            <p:cNvSpPr/>
            <p:nvPr/>
          </p:nvSpPr>
          <p:spPr>
            <a:xfrm>
              <a:off x="6464299" y="3962400"/>
              <a:ext cx="147531" cy="72414"/>
            </a:xfrm>
            <a:custGeom>
              <a:avLst/>
              <a:gdLst/>
              <a:ahLst/>
              <a:cxnLst>
                <a:cxn ang="0">
                  <a:pos x="wd2" y="hd2"/>
                </a:cxn>
                <a:cxn ang="5400000">
                  <a:pos x="wd2" y="hd2"/>
                </a:cxn>
                <a:cxn ang="10800000">
                  <a:pos x="wd2" y="hd2"/>
                </a:cxn>
                <a:cxn ang="16200000">
                  <a:pos x="wd2" y="hd2"/>
                </a:cxn>
              </a:cxnLst>
              <a:rect l="0" t="0" r="r" b="b"/>
              <a:pathLst>
                <a:path w="19361" h="19365" extrusionOk="0">
                  <a:moveTo>
                    <a:pt x="614" y="6939"/>
                  </a:moveTo>
                  <a:cubicBezTo>
                    <a:pt x="4747" y="12917"/>
                    <a:pt x="9364" y="16958"/>
                    <a:pt x="14314" y="19166"/>
                  </a:cubicBezTo>
                  <a:cubicBezTo>
                    <a:pt x="15747" y="19811"/>
                    <a:pt x="17714" y="18860"/>
                    <a:pt x="18781" y="16720"/>
                  </a:cubicBezTo>
                  <a:cubicBezTo>
                    <a:pt x="19714" y="14853"/>
                    <a:pt x="19531" y="12679"/>
                    <a:pt x="18164" y="12068"/>
                  </a:cubicBezTo>
                  <a:cubicBezTo>
                    <a:pt x="13581" y="9996"/>
                    <a:pt x="9447" y="6124"/>
                    <a:pt x="5631" y="622"/>
                  </a:cubicBezTo>
                  <a:cubicBezTo>
                    <a:pt x="3947" y="-1789"/>
                    <a:pt x="-1886" y="3339"/>
                    <a:pt x="614" y="6939"/>
                  </a:cubicBezTo>
                  <a:lnTo>
                    <a:pt x="614" y="6939"/>
                  </a:lnTo>
                  <a:close/>
                </a:path>
              </a:pathLst>
            </a:custGeom>
            <a:solidFill>
              <a:schemeClr val="accent4"/>
            </a:solidFill>
            <a:ln w="12700">
              <a:miter lim="400000"/>
            </a:ln>
          </p:spPr>
          <p:txBody>
            <a:bodyPr lIns="38100" tIns="38100" rIns="38100" bIns="38100" anchor="ctr"/>
            <a:lstStyle/>
            <a:p>
              <a:pPr>
                <a:defRPr sz="3000"/>
              </a:pPr>
              <a:endParaRPr/>
            </a:p>
          </p:txBody>
        </p:sp>
        <p:sp>
          <p:nvSpPr>
            <p:cNvPr id="104" name="Shape">
              <a:extLst>
                <a:ext uri="{FF2B5EF4-FFF2-40B4-BE49-F238E27FC236}">
                  <a16:creationId xmlns="" xmlns:a16="http://schemas.microsoft.com/office/drawing/2014/main" id="{6DD73ABF-A09B-470A-A196-70E8C91B4594}"/>
                </a:ext>
              </a:extLst>
            </p:cNvPr>
            <p:cNvSpPr/>
            <p:nvPr/>
          </p:nvSpPr>
          <p:spPr>
            <a:xfrm>
              <a:off x="5918200" y="3505200"/>
              <a:ext cx="111014" cy="82231"/>
            </a:xfrm>
            <a:custGeom>
              <a:avLst/>
              <a:gdLst/>
              <a:ahLst/>
              <a:cxnLst>
                <a:cxn ang="0">
                  <a:pos x="wd2" y="hd2"/>
                </a:cxn>
                <a:cxn ang="5400000">
                  <a:pos x="wd2" y="hd2"/>
                </a:cxn>
                <a:cxn ang="10800000">
                  <a:pos x="wd2" y="hd2"/>
                </a:cxn>
                <a:cxn ang="16200000">
                  <a:pos x="wd2" y="hd2"/>
                </a:cxn>
              </a:cxnLst>
              <a:rect l="0" t="0" r="r" b="b"/>
              <a:pathLst>
                <a:path w="17829" h="18524" extrusionOk="0">
                  <a:moveTo>
                    <a:pt x="17087" y="13075"/>
                  </a:moveTo>
                  <a:cubicBezTo>
                    <a:pt x="13273" y="10071"/>
                    <a:pt x="10050" y="5923"/>
                    <a:pt x="7460" y="1002"/>
                  </a:cubicBezTo>
                  <a:cubicBezTo>
                    <a:pt x="5991" y="-1802"/>
                    <a:pt x="-1474" y="1831"/>
                    <a:pt x="260" y="5150"/>
                  </a:cubicBezTo>
                  <a:cubicBezTo>
                    <a:pt x="3095" y="10586"/>
                    <a:pt x="6705" y="14877"/>
                    <a:pt x="10886" y="18167"/>
                  </a:cubicBezTo>
                  <a:cubicBezTo>
                    <a:pt x="12987" y="19798"/>
                    <a:pt x="20126" y="15449"/>
                    <a:pt x="17087" y="13075"/>
                  </a:cubicBezTo>
                  <a:lnTo>
                    <a:pt x="17087" y="13075"/>
                  </a:lnTo>
                  <a:close/>
                </a:path>
              </a:pathLst>
            </a:custGeom>
            <a:solidFill>
              <a:schemeClr val="accent4"/>
            </a:solidFill>
            <a:ln w="12700">
              <a:miter lim="400000"/>
            </a:ln>
          </p:spPr>
          <p:txBody>
            <a:bodyPr lIns="38100" tIns="38100" rIns="38100" bIns="38100" anchor="ctr"/>
            <a:lstStyle/>
            <a:p>
              <a:pPr>
                <a:defRPr sz="3000"/>
              </a:pPr>
              <a:endParaRPr/>
            </a:p>
          </p:txBody>
        </p:sp>
        <p:sp>
          <p:nvSpPr>
            <p:cNvPr id="105" name="Shape">
              <a:extLst>
                <a:ext uri="{FF2B5EF4-FFF2-40B4-BE49-F238E27FC236}">
                  <a16:creationId xmlns="" xmlns:a16="http://schemas.microsoft.com/office/drawing/2014/main" id="{771D50DD-BF98-4C8F-A94C-9D049D710F3F}"/>
                </a:ext>
              </a:extLst>
            </p:cNvPr>
            <p:cNvSpPr/>
            <p:nvPr/>
          </p:nvSpPr>
          <p:spPr>
            <a:xfrm>
              <a:off x="5816599" y="3708399"/>
              <a:ext cx="134069" cy="64894"/>
            </a:xfrm>
            <a:custGeom>
              <a:avLst/>
              <a:gdLst/>
              <a:ahLst/>
              <a:cxnLst>
                <a:cxn ang="0">
                  <a:pos x="wd2" y="hd2"/>
                </a:cxn>
                <a:cxn ang="5400000">
                  <a:pos x="wd2" y="hd2"/>
                </a:cxn>
                <a:cxn ang="10800000">
                  <a:pos x="wd2" y="hd2"/>
                </a:cxn>
                <a:cxn ang="16200000">
                  <a:pos x="wd2" y="hd2"/>
                </a:cxn>
              </a:cxnLst>
              <a:rect l="0" t="0" r="r" b="b"/>
              <a:pathLst>
                <a:path w="19742" h="20177" extrusionOk="0">
                  <a:moveTo>
                    <a:pt x="19051" y="13101"/>
                  </a:moveTo>
                  <a:cubicBezTo>
                    <a:pt x="14749" y="10179"/>
                    <a:pt x="10729" y="6190"/>
                    <a:pt x="6951" y="1017"/>
                  </a:cubicBezTo>
                  <a:cubicBezTo>
                    <a:pt x="5642" y="-799"/>
                    <a:pt x="3678" y="149"/>
                    <a:pt x="2313" y="1294"/>
                  </a:cubicBezTo>
                  <a:cubicBezTo>
                    <a:pt x="1827" y="1689"/>
                    <a:pt x="-941" y="4808"/>
                    <a:pt x="331" y="6546"/>
                  </a:cubicBezTo>
                  <a:cubicBezTo>
                    <a:pt x="4389" y="12153"/>
                    <a:pt x="8728" y="16576"/>
                    <a:pt x="13347" y="19735"/>
                  </a:cubicBezTo>
                  <a:cubicBezTo>
                    <a:pt x="14918" y="20801"/>
                    <a:pt x="16937" y="19814"/>
                    <a:pt x="18340" y="18116"/>
                  </a:cubicBezTo>
                  <a:cubicBezTo>
                    <a:pt x="19051" y="17208"/>
                    <a:pt x="20659" y="14207"/>
                    <a:pt x="19051" y="13101"/>
                  </a:cubicBezTo>
                  <a:lnTo>
                    <a:pt x="19051" y="13101"/>
                  </a:lnTo>
                  <a:close/>
                </a:path>
              </a:pathLst>
            </a:custGeom>
            <a:solidFill>
              <a:schemeClr val="accent4"/>
            </a:solidFill>
            <a:ln w="12700">
              <a:miter lim="400000"/>
            </a:ln>
          </p:spPr>
          <p:txBody>
            <a:bodyPr lIns="38100" tIns="38100" rIns="38100" bIns="38100" anchor="ctr"/>
            <a:lstStyle/>
            <a:p>
              <a:pPr>
                <a:defRPr sz="3000"/>
              </a:pPr>
              <a:endParaRPr/>
            </a:p>
          </p:txBody>
        </p:sp>
        <p:sp>
          <p:nvSpPr>
            <p:cNvPr id="120" name="Shape">
              <a:extLst>
                <a:ext uri="{FF2B5EF4-FFF2-40B4-BE49-F238E27FC236}">
                  <a16:creationId xmlns="" xmlns:a16="http://schemas.microsoft.com/office/drawing/2014/main" id="{F91B5D7D-81AE-42F7-9BB3-D7ACF4DD369A}"/>
                </a:ext>
              </a:extLst>
            </p:cNvPr>
            <p:cNvSpPr/>
            <p:nvPr/>
          </p:nvSpPr>
          <p:spPr>
            <a:xfrm>
              <a:off x="5829300" y="3975100"/>
              <a:ext cx="147989" cy="70677"/>
            </a:xfrm>
            <a:custGeom>
              <a:avLst/>
              <a:gdLst/>
              <a:ahLst/>
              <a:cxnLst>
                <a:cxn ang="0">
                  <a:pos x="wd2" y="hd2"/>
                </a:cxn>
                <a:cxn ang="5400000">
                  <a:pos x="wd2" y="hd2"/>
                </a:cxn>
                <a:cxn ang="10800000">
                  <a:pos x="wd2" y="hd2"/>
                </a:cxn>
                <a:cxn ang="16200000">
                  <a:pos x="wd2" y="hd2"/>
                </a:cxn>
              </a:cxnLst>
              <a:rect l="0" t="0" r="r" b="b"/>
              <a:pathLst>
                <a:path w="19010" h="19264" extrusionOk="0">
                  <a:moveTo>
                    <a:pt x="14048" y="1422"/>
                  </a:moveTo>
                  <a:cubicBezTo>
                    <a:pt x="10573" y="6649"/>
                    <a:pt x="6886" y="10180"/>
                    <a:pt x="2710" y="12153"/>
                  </a:cubicBezTo>
                  <a:cubicBezTo>
                    <a:pt x="1780" y="12603"/>
                    <a:pt x="-292" y="14576"/>
                    <a:pt x="34" y="17241"/>
                  </a:cubicBezTo>
                  <a:cubicBezTo>
                    <a:pt x="393" y="20045"/>
                    <a:pt x="2677" y="19249"/>
                    <a:pt x="3542" y="18833"/>
                  </a:cubicBezTo>
                  <a:cubicBezTo>
                    <a:pt x="8697" y="16410"/>
                    <a:pt x="13575" y="11910"/>
                    <a:pt x="17882" y="5437"/>
                  </a:cubicBezTo>
                  <a:cubicBezTo>
                    <a:pt x="21308" y="314"/>
                    <a:pt x="16022" y="-1555"/>
                    <a:pt x="14048" y="1422"/>
                  </a:cubicBezTo>
                  <a:lnTo>
                    <a:pt x="14048" y="1422"/>
                  </a:lnTo>
                  <a:close/>
                </a:path>
              </a:pathLst>
            </a:custGeom>
            <a:solidFill>
              <a:schemeClr val="accent4"/>
            </a:solidFill>
            <a:ln w="12700">
              <a:miter lim="400000"/>
            </a:ln>
          </p:spPr>
          <p:txBody>
            <a:bodyPr lIns="38100" tIns="38100" rIns="38100" bIns="38100" anchor="ctr"/>
            <a:lstStyle/>
            <a:p>
              <a:pPr>
                <a:defRPr sz="3000"/>
              </a:pPr>
              <a:endParaRPr/>
            </a:p>
          </p:txBody>
        </p:sp>
      </p:grpSp>
      <p:sp>
        <p:nvSpPr>
          <p:cNvPr id="124" name="TextBox 123">
            <a:extLst>
              <a:ext uri="{FF2B5EF4-FFF2-40B4-BE49-F238E27FC236}">
                <a16:creationId xmlns="" xmlns:a16="http://schemas.microsoft.com/office/drawing/2014/main" id="{49CD0C61-FA18-448B-995E-AE641F8D4EAD}"/>
              </a:ext>
            </a:extLst>
          </p:cNvPr>
          <p:cNvSpPr txBox="1"/>
          <p:nvPr/>
        </p:nvSpPr>
        <p:spPr>
          <a:xfrm>
            <a:off x="6429389" y="1850663"/>
            <a:ext cx="2500330" cy="2015936"/>
          </a:xfrm>
          <a:prstGeom prst="rect">
            <a:avLst/>
          </a:prstGeom>
          <a:noFill/>
        </p:spPr>
        <p:txBody>
          <a:bodyPr wrap="square" lIns="0" tIns="34290" rIns="0" bIns="34290" rtlCol="0" anchor="t">
            <a:spAutoFit/>
          </a:bodyPr>
          <a:lstStyle/>
          <a:p>
            <a:pPr algn="just"/>
            <a:endParaRPr lang="en-US" b="1" dirty="0" smtClean="0">
              <a:cs typeface="Adobe Arabic" pitchFamily="18" charset="-78"/>
            </a:endParaRPr>
          </a:p>
          <a:p>
            <a:pPr algn="just"/>
            <a:r>
              <a:rPr lang="en-US" b="1" dirty="0" smtClean="0">
                <a:cs typeface="Adobe Arabic" pitchFamily="18" charset="-78"/>
              </a:rPr>
              <a:t>Resource Centre</a:t>
            </a:r>
          </a:p>
          <a:p>
            <a:pPr algn="just">
              <a:spcBef>
                <a:spcPts val="900"/>
              </a:spcBef>
            </a:pPr>
            <a:r>
              <a:rPr lang="en-US" sz="1250" noProof="1" smtClean="0">
                <a:solidFill>
                  <a:schemeClr val="tx1">
                    <a:lumMod val="65000"/>
                    <a:lumOff val="35000"/>
                  </a:schemeClr>
                </a:solidFill>
              </a:rPr>
              <a:t>Hand book on 21st Century Life Skills for students to face real life challenges, Manual on Mental Health, and various other resource material such as videos, posters comics, flyers, podcasts, research works etc. </a:t>
            </a:r>
          </a:p>
          <a:p>
            <a:pPr algn="just">
              <a:buFont typeface="Arial" pitchFamily="34" charset="0"/>
              <a:buChar char="•"/>
            </a:pPr>
            <a:endParaRPr lang="en-US" sz="800" dirty="0" smtClean="0">
              <a:latin typeface="Adobe Arabic" pitchFamily="18" charset="-78"/>
              <a:cs typeface="Adobe Arabic" pitchFamily="18" charset="-78"/>
            </a:endParaRPr>
          </a:p>
        </p:txBody>
      </p:sp>
      <p:grpSp>
        <p:nvGrpSpPr>
          <p:cNvPr id="11" name="Group 125">
            <a:extLst>
              <a:ext uri="{FF2B5EF4-FFF2-40B4-BE49-F238E27FC236}">
                <a16:creationId xmlns="" xmlns:a16="http://schemas.microsoft.com/office/drawing/2014/main" id="{966BD4F1-BA9C-4BAC-AFC0-C9C91F7BCB14}"/>
              </a:ext>
            </a:extLst>
          </p:cNvPr>
          <p:cNvGrpSpPr/>
          <p:nvPr/>
        </p:nvGrpSpPr>
        <p:grpSpPr>
          <a:xfrm>
            <a:off x="5715008" y="1071552"/>
            <a:ext cx="540908" cy="873774"/>
            <a:chOff x="7973011" y="1373009"/>
            <a:chExt cx="721210" cy="1165032"/>
          </a:xfrm>
        </p:grpSpPr>
        <p:sp>
          <p:nvSpPr>
            <p:cNvPr id="127" name="Freeform: Shape 126">
              <a:extLst>
                <a:ext uri="{FF2B5EF4-FFF2-40B4-BE49-F238E27FC236}">
                  <a16:creationId xmlns="" xmlns:a16="http://schemas.microsoft.com/office/drawing/2014/main" id="{F9B78B18-EF56-4B10-8ACD-D6AB0DAB855F}"/>
                </a:ext>
              </a:extLst>
            </p:cNvPr>
            <p:cNvSpPr/>
            <p:nvPr/>
          </p:nvSpPr>
          <p:spPr>
            <a:xfrm>
              <a:off x="8015313" y="1412874"/>
              <a:ext cx="636605" cy="670028"/>
            </a:xfrm>
            <a:custGeom>
              <a:avLst/>
              <a:gdLst>
                <a:gd name="connsiteX0" fmla="*/ 277387 w 554777"/>
                <a:gd name="connsiteY0" fmla="*/ 0 h 583904"/>
                <a:gd name="connsiteX1" fmla="*/ 554777 w 554777"/>
                <a:gd name="connsiteY1" fmla="*/ 274616 h 583904"/>
                <a:gd name="connsiteX2" fmla="*/ 554777 w 554777"/>
                <a:gd name="connsiteY2" fmla="*/ 285712 h 583904"/>
                <a:gd name="connsiteX3" fmla="*/ 553389 w 554777"/>
                <a:gd name="connsiteY3" fmla="*/ 285712 h 583904"/>
                <a:gd name="connsiteX4" fmla="*/ 533972 w 554777"/>
                <a:gd name="connsiteY4" fmla="*/ 382798 h 583904"/>
                <a:gd name="connsiteX5" fmla="*/ 486816 w 554777"/>
                <a:gd name="connsiteY5" fmla="*/ 459079 h 583904"/>
                <a:gd name="connsiteX6" fmla="*/ 406374 w 554777"/>
                <a:gd name="connsiteY6" fmla="*/ 583904 h 583904"/>
                <a:gd name="connsiteX7" fmla="*/ 276001 w 554777"/>
                <a:gd name="connsiteY7" fmla="*/ 583904 h 583904"/>
                <a:gd name="connsiteX8" fmla="*/ 147016 w 554777"/>
                <a:gd name="connsiteY8" fmla="*/ 583904 h 583904"/>
                <a:gd name="connsiteX9" fmla="*/ 66574 w 554777"/>
                <a:gd name="connsiteY9" fmla="*/ 459079 h 583904"/>
                <a:gd name="connsiteX10" fmla="*/ 19418 w 554777"/>
                <a:gd name="connsiteY10" fmla="*/ 382798 h 583904"/>
                <a:gd name="connsiteX11" fmla="*/ 0 w 554777"/>
                <a:gd name="connsiteY11" fmla="*/ 285712 h 583904"/>
                <a:gd name="connsiteX12" fmla="*/ 0 w 554777"/>
                <a:gd name="connsiteY12" fmla="*/ 274616 h 583904"/>
                <a:gd name="connsiteX13" fmla="*/ 277387 w 554777"/>
                <a:gd name="connsiteY13" fmla="*/ 0 h 58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54777" h="583904">
                  <a:moveTo>
                    <a:pt x="277387" y="0"/>
                  </a:moveTo>
                  <a:cubicBezTo>
                    <a:pt x="428565" y="1388"/>
                    <a:pt x="552003" y="122052"/>
                    <a:pt x="554777" y="274616"/>
                  </a:cubicBezTo>
                  <a:lnTo>
                    <a:pt x="554777" y="285712"/>
                  </a:lnTo>
                  <a:lnTo>
                    <a:pt x="553389" y="285712"/>
                  </a:lnTo>
                  <a:cubicBezTo>
                    <a:pt x="552003" y="318998"/>
                    <a:pt x="545068" y="352285"/>
                    <a:pt x="533972" y="382798"/>
                  </a:cubicBezTo>
                  <a:cubicBezTo>
                    <a:pt x="522877" y="410537"/>
                    <a:pt x="507620" y="436888"/>
                    <a:pt x="486816" y="459079"/>
                  </a:cubicBezTo>
                  <a:cubicBezTo>
                    <a:pt x="454917" y="497913"/>
                    <a:pt x="427178" y="539521"/>
                    <a:pt x="406374" y="583904"/>
                  </a:cubicBezTo>
                  <a:lnTo>
                    <a:pt x="276001" y="583904"/>
                  </a:lnTo>
                  <a:lnTo>
                    <a:pt x="147016" y="583904"/>
                  </a:lnTo>
                  <a:cubicBezTo>
                    <a:pt x="124824" y="539521"/>
                    <a:pt x="97085" y="497913"/>
                    <a:pt x="66574" y="459079"/>
                  </a:cubicBezTo>
                  <a:cubicBezTo>
                    <a:pt x="47156" y="436888"/>
                    <a:pt x="30512" y="410537"/>
                    <a:pt x="19418" y="382798"/>
                  </a:cubicBezTo>
                  <a:cubicBezTo>
                    <a:pt x="6934" y="352285"/>
                    <a:pt x="1387" y="318998"/>
                    <a:pt x="0" y="285712"/>
                  </a:cubicBezTo>
                  <a:lnTo>
                    <a:pt x="0" y="274616"/>
                  </a:lnTo>
                  <a:cubicBezTo>
                    <a:pt x="2773" y="123439"/>
                    <a:pt x="126211" y="1388"/>
                    <a:pt x="277387"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 xmlns:a16="http://schemas.microsoft.com/office/drawing/2014/main" id="{E578D652-832D-46F7-B313-7D834A638AAE}"/>
                </a:ext>
              </a:extLst>
            </p:cNvPr>
            <p:cNvSpPr/>
            <p:nvPr/>
          </p:nvSpPr>
          <p:spPr>
            <a:xfrm>
              <a:off x="7973011" y="1373009"/>
              <a:ext cx="721210" cy="1165032"/>
            </a:xfrm>
            <a:custGeom>
              <a:avLst/>
              <a:gdLst>
                <a:gd name="connsiteX0" fmla="*/ 185738 w 495300"/>
                <a:gd name="connsiteY0" fmla="*/ 742950 h 800100"/>
                <a:gd name="connsiteX1" fmla="*/ 309563 w 495300"/>
                <a:gd name="connsiteY1" fmla="*/ 742950 h 800100"/>
                <a:gd name="connsiteX2" fmla="*/ 247651 w 495300"/>
                <a:gd name="connsiteY2" fmla="*/ 800100 h 800100"/>
                <a:gd name="connsiteX3" fmla="*/ 185738 w 495300"/>
                <a:gd name="connsiteY3" fmla="*/ 742950 h 800100"/>
                <a:gd name="connsiteX4" fmla="*/ 152400 w 495300"/>
                <a:gd name="connsiteY4" fmla="*/ 647700 h 800100"/>
                <a:gd name="connsiteX5" fmla="*/ 342900 w 495300"/>
                <a:gd name="connsiteY5" fmla="*/ 647700 h 800100"/>
                <a:gd name="connsiteX6" fmla="*/ 371475 w 495300"/>
                <a:gd name="connsiteY6" fmla="*/ 676275 h 800100"/>
                <a:gd name="connsiteX7" fmla="*/ 342900 w 495300"/>
                <a:gd name="connsiteY7" fmla="*/ 704850 h 800100"/>
                <a:gd name="connsiteX8" fmla="*/ 152400 w 495300"/>
                <a:gd name="connsiteY8" fmla="*/ 704850 h 800100"/>
                <a:gd name="connsiteX9" fmla="*/ 123825 w 495300"/>
                <a:gd name="connsiteY9" fmla="*/ 676275 h 800100"/>
                <a:gd name="connsiteX10" fmla="*/ 152400 w 495300"/>
                <a:gd name="connsiteY10" fmla="*/ 647700 h 800100"/>
                <a:gd name="connsiteX11" fmla="*/ 152400 w 495300"/>
                <a:gd name="connsiteY11" fmla="*/ 552450 h 800100"/>
                <a:gd name="connsiteX12" fmla="*/ 342900 w 495300"/>
                <a:gd name="connsiteY12" fmla="*/ 552450 h 800100"/>
                <a:gd name="connsiteX13" fmla="*/ 371475 w 495300"/>
                <a:gd name="connsiteY13" fmla="*/ 581025 h 800100"/>
                <a:gd name="connsiteX14" fmla="*/ 342900 w 495300"/>
                <a:gd name="connsiteY14" fmla="*/ 609600 h 800100"/>
                <a:gd name="connsiteX15" fmla="*/ 152400 w 495300"/>
                <a:gd name="connsiteY15" fmla="*/ 609600 h 800100"/>
                <a:gd name="connsiteX16" fmla="*/ 123825 w 495300"/>
                <a:gd name="connsiteY16" fmla="*/ 581025 h 800100"/>
                <a:gd name="connsiteX17" fmla="*/ 152400 w 495300"/>
                <a:gd name="connsiteY17" fmla="*/ 552450 h 800100"/>
                <a:gd name="connsiteX18" fmla="*/ 248602 w 495300"/>
                <a:gd name="connsiteY18" fmla="*/ 56197 h 800100"/>
                <a:gd name="connsiteX19" fmla="*/ 58103 w 495300"/>
                <a:gd name="connsiteY19" fmla="*/ 244793 h 800100"/>
                <a:gd name="connsiteX20" fmla="*/ 58103 w 495300"/>
                <a:gd name="connsiteY20" fmla="*/ 252413 h 800100"/>
                <a:gd name="connsiteX21" fmla="*/ 71438 w 495300"/>
                <a:gd name="connsiteY21" fmla="*/ 319088 h 800100"/>
                <a:gd name="connsiteX22" fmla="*/ 103823 w 495300"/>
                <a:gd name="connsiteY22" fmla="*/ 371475 h 800100"/>
                <a:gd name="connsiteX23" fmla="*/ 159068 w 495300"/>
                <a:gd name="connsiteY23" fmla="*/ 457200 h 800100"/>
                <a:gd name="connsiteX24" fmla="*/ 247650 w 495300"/>
                <a:gd name="connsiteY24" fmla="*/ 457200 h 800100"/>
                <a:gd name="connsiteX25" fmla="*/ 337185 w 495300"/>
                <a:gd name="connsiteY25" fmla="*/ 457200 h 800100"/>
                <a:gd name="connsiteX26" fmla="*/ 392430 w 495300"/>
                <a:gd name="connsiteY26" fmla="*/ 371475 h 800100"/>
                <a:gd name="connsiteX27" fmla="*/ 424815 w 495300"/>
                <a:gd name="connsiteY27" fmla="*/ 319088 h 800100"/>
                <a:gd name="connsiteX28" fmla="*/ 438150 w 495300"/>
                <a:gd name="connsiteY28" fmla="*/ 252413 h 800100"/>
                <a:gd name="connsiteX29" fmla="*/ 439103 w 495300"/>
                <a:gd name="connsiteY29" fmla="*/ 252413 h 800100"/>
                <a:gd name="connsiteX30" fmla="*/ 439103 w 495300"/>
                <a:gd name="connsiteY30" fmla="*/ 244793 h 800100"/>
                <a:gd name="connsiteX31" fmla="*/ 248602 w 495300"/>
                <a:gd name="connsiteY31" fmla="*/ 56197 h 800100"/>
                <a:gd name="connsiteX32" fmla="*/ 247650 w 495300"/>
                <a:gd name="connsiteY32" fmla="*/ 0 h 800100"/>
                <a:gd name="connsiteX33" fmla="*/ 495300 w 495300"/>
                <a:gd name="connsiteY33" fmla="*/ 244793 h 800100"/>
                <a:gd name="connsiteX34" fmla="*/ 495300 w 495300"/>
                <a:gd name="connsiteY34" fmla="*/ 253365 h 800100"/>
                <a:gd name="connsiteX35" fmla="*/ 478155 w 495300"/>
                <a:gd name="connsiteY35" fmla="*/ 339090 h 800100"/>
                <a:gd name="connsiteX36" fmla="*/ 435292 w 495300"/>
                <a:gd name="connsiteY36" fmla="*/ 409575 h 800100"/>
                <a:gd name="connsiteX37" fmla="*/ 377190 w 495300"/>
                <a:gd name="connsiteY37" fmla="*/ 503873 h 800100"/>
                <a:gd name="connsiteX38" fmla="*/ 360045 w 495300"/>
                <a:gd name="connsiteY38" fmla="*/ 514350 h 800100"/>
                <a:gd name="connsiteX39" fmla="*/ 135255 w 495300"/>
                <a:gd name="connsiteY39" fmla="*/ 514350 h 800100"/>
                <a:gd name="connsiteX40" fmla="*/ 118110 w 495300"/>
                <a:gd name="connsiteY40" fmla="*/ 503873 h 800100"/>
                <a:gd name="connsiteX41" fmla="*/ 60007 w 495300"/>
                <a:gd name="connsiteY41" fmla="*/ 409575 h 800100"/>
                <a:gd name="connsiteX42" fmla="*/ 17145 w 495300"/>
                <a:gd name="connsiteY42" fmla="*/ 339090 h 800100"/>
                <a:gd name="connsiteX43" fmla="*/ 0 w 495300"/>
                <a:gd name="connsiteY43" fmla="*/ 253365 h 800100"/>
                <a:gd name="connsiteX44" fmla="*/ 0 w 495300"/>
                <a:gd name="connsiteY44" fmla="*/ 244793 h 800100"/>
                <a:gd name="connsiteX45" fmla="*/ 247650 w 495300"/>
                <a:gd name="connsiteY45" fmla="*/ 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95300" h="800100">
                  <a:moveTo>
                    <a:pt x="185738" y="742950"/>
                  </a:moveTo>
                  <a:lnTo>
                    <a:pt x="309563" y="742950"/>
                  </a:lnTo>
                  <a:cubicBezTo>
                    <a:pt x="306706" y="775335"/>
                    <a:pt x="280036" y="800100"/>
                    <a:pt x="247651" y="800100"/>
                  </a:cubicBezTo>
                  <a:cubicBezTo>
                    <a:pt x="215265" y="800100"/>
                    <a:pt x="188595" y="775335"/>
                    <a:pt x="185738" y="742950"/>
                  </a:cubicBezTo>
                  <a:close/>
                  <a:moveTo>
                    <a:pt x="152400" y="647700"/>
                  </a:moveTo>
                  <a:lnTo>
                    <a:pt x="342900" y="647700"/>
                  </a:lnTo>
                  <a:cubicBezTo>
                    <a:pt x="359093" y="647700"/>
                    <a:pt x="371475" y="660083"/>
                    <a:pt x="371475" y="676275"/>
                  </a:cubicBezTo>
                  <a:cubicBezTo>
                    <a:pt x="371475" y="692467"/>
                    <a:pt x="359093" y="704850"/>
                    <a:pt x="342900" y="704850"/>
                  </a:cubicBezTo>
                  <a:lnTo>
                    <a:pt x="152400" y="704850"/>
                  </a:lnTo>
                  <a:cubicBezTo>
                    <a:pt x="136207" y="704850"/>
                    <a:pt x="123825" y="692467"/>
                    <a:pt x="123825" y="676275"/>
                  </a:cubicBezTo>
                  <a:cubicBezTo>
                    <a:pt x="123825" y="660083"/>
                    <a:pt x="136207" y="647700"/>
                    <a:pt x="152400" y="647700"/>
                  </a:cubicBezTo>
                  <a:close/>
                  <a:moveTo>
                    <a:pt x="152400" y="552450"/>
                  </a:moveTo>
                  <a:lnTo>
                    <a:pt x="342900" y="552450"/>
                  </a:lnTo>
                  <a:cubicBezTo>
                    <a:pt x="359093" y="552450"/>
                    <a:pt x="371475" y="564833"/>
                    <a:pt x="371475" y="581025"/>
                  </a:cubicBezTo>
                  <a:cubicBezTo>
                    <a:pt x="371475" y="597217"/>
                    <a:pt x="359093" y="609600"/>
                    <a:pt x="342900" y="609600"/>
                  </a:cubicBezTo>
                  <a:lnTo>
                    <a:pt x="152400" y="609600"/>
                  </a:lnTo>
                  <a:cubicBezTo>
                    <a:pt x="136207" y="609600"/>
                    <a:pt x="123825" y="597217"/>
                    <a:pt x="123825" y="581025"/>
                  </a:cubicBezTo>
                  <a:cubicBezTo>
                    <a:pt x="123825" y="564833"/>
                    <a:pt x="136207" y="552450"/>
                    <a:pt x="152400" y="552450"/>
                  </a:cubicBezTo>
                  <a:close/>
                  <a:moveTo>
                    <a:pt x="248602" y="56197"/>
                  </a:moveTo>
                  <a:cubicBezTo>
                    <a:pt x="144780" y="57150"/>
                    <a:pt x="60007" y="140970"/>
                    <a:pt x="58103" y="244793"/>
                  </a:cubicBezTo>
                  <a:lnTo>
                    <a:pt x="58103" y="252413"/>
                  </a:lnTo>
                  <a:cubicBezTo>
                    <a:pt x="59055" y="275273"/>
                    <a:pt x="62865" y="298133"/>
                    <a:pt x="71438" y="319088"/>
                  </a:cubicBezTo>
                  <a:cubicBezTo>
                    <a:pt x="79057" y="338138"/>
                    <a:pt x="90488" y="356235"/>
                    <a:pt x="103823" y="371475"/>
                  </a:cubicBezTo>
                  <a:cubicBezTo>
                    <a:pt x="124777" y="398145"/>
                    <a:pt x="143827" y="426720"/>
                    <a:pt x="159068" y="457200"/>
                  </a:cubicBezTo>
                  <a:lnTo>
                    <a:pt x="247650" y="457200"/>
                  </a:lnTo>
                  <a:lnTo>
                    <a:pt x="337185" y="457200"/>
                  </a:lnTo>
                  <a:cubicBezTo>
                    <a:pt x="351473" y="426720"/>
                    <a:pt x="370523" y="398145"/>
                    <a:pt x="392430" y="371475"/>
                  </a:cubicBezTo>
                  <a:cubicBezTo>
                    <a:pt x="406717" y="356235"/>
                    <a:pt x="417195" y="338138"/>
                    <a:pt x="424815" y="319088"/>
                  </a:cubicBezTo>
                  <a:cubicBezTo>
                    <a:pt x="432435" y="298133"/>
                    <a:pt x="437198" y="275273"/>
                    <a:pt x="438150" y="252413"/>
                  </a:cubicBezTo>
                  <a:lnTo>
                    <a:pt x="439103" y="252413"/>
                  </a:lnTo>
                  <a:lnTo>
                    <a:pt x="439103" y="244793"/>
                  </a:lnTo>
                  <a:cubicBezTo>
                    <a:pt x="437198" y="140018"/>
                    <a:pt x="352425" y="57150"/>
                    <a:pt x="248602" y="56197"/>
                  </a:cubicBezTo>
                  <a:close/>
                  <a:moveTo>
                    <a:pt x="247650" y="0"/>
                  </a:moveTo>
                  <a:cubicBezTo>
                    <a:pt x="382905" y="952"/>
                    <a:pt x="492442" y="109538"/>
                    <a:pt x="495300" y="244793"/>
                  </a:cubicBezTo>
                  <a:lnTo>
                    <a:pt x="495300" y="253365"/>
                  </a:lnTo>
                  <a:cubicBezTo>
                    <a:pt x="494348" y="282893"/>
                    <a:pt x="488633" y="311468"/>
                    <a:pt x="478155" y="339090"/>
                  </a:cubicBezTo>
                  <a:cubicBezTo>
                    <a:pt x="468630" y="364808"/>
                    <a:pt x="453390" y="388620"/>
                    <a:pt x="435292" y="409575"/>
                  </a:cubicBezTo>
                  <a:cubicBezTo>
                    <a:pt x="412433" y="434340"/>
                    <a:pt x="387668" y="482918"/>
                    <a:pt x="377190" y="503873"/>
                  </a:cubicBezTo>
                  <a:cubicBezTo>
                    <a:pt x="374333" y="510540"/>
                    <a:pt x="367665" y="514350"/>
                    <a:pt x="360045" y="514350"/>
                  </a:cubicBezTo>
                  <a:lnTo>
                    <a:pt x="135255" y="514350"/>
                  </a:lnTo>
                  <a:cubicBezTo>
                    <a:pt x="127635" y="514350"/>
                    <a:pt x="120968" y="510540"/>
                    <a:pt x="118110" y="503873"/>
                  </a:cubicBezTo>
                  <a:cubicBezTo>
                    <a:pt x="107632" y="482918"/>
                    <a:pt x="82868" y="434340"/>
                    <a:pt x="60007" y="409575"/>
                  </a:cubicBezTo>
                  <a:cubicBezTo>
                    <a:pt x="41910" y="388620"/>
                    <a:pt x="27622" y="364808"/>
                    <a:pt x="17145" y="339090"/>
                  </a:cubicBezTo>
                  <a:cubicBezTo>
                    <a:pt x="6668" y="311468"/>
                    <a:pt x="953" y="282893"/>
                    <a:pt x="0" y="253365"/>
                  </a:cubicBezTo>
                  <a:lnTo>
                    <a:pt x="0" y="244793"/>
                  </a:lnTo>
                  <a:cubicBezTo>
                    <a:pt x="2857" y="109538"/>
                    <a:pt x="112395" y="952"/>
                    <a:pt x="247650" y="0"/>
                  </a:cubicBezTo>
                  <a:close/>
                </a:path>
              </a:pathLst>
            </a:custGeom>
            <a:solidFill>
              <a:schemeClr val="accent3"/>
            </a:solidFill>
            <a:ln w="9525" cap="flat">
              <a:noFill/>
              <a:prstDash val="solid"/>
              <a:miter/>
            </a:ln>
          </p:spPr>
          <p:txBody>
            <a:bodyPr rtlCol="0" anchor="ctr"/>
            <a:lstStyle/>
            <a:p>
              <a:endParaRPr lang="en-US"/>
            </a:p>
          </p:txBody>
        </p:sp>
      </p:gr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fontScale="90000"/>
          </a:bodyPr>
          <a:lstStyle/>
          <a:p>
            <a:pPr algn="ctr"/>
            <a:r>
              <a:rPr lang="en-IN" sz="3000" noProof="1" smtClean="0">
                <a:latin typeface="+mn-lt"/>
                <a:ea typeface="+mn-ea"/>
                <a:cs typeface="+mn-cs"/>
              </a:rPr>
              <a:t>Components of Manodarpan Initiatives</a:t>
            </a:r>
            <a:r>
              <a:rPr lang="en-IN" sz="3000" noProof="1" smtClean="0">
                <a:solidFill>
                  <a:schemeClr val="tx1">
                    <a:lumMod val="65000"/>
                    <a:lumOff val="35000"/>
                  </a:schemeClr>
                </a:solidFill>
                <a:latin typeface="+mn-lt"/>
                <a:ea typeface="+mn-ea"/>
                <a:cs typeface="+mn-cs"/>
              </a:rPr>
              <a:t> </a:t>
            </a:r>
            <a:br>
              <a:rPr lang="en-IN" sz="3000" noProof="1" smtClean="0">
                <a:solidFill>
                  <a:schemeClr val="tx1">
                    <a:lumMod val="65000"/>
                    <a:lumOff val="35000"/>
                  </a:schemeClr>
                </a:solidFill>
                <a:latin typeface="+mn-lt"/>
                <a:ea typeface="+mn-ea"/>
                <a:cs typeface="+mn-cs"/>
              </a:rPr>
            </a:br>
            <a:r>
              <a:rPr lang="en-IN" sz="1300" noProof="1" smtClean="0">
                <a:solidFill>
                  <a:schemeClr val="accent1">
                    <a:lumMod val="75000"/>
                  </a:schemeClr>
                </a:solidFill>
                <a:latin typeface="+mn-lt"/>
                <a:ea typeface="+mn-ea"/>
                <a:cs typeface="+mn-cs"/>
              </a:rPr>
              <a:t>To facilitate sustainable psychosocial support system in educational arena beyond COVID-19 </a:t>
            </a:r>
            <a:r>
              <a:rPr lang="en-IN" sz="1300" dirty="0" smtClean="0">
                <a:solidFill>
                  <a:schemeClr val="accent1">
                    <a:lumMod val="75000"/>
                  </a:schemeClr>
                </a:solidFill>
                <a:latin typeface="Helvetica"/>
                <a:cs typeface="Adobe Arabic" pitchFamily="18" charset="-78"/>
              </a:rPr>
              <a:t/>
            </a:r>
            <a:br>
              <a:rPr lang="en-IN" sz="1300" dirty="0" smtClean="0">
                <a:solidFill>
                  <a:schemeClr val="accent1">
                    <a:lumMod val="75000"/>
                  </a:schemeClr>
                </a:solidFill>
                <a:latin typeface="Helvetica"/>
                <a:cs typeface="Adobe Arabic" pitchFamily="18" charset="-78"/>
              </a:rPr>
            </a:br>
            <a:r>
              <a:rPr lang="en-IN" dirty="0" smtClean="0">
                <a:solidFill>
                  <a:schemeClr val="dk1"/>
                </a:solidFill>
                <a:latin typeface="Helvetica"/>
                <a:cs typeface="Adobe Arabic" pitchFamily="18" charset="-78"/>
              </a:rPr>
              <a:t> </a:t>
            </a:r>
            <a:endParaRPr lang="en-US" dirty="0">
              <a:latin typeface="Helvetica"/>
            </a:endParaRPr>
          </a:p>
        </p:txBody>
      </p:sp>
      <p:sp>
        <p:nvSpPr>
          <p:cNvPr id="80" name="Freeform 13">
            <a:extLst>
              <a:ext uri="{FF2B5EF4-FFF2-40B4-BE49-F238E27FC236}">
                <a16:creationId xmlns="" xmlns:a16="http://schemas.microsoft.com/office/drawing/2014/main" id="{F24D8577-86EC-4370-9EF1-F7C45A25AB1E}"/>
              </a:ext>
            </a:extLst>
          </p:cNvPr>
          <p:cNvSpPr>
            <a:spLocks noEditPoints="1"/>
          </p:cNvSpPr>
          <p:nvPr/>
        </p:nvSpPr>
        <p:spPr bwMode="auto">
          <a:xfrm flipH="1">
            <a:off x="4787534" y="3900814"/>
            <a:ext cx="4041175" cy="1013132"/>
          </a:xfrm>
          <a:custGeom>
            <a:avLst/>
            <a:gdLst>
              <a:gd name="T0" fmla="*/ 229 w 695"/>
              <a:gd name="T1" fmla="*/ 157 h 174"/>
              <a:gd name="T2" fmla="*/ 338 w 695"/>
              <a:gd name="T3" fmla="*/ 173 h 174"/>
              <a:gd name="T4" fmla="*/ 395 w 695"/>
              <a:gd name="T5" fmla="*/ 157 h 174"/>
              <a:gd name="T6" fmla="*/ 273 w 695"/>
              <a:gd name="T7" fmla="*/ 86 h 174"/>
              <a:gd name="T8" fmla="*/ 273 w 695"/>
              <a:gd name="T9" fmla="*/ 72 h 174"/>
              <a:gd name="T10" fmla="*/ 355 w 695"/>
              <a:gd name="T11" fmla="*/ 82 h 174"/>
              <a:gd name="T12" fmla="*/ 493 w 695"/>
              <a:gd name="T13" fmla="*/ 99 h 174"/>
              <a:gd name="T14" fmla="*/ 563 w 695"/>
              <a:gd name="T15" fmla="*/ 86 h 174"/>
              <a:gd name="T16" fmla="*/ 534 w 695"/>
              <a:gd name="T17" fmla="*/ 47 h 174"/>
              <a:gd name="T18" fmla="*/ 569 w 695"/>
              <a:gd name="T19" fmla="*/ 32 h 174"/>
              <a:gd name="T20" fmla="*/ 656 w 695"/>
              <a:gd name="T21" fmla="*/ 39 h 174"/>
              <a:gd name="T22" fmla="*/ 653 w 695"/>
              <a:gd name="T23" fmla="*/ 8 h 174"/>
              <a:gd name="T24" fmla="*/ 656 w 695"/>
              <a:gd name="T25" fmla="*/ 4 h 174"/>
              <a:gd name="T26" fmla="*/ 677 w 695"/>
              <a:gd name="T27" fmla="*/ 3 h 174"/>
              <a:gd name="T28" fmla="*/ 689 w 695"/>
              <a:gd name="T29" fmla="*/ 2 h 174"/>
              <a:gd name="T30" fmla="*/ 656 w 695"/>
              <a:gd name="T31" fmla="*/ 1 h 174"/>
              <a:gd name="T32" fmla="*/ 645 w 695"/>
              <a:gd name="T33" fmla="*/ 8 h 174"/>
              <a:gd name="T34" fmla="*/ 652 w 695"/>
              <a:gd name="T35" fmla="*/ 28 h 174"/>
              <a:gd name="T36" fmla="*/ 633 w 695"/>
              <a:gd name="T37" fmla="*/ 32 h 174"/>
              <a:gd name="T38" fmla="*/ 631 w 695"/>
              <a:gd name="T39" fmla="*/ 31 h 174"/>
              <a:gd name="T40" fmla="*/ 623 w 695"/>
              <a:gd name="T41" fmla="*/ 29 h 174"/>
              <a:gd name="T42" fmla="*/ 588 w 695"/>
              <a:gd name="T43" fmla="*/ 27 h 174"/>
              <a:gd name="T44" fmla="*/ 573 w 695"/>
              <a:gd name="T45" fmla="*/ 24 h 174"/>
              <a:gd name="T46" fmla="*/ 562 w 695"/>
              <a:gd name="T47" fmla="*/ 22 h 174"/>
              <a:gd name="T48" fmla="*/ 532 w 695"/>
              <a:gd name="T49" fmla="*/ 21 h 174"/>
              <a:gd name="T50" fmla="*/ 498 w 695"/>
              <a:gd name="T51" fmla="*/ 36 h 174"/>
              <a:gd name="T52" fmla="*/ 500 w 695"/>
              <a:gd name="T53" fmla="*/ 43 h 174"/>
              <a:gd name="T54" fmla="*/ 516 w 695"/>
              <a:gd name="T55" fmla="*/ 47 h 174"/>
              <a:gd name="T56" fmla="*/ 509 w 695"/>
              <a:gd name="T57" fmla="*/ 51 h 174"/>
              <a:gd name="T58" fmla="*/ 529 w 695"/>
              <a:gd name="T59" fmla="*/ 74 h 174"/>
              <a:gd name="T60" fmla="*/ 535 w 695"/>
              <a:gd name="T61" fmla="*/ 83 h 174"/>
              <a:gd name="T62" fmla="*/ 515 w 695"/>
              <a:gd name="T63" fmla="*/ 91 h 174"/>
              <a:gd name="T64" fmla="*/ 466 w 695"/>
              <a:gd name="T65" fmla="*/ 86 h 174"/>
              <a:gd name="T66" fmla="*/ 444 w 695"/>
              <a:gd name="T67" fmla="*/ 84 h 174"/>
              <a:gd name="T68" fmla="*/ 435 w 695"/>
              <a:gd name="T69" fmla="*/ 82 h 174"/>
              <a:gd name="T70" fmla="*/ 418 w 695"/>
              <a:gd name="T71" fmla="*/ 82 h 174"/>
              <a:gd name="T72" fmla="*/ 383 w 695"/>
              <a:gd name="T73" fmla="*/ 77 h 174"/>
              <a:gd name="T74" fmla="*/ 346 w 695"/>
              <a:gd name="T75" fmla="*/ 71 h 174"/>
              <a:gd name="T76" fmla="*/ 307 w 695"/>
              <a:gd name="T77" fmla="*/ 68 h 174"/>
              <a:gd name="T78" fmla="*/ 240 w 695"/>
              <a:gd name="T79" fmla="*/ 69 h 174"/>
              <a:gd name="T80" fmla="*/ 241 w 695"/>
              <a:gd name="T81" fmla="*/ 78 h 174"/>
              <a:gd name="T82" fmla="*/ 247 w 695"/>
              <a:gd name="T83" fmla="*/ 84 h 174"/>
              <a:gd name="T84" fmla="*/ 245 w 695"/>
              <a:gd name="T85" fmla="*/ 86 h 174"/>
              <a:gd name="T86" fmla="*/ 269 w 695"/>
              <a:gd name="T87" fmla="*/ 98 h 174"/>
              <a:gd name="T88" fmla="*/ 293 w 695"/>
              <a:gd name="T89" fmla="*/ 111 h 174"/>
              <a:gd name="T90" fmla="*/ 308 w 695"/>
              <a:gd name="T91" fmla="*/ 118 h 174"/>
              <a:gd name="T92" fmla="*/ 332 w 695"/>
              <a:gd name="T93" fmla="*/ 128 h 174"/>
              <a:gd name="T94" fmla="*/ 352 w 695"/>
              <a:gd name="T95" fmla="*/ 144 h 174"/>
              <a:gd name="T96" fmla="*/ 371 w 695"/>
              <a:gd name="T97" fmla="*/ 156 h 174"/>
              <a:gd name="T98" fmla="*/ 370 w 695"/>
              <a:gd name="T99" fmla="*/ 167 h 174"/>
              <a:gd name="T100" fmla="*/ 281 w 695"/>
              <a:gd name="T101" fmla="*/ 157 h 174"/>
              <a:gd name="T102" fmla="*/ 249 w 695"/>
              <a:gd name="T103" fmla="*/ 152 h 174"/>
              <a:gd name="T104" fmla="*/ 160 w 695"/>
              <a:gd name="T105" fmla="*/ 140 h 174"/>
              <a:gd name="T106" fmla="*/ 79 w 695"/>
              <a:gd name="T107" fmla="*/ 123 h 174"/>
              <a:gd name="T108" fmla="*/ 656 w 695"/>
              <a:gd name="T109" fmla="*/ 33 h 174"/>
              <a:gd name="T110" fmla="*/ 648 w 695"/>
              <a:gd name="T111" fmla="*/ 5 h 174"/>
              <a:gd name="T112" fmla="*/ 655 w 695"/>
              <a:gd name="T113" fmla="*/ 33 h 174"/>
              <a:gd name="T114" fmla="*/ 648 w 695"/>
              <a:gd name="T115" fmla="*/ 37 h 174"/>
              <a:gd name="T116" fmla="*/ 535 w 695"/>
              <a:gd name="T117" fmla="*/ 92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5" h="174">
                <a:moveTo>
                  <a:pt x="78" y="130"/>
                </a:moveTo>
                <a:cubicBezTo>
                  <a:pt x="88" y="132"/>
                  <a:pt x="101" y="134"/>
                  <a:pt x="109" y="136"/>
                </a:cubicBezTo>
                <a:cubicBezTo>
                  <a:pt x="147" y="143"/>
                  <a:pt x="179" y="151"/>
                  <a:pt x="220" y="157"/>
                </a:cubicBezTo>
                <a:cubicBezTo>
                  <a:pt x="219" y="157"/>
                  <a:pt x="222" y="157"/>
                  <a:pt x="225" y="157"/>
                </a:cubicBezTo>
                <a:cubicBezTo>
                  <a:pt x="224" y="157"/>
                  <a:pt x="224" y="157"/>
                  <a:pt x="224" y="157"/>
                </a:cubicBezTo>
                <a:cubicBezTo>
                  <a:pt x="229" y="157"/>
                  <a:pt x="229" y="157"/>
                  <a:pt x="229" y="157"/>
                </a:cubicBezTo>
                <a:cubicBezTo>
                  <a:pt x="232" y="157"/>
                  <a:pt x="229" y="158"/>
                  <a:pt x="226" y="158"/>
                </a:cubicBezTo>
                <a:cubicBezTo>
                  <a:pt x="242" y="160"/>
                  <a:pt x="257" y="162"/>
                  <a:pt x="272" y="165"/>
                </a:cubicBezTo>
                <a:cubicBezTo>
                  <a:pt x="275" y="164"/>
                  <a:pt x="280" y="166"/>
                  <a:pt x="283" y="165"/>
                </a:cubicBezTo>
                <a:cubicBezTo>
                  <a:pt x="283" y="166"/>
                  <a:pt x="283" y="166"/>
                  <a:pt x="282" y="166"/>
                </a:cubicBezTo>
                <a:cubicBezTo>
                  <a:pt x="294" y="167"/>
                  <a:pt x="295" y="167"/>
                  <a:pt x="303" y="169"/>
                </a:cubicBezTo>
                <a:cubicBezTo>
                  <a:pt x="314" y="171"/>
                  <a:pt x="325" y="172"/>
                  <a:pt x="338" y="173"/>
                </a:cubicBezTo>
                <a:cubicBezTo>
                  <a:pt x="346" y="174"/>
                  <a:pt x="351" y="174"/>
                  <a:pt x="366" y="173"/>
                </a:cubicBezTo>
                <a:cubicBezTo>
                  <a:pt x="367" y="173"/>
                  <a:pt x="372" y="173"/>
                  <a:pt x="375" y="172"/>
                </a:cubicBezTo>
                <a:cubicBezTo>
                  <a:pt x="379" y="171"/>
                  <a:pt x="379" y="171"/>
                  <a:pt x="379" y="171"/>
                </a:cubicBezTo>
                <a:cubicBezTo>
                  <a:pt x="396" y="166"/>
                  <a:pt x="387" y="169"/>
                  <a:pt x="391" y="167"/>
                </a:cubicBezTo>
                <a:cubicBezTo>
                  <a:pt x="398" y="163"/>
                  <a:pt x="396" y="163"/>
                  <a:pt x="397" y="161"/>
                </a:cubicBezTo>
                <a:cubicBezTo>
                  <a:pt x="397" y="160"/>
                  <a:pt x="396" y="158"/>
                  <a:pt x="395" y="157"/>
                </a:cubicBezTo>
                <a:cubicBezTo>
                  <a:pt x="389" y="149"/>
                  <a:pt x="378" y="143"/>
                  <a:pt x="368" y="136"/>
                </a:cubicBezTo>
                <a:cubicBezTo>
                  <a:pt x="347" y="123"/>
                  <a:pt x="322" y="111"/>
                  <a:pt x="300" y="97"/>
                </a:cubicBezTo>
                <a:cubicBezTo>
                  <a:pt x="292" y="96"/>
                  <a:pt x="289" y="93"/>
                  <a:pt x="282" y="92"/>
                </a:cubicBezTo>
                <a:cubicBezTo>
                  <a:pt x="283" y="91"/>
                  <a:pt x="283" y="91"/>
                  <a:pt x="283" y="91"/>
                </a:cubicBezTo>
                <a:cubicBezTo>
                  <a:pt x="278" y="90"/>
                  <a:pt x="279" y="89"/>
                  <a:pt x="277" y="86"/>
                </a:cubicBezTo>
                <a:cubicBezTo>
                  <a:pt x="276" y="86"/>
                  <a:pt x="275" y="85"/>
                  <a:pt x="273" y="86"/>
                </a:cubicBezTo>
                <a:cubicBezTo>
                  <a:pt x="270" y="85"/>
                  <a:pt x="274" y="83"/>
                  <a:pt x="271" y="82"/>
                </a:cubicBezTo>
                <a:cubicBezTo>
                  <a:pt x="272" y="82"/>
                  <a:pt x="270" y="83"/>
                  <a:pt x="270" y="82"/>
                </a:cubicBezTo>
                <a:cubicBezTo>
                  <a:pt x="262" y="79"/>
                  <a:pt x="272" y="82"/>
                  <a:pt x="269" y="77"/>
                </a:cubicBezTo>
                <a:cubicBezTo>
                  <a:pt x="267" y="76"/>
                  <a:pt x="264" y="74"/>
                  <a:pt x="262" y="72"/>
                </a:cubicBezTo>
                <a:cubicBezTo>
                  <a:pt x="265" y="72"/>
                  <a:pt x="269" y="72"/>
                  <a:pt x="272" y="73"/>
                </a:cubicBezTo>
                <a:cubicBezTo>
                  <a:pt x="270" y="73"/>
                  <a:pt x="271" y="72"/>
                  <a:pt x="273" y="72"/>
                </a:cubicBezTo>
                <a:cubicBezTo>
                  <a:pt x="273" y="74"/>
                  <a:pt x="281" y="72"/>
                  <a:pt x="284" y="73"/>
                </a:cubicBezTo>
                <a:cubicBezTo>
                  <a:pt x="283" y="73"/>
                  <a:pt x="281" y="73"/>
                  <a:pt x="280" y="73"/>
                </a:cubicBezTo>
                <a:cubicBezTo>
                  <a:pt x="288" y="75"/>
                  <a:pt x="297" y="75"/>
                  <a:pt x="304" y="76"/>
                </a:cubicBezTo>
                <a:cubicBezTo>
                  <a:pt x="314" y="76"/>
                  <a:pt x="320" y="79"/>
                  <a:pt x="327" y="78"/>
                </a:cubicBezTo>
                <a:cubicBezTo>
                  <a:pt x="325" y="79"/>
                  <a:pt x="330" y="79"/>
                  <a:pt x="331" y="80"/>
                </a:cubicBezTo>
                <a:cubicBezTo>
                  <a:pt x="341" y="79"/>
                  <a:pt x="345" y="82"/>
                  <a:pt x="355" y="82"/>
                </a:cubicBezTo>
                <a:cubicBezTo>
                  <a:pt x="354" y="82"/>
                  <a:pt x="354" y="82"/>
                  <a:pt x="354" y="82"/>
                </a:cubicBezTo>
                <a:cubicBezTo>
                  <a:pt x="376" y="85"/>
                  <a:pt x="398" y="88"/>
                  <a:pt x="422" y="90"/>
                </a:cubicBezTo>
                <a:cubicBezTo>
                  <a:pt x="436" y="92"/>
                  <a:pt x="446" y="95"/>
                  <a:pt x="463" y="96"/>
                </a:cubicBezTo>
                <a:cubicBezTo>
                  <a:pt x="466" y="96"/>
                  <a:pt x="464" y="96"/>
                  <a:pt x="467" y="96"/>
                </a:cubicBezTo>
                <a:cubicBezTo>
                  <a:pt x="470" y="96"/>
                  <a:pt x="466" y="96"/>
                  <a:pt x="467" y="96"/>
                </a:cubicBezTo>
                <a:cubicBezTo>
                  <a:pt x="475" y="97"/>
                  <a:pt x="483" y="98"/>
                  <a:pt x="493" y="99"/>
                </a:cubicBezTo>
                <a:cubicBezTo>
                  <a:pt x="494" y="99"/>
                  <a:pt x="497" y="99"/>
                  <a:pt x="497" y="99"/>
                </a:cubicBezTo>
                <a:cubicBezTo>
                  <a:pt x="501" y="100"/>
                  <a:pt x="508" y="100"/>
                  <a:pt x="516" y="100"/>
                </a:cubicBezTo>
                <a:cubicBezTo>
                  <a:pt x="520" y="100"/>
                  <a:pt x="524" y="100"/>
                  <a:pt x="530" y="100"/>
                </a:cubicBezTo>
                <a:cubicBezTo>
                  <a:pt x="534" y="101"/>
                  <a:pt x="558" y="94"/>
                  <a:pt x="557" y="93"/>
                </a:cubicBezTo>
                <a:cubicBezTo>
                  <a:pt x="549" y="96"/>
                  <a:pt x="562" y="89"/>
                  <a:pt x="560" y="87"/>
                </a:cubicBezTo>
                <a:cubicBezTo>
                  <a:pt x="561" y="86"/>
                  <a:pt x="562" y="86"/>
                  <a:pt x="563" y="86"/>
                </a:cubicBezTo>
                <a:cubicBezTo>
                  <a:pt x="564" y="83"/>
                  <a:pt x="563" y="81"/>
                  <a:pt x="563" y="77"/>
                </a:cubicBezTo>
                <a:cubicBezTo>
                  <a:pt x="562" y="76"/>
                  <a:pt x="559" y="76"/>
                  <a:pt x="559" y="74"/>
                </a:cubicBezTo>
                <a:cubicBezTo>
                  <a:pt x="561" y="72"/>
                  <a:pt x="557" y="70"/>
                  <a:pt x="557" y="68"/>
                </a:cubicBezTo>
                <a:cubicBezTo>
                  <a:pt x="554" y="69"/>
                  <a:pt x="551" y="68"/>
                  <a:pt x="550" y="66"/>
                </a:cubicBezTo>
                <a:cubicBezTo>
                  <a:pt x="554" y="65"/>
                  <a:pt x="554" y="65"/>
                  <a:pt x="554" y="65"/>
                </a:cubicBezTo>
                <a:cubicBezTo>
                  <a:pt x="548" y="61"/>
                  <a:pt x="545" y="52"/>
                  <a:pt x="534" y="47"/>
                </a:cubicBezTo>
                <a:cubicBezTo>
                  <a:pt x="536" y="46"/>
                  <a:pt x="536" y="46"/>
                  <a:pt x="536" y="46"/>
                </a:cubicBezTo>
                <a:cubicBezTo>
                  <a:pt x="528" y="41"/>
                  <a:pt x="524" y="34"/>
                  <a:pt x="521" y="29"/>
                </a:cubicBezTo>
                <a:cubicBezTo>
                  <a:pt x="521" y="29"/>
                  <a:pt x="520" y="30"/>
                  <a:pt x="527" y="30"/>
                </a:cubicBezTo>
                <a:cubicBezTo>
                  <a:pt x="534" y="29"/>
                  <a:pt x="537" y="29"/>
                  <a:pt x="543" y="29"/>
                </a:cubicBezTo>
                <a:cubicBezTo>
                  <a:pt x="546" y="29"/>
                  <a:pt x="546" y="30"/>
                  <a:pt x="547" y="30"/>
                </a:cubicBezTo>
                <a:cubicBezTo>
                  <a:pt x="555" y="31"/>
                  <a:pt x="560" y="33"/>
                  <a:pt x="569" y="32"/>
                </a:cubicBezTo>
                <a:cubicBezTo>
                  <a:pt x="568" y="33"/>
                  <a:pt x="568" y="33"/>
                  <a:pt x="568" y="33"/>
                </a:cubicBezTo>
                <a:cubicBezTo>
                  <a:pt x="575" y="33"/>
                  <a:pt x="586" y="34"/>
                  <a:pt x="592" y="35"/>
                </a:cubicBezTo>
                <a:cubicBezTo>
                  <a:pt x="595" y="35"/>
                  <a:pt x="603" y="36"/>
                  <a:pt x="601" y="35"/>
                </a:cubicBezTo>
                <a:cubicBezTo>
                  <a:pt x="604" y="35"/>
                  <a:pt x="600" y="36"/>
                  <a:pt x="605" y="36"/>
                </a:cubicBezTo>
                <a:cubicBezTo>
                  <a:pt x="600" y="36"/>
                  <a:pt x="600" y="36"/>
                  <a:pt x="600" y="36"/>
                </a:cubicBezTo>
                <a:cubicBezTo>
                  <a:pt x="618" y="38"/>
                  <a:pt x="625" y="42"/>
                  <a:pt x="656" y="39"/>
                </a:cubicBezTo>
                <a:cubicBezTo>
                  <a:pt x="672" y="35"/>
                  <a:pt x="667" y="30"/>
                  <a:pt x="667" y="26"/>
                </a:cubicBezTo>
                <a:cubicBezTo>
                  <a:pt x="665" y="25"/>
                  <a:pt x="664" y="21"/>
                  <a:pt x="659" y="21"/>
                </a:cubicBezTo>
                <a:cubicBezTo>
                  <a:pt x="661" y="20"/>
                  <a:pt x="661" y="20"/>
                  <a:pt x="661" y="20"/>
                </a:cubicBezTo>
                <a:cubicBezTo>
                  <a:pt x="659" y="18"/>
                  <a:pt x="657" y="14"/>
                  <a:pt x="655" y="11"/>
                </a:cubicBezTo>
                <a:cubicBezTo>
                  <a:pt x="655" y="9"/>
                  <a:pt x="653" y="10"/>
                  <a:pt x="651" y="8"/>
                </a:cubicBezTo>
                <a:cubicBezTo>
                  <a:pt x="653" y="8"/>
                  <a:pt x="653" y="8"/>
                  <a:pt x="653" y="8"/>
                </a:cubicBezTo>
                <a:cubicBezTo>
                  <a:pt x="651" y="6"/>
                  <a:pt x="649" y="6"/>
                  <a:pt x="647" y="6"/>
                </a:cubicBezTo>
                <a:cubicBezTo>
                  <a:pt x="648" y="5"/>
                  <a:pt x="648" y="5"/>
                  <a:pt x="648" y="5"/>
                </a:cubicBezTo>
                <a:cubicBezTo>
                  <a:pt x="649" y="5"/>
                  <a:pt x="650" y="4"/>
                  <a:pt x="651" y="4"/>
                </a:cubicBezTo>
                <a:cubicBezTo>
                  <a:pt x="652" y="5"/>
                  <a:pt x="653" y="5"/>
                  <a:pt x="654" y="5"/>
                </a:cubicBezTo>
                <a:cubicBezTo>
                  <a:pt x="653" y="5"/>
                  <a:pt x="654" y="5"/>
                  <a:pt x="654" y="4"/>
                </a:cubicBezTo>
                <a:cubicBezTo>
                  <a:pt x="655" y="4"/>
                  <a:pt x="655" y="4"/>
                  <a:pt x="656" y="4"/>
                </a:cubicBezTo>
                <a:cubicBezTo>
                  <a:pt x="662" y="4"/>
                  <a:pt x="666" y="4"/>
                  <a:pt x="668" y="3"/>
                </a:cubicBezTo>
                <a:cubicBezTo>
                  <a:pt x="666" y="4"/>
                  <a:pt x="671" y="4"/>
                  <a:pt x="667" y="4"/>
                </a:cubicBezTo>
                <a:cubicBezTo>
                  <a:pt x="671" y="4"/>
                  <a:pt x="674" y="4"/>
                  <a:pt x="677" y="4"/>
                </a:cubicBezTo>
                <a:cubicBezTo>
                  <a:pt x="676" y="4"/>
                  <a:pt x="675" y="4"/>
                  <a:pt x="674" y="4"/>
                </a:cubicBezTo>
                <a:cubicBezTo>
                  <a:pt x="678" y="3"/>
                  <a:pt x="682" y="3"/>
                  <a:pt x="682" y="3"/>
                </a:cubicBezTo>
                <a:cubicBezTo>
                  <a:pt x="680" y="3"/>
                  <a:pt x="679" y="3"/>
                  <a:pt x="677" y="3"/>
                </a:cubicBezTo>
                <a:cubicBezTo>
                  <a:pt x="679" y="2"/>
                  <a:pt x="687" y="2"/>
                  <a:pt x="687" y="3"/>
                </a:cubicBezTo>
                <a:cubicBezTo>
                  <a:pt x="687" y="4"/>
                  <a:pt x="681" y="4"/>
                  <a:pt x="683" y="4"/>
                </a:cubicBezTo>
                <a:cubicBezTo>
                  <a:pt x="695" y="4"/>
                  <a:pt x="695" y="4"/>
                  <a:pt x="695" y="4"/>
                </a:cubicBezTo>
                <a:cubicBezTo>
                  <a:pt x="692" y="4"/>
                  <a:pt x="691" y="3"/>
                  <a:pt x="693" y="3"/>
                </a:cubicBezTo>
                <a:cubicBezTo>
                  <a:pt x="688" y="3"/>
                  <a:pt x="688" y="3"/>
                  <a:pt x="688" y="3"/>
                </a:cubicBezTo>
                <a:cubicBezTo>
                  <a:pt x="689" y="2"/>
                  <a:pt x="689" y="2"/>
                  <a:pt x="689" y="2"/>
                </a:cubicBezTo>
                <a:cubicBezTo>
                  <a:pt x="682" y="2"/>
                  <a:pt x="677" y="1"/>
                  <a:pt x="668" y="1"/>
                </a:cubicBezTo>
                <a:cubicBezTo>
                  <a:pt x="670" y="2"/>
                  <a:pt x="670" y="2"/>
                  <a:pt x="670" y="2"/>
                </a:cubicBezTo>
                <a:cubicBezTo>
                  <a:pt x="665" y="2"/>
                  <a:pt x="659" y="3"/>
                  <a:pt x="655" y="3"/>
                </a:cubicBezTo>
                <a:cubicBezTo>
                  <a:pt x="658" y="2"/>
                  <a:pt x="656" y="2"/>
                  <a:pt x="657" y="2"/>
                </a:cubicBezTo>
                <a:cubicBezTo>
                  <a:pt x="655" y="2"/>
                  <a:pt x="654" y="2"/>
                  <a:pt x="652" y="2"/>
                </a:cubicBezTo>
                <a:cubicBezTo>
                  <a:pt x="656" y="1"/>
                  <a:pt x="656" y="1"/>
                  <a:pt x="656" y="1"/>
                </a:cubicBezTo>
                <a:cubicBezTo>
                  <a:pt x="655" y="1"/>
                  <a:pt x="654" y="2"/>
                  <a:pt x="652" y="2"/>
                </a:cubicBezTo>
                <a:cubicBezTo>
                  <a:pt x="649" y="3"/>
                  <a:pt x="655" y="0"/>
                  <a:pt x="645" y="4"/>
                </a:cubicBezTo>
                <a:cubicBezTo>
                  <a:pt x="644" y="4"/>
                  <a:pt x="644" y="4"/>
                  <a:pt x="644" y="4"/>
                </a:cubicBezTo>
                <a:cubicBezTo>
                  <a:pt x="644" y="6"/>
                  <a:pt x="643" y="7"/>
                  <a:pt x="643" y="7"/>
                </a:cubicBezTo>
                <a:cubicBezTo>
                  <a:pt x="643" y="7"/>
                  <a:pt x="643" y="7"/>
                  <a:pt x="643" y="7"/>
                </a:cubicBezTo>
                <a:cubicBezTo>
                  <a:pt x="641" y="10"/>
                  <a:pt x="645" y="6"/>
                  <a:pt x="645" y="8"/>
                </a:cubicBezTo>
                <a:cubicBezTo>
                  <a:pt x="644" y="9"/>
                  <a:pt x="641" y="9"/>
                  <a:pt x="640" y="11"/>
                </a:cubicBezTo>
                <a:cubicBezTo>
                  <a:pt x="640" y="13"/>
                  <a:pt x="645" y="16"/>
                  <a:pt x="644" y="19"/>
                </a:cubicBezTo>
                <a:cubicBezTo>
                  <a:pt x="647" y="21"/>
                  <a:pt x="650" y="23"/>
                  <a:pt x="653" y="24"/>
                </a:cubicBezTo>
                <a:cubicBezTo>
                  <a:pt x="654" y="25"/>
                  <a:pt x="649" y="25"/>
                  <a:pt x="652" y="26"/>
                </a:cubicBezTo>
                <a:cubicBezTo>
                  <a:pt x="650" y="26"/>
                  <a:pt x="649" y="26"/>
                  <a:pt x="648" y="27"/>
                </a:cubicBezTo>
                <a:cubicBezTo>
                  <a:pt x="650" y="27"/>
                  <a:pt x="650" y="30"/>
                  <a:pt x="652" y="28"/>
                </a:cubicBezTo>
                <a:cubicBezTo>
                  <a:pt x="653" y="30"/>
                  <a:pt x="654" y="32"/>
                  <a:pt x="653" y="33"/>
                </a:cubicBezTo>
                <a:cubicBezTo>
                  <a:pt x="652" y="33"/>
                  <a:pt x="650" y="33"/>
                  <a:pt x="649" y="33"/>
                </a:cubicBezTo>
                <a:cubicBezTo>
                  <a:pt x="648" y="34"/>
                  <a:pt x="650" y="34"/>
                  <a:pt x="646" y="34"/>
                </a:cubicBezTo>
                <a:cubicBezTo>
                  <a:pt x="638" y="35"/>
                  <a:pt x="640" y="33"/>
                  <a:pt x="639" y="32"/>
                </a:cubicBezTo>
                <a:cubicBezTo>
                  <a:pt x="643" y="32"/>
                  <a:pt x="643" y="32"/>
                  <a:pt x="643" y="32"/>
                </a:cubicBezTo>
                <a:cubicBezTo>
                  <a:pt x="640" y="32"/>
                  <a:pt x="637" y="32"/>
                  <a:pt x="633" y="32"/>
                </a:cubicBezTo>
                <a:cubicBezTo>
                  <a:pt x="635" y="30"/>
                  <a:pt x="640" y="32"/>
                  <a:pt x="643" y="32"/>
                </a:cubicBezTo>
                <a:cubicBezTo>
                  <a:pt x="642" y="30"/>
                  <a:pt x="642" y="30"/>
                  <a:pt x="642" y="30"/>
                </a:cubicBezTo>
                <a:cubicBezTo>
                  <a:pt x="636" y="29"/>
                  <a:pt x="638" y="31"/>
                  <a:pt x="632" y="30"/>
                </a:cubicBezTo>
                <a:cubicBezTo>
                  <a:pt x="634" y="30"/>
                  <a:pt x="634" y="30"/>
                  <a:pt x="634" y="30"/>
                </a:cubicBezTo>
                <a:cubicBezTo>
                  <a:pt x="629" y="29"/>
                  <a:pt x="629" y="29"/>
                  <a:pt x="629" y="29"/>
                </a:cubicBezTo>
                <a:cubicBezTo>
                  <a:pt x="628" y="30"/>
                  <a:pt x="627" y="31"/>
                  <a:pt x="631" y="31"/>
                </a:cubicBezTo>
                <a:cubicBezTo>
                  <a:pt x="626" y="32"/>
                  <a:pt x="627" y="31"/>
                  <a:pt x="621" y="30"/>
                </a:cubicBezTo>
                <a:cubicBezTo>
                  <a:pt x="618" y="31"/>
                  <a:pt x="624" y="31"/>
                  <a:pt x="622" y="31"/>
                </a:cubicBezTo>
                <a:cubicBezTo>
                  <a:pt x="621" y="32"/>
                  <a:pt x="617" y="32"/>
                  <a:pt x="614" y="31"/>
                </a:cubicBezTo>
                <a:cubicBezTo>
                  <a:pt x="609" y="31"/>
                  <a:pt x="614" y="30"/>
                  <a:pt x="613" y="30"/>
                </a:cubicBezTo>
                <a:cubicBezTo>
                  <a:pt x="614" y="30"/>
                  <a:pt x="618" y="30"/>
                  <a:pt x="616" y="30"/>
                </a:cubicBezTo>
                <a:cubicBezTo>
                  <a:pt x="624" y="30"/>
                  <a:pt x="618" y="29"/>
                  <a:pt x="623" y="29"/>
                </a:cubicBezTo>
                <a:cubicBezTo>
                  <a:pt x="619" y="27"/>
                  <a:pt x="617" y="28"/>
                  <a:pt x="615" y="28"/>
                </a:cubicBezTo>
                <a:cubicBezTo>
                  <a:pt x="616" y="29"/>
                  <a:pt x="612" y="29"/>
                  <a:pt x="613" y="29"/>
                </a:cubicBezTo>
                <a:cubicBezTo>
                  <a:pt x="600" y="30"/>
                  <a:pt x="611" y="27"/>
                  <a:pt x="603" y="27"/>
                </a:cubicBezTo>
                <a:cubicBezTo>
                  <a:pt x="602" y="28"/>
                  <a:pt x="589" y="27"/>
                  <a:pt x="591" y="29"/>
                </a:cubicBezTo>
                <a:cubicBezTo>
                  <a:pt x="589" y="29"/>
                  <a:pt x="586" y="29"/>
                  <a:pt x="585" y="29"/>
                </a:cubicBezTo>
                <a:cubicBezTo>
                  <a:pt x="589" y="28"/>
                  <a:pt x="583" y="28"/>
                  <a:pt x="588" y="27"/>
                </a:cubicBezTo>
                <a:cubicBezTo>
                  <a:pt x="586" y="27"/>
                  <a:pt x="586" y="27"/>
                  <a:pt x="586" y="27"/>
                </a:cubicBezTo>
                <a:cubicBezTo>
                  <a:pt x="592" y="27"/>
                  <a:pt x="592" y="27"/>
                  <a:pt x="592" y="27"/>
                </a:cubicBezTo>
                <a:cubicBezTo>
                  <a:pt x="590" y="26"/>
                  <a:pt x="587" y="24"/>
                  <a:pt x="586" y="24"/>
                </a:cubicBezTo>
                <a:cubicBezTo>
                  <a:pt x="581" y="24"/>
                  <a:pt x="586" y="25"/>
                  <a:pt x="580" y="24"/>
                </a:cubicBezTo>
                <a:cubicBezTo>
                  <a:pt x="583" y="24"/>
                  <a:pt x="581" y="23"/>
                  <a:pt x="579" y="23"/>
                </a:cubicBezTo>
                <a:cubicBezTo>
                  <a:pt x="582" y="24"/>
                  <a:pt x="576" y="24"/>
                  <a:pt x="573" y="24"/>
                </a:cubicBezTo>
                <a:cubicBezTo>
                  <a:pt x="569" y="24"/>
                  <a:pt x="567" y="23"/>
                  <a:pt x="568" y="23"/>
                </a:cubicBezTo>
                <a:cubicBezTo>
                  <a:pt x="574" y="22"/>
                  <a:pt x="574" y="22"/>
                  <a:pt x="574" y="22"/>
                </a:cubicBezTo>
                <a:cubicBezTo>
                  <a:pt x="570" y="23"/>
                  <a:pt x="573" y="22"/>
                  <a:pt x="570" y="22"/>
                </a:cubicBezTo>
                <a:cubicBezTo>
                  <a:pt x="568" y="22"/>
                  <a:pt x="564" y="23"/>
                  <a:pt x="562" y="23"/>
                </a:cubicBezTo>
                <a:cubicBezTo>
                  <a:pt x="558" y="23"/>
                  <a:pt x="558" y="22"/>
                  <a:pt x="556" y="22"/>
                </a:cubicBezTo>
                <a:cubicBezTo>
                  <a:pt x="562" y="22"/>
                  <a:pt x="562" y="22"/>
                  <a:pt x="562" y="22"/>
                </a:cubicBezTo>
                <a:cubicBezTo>
                  <a:pt x="556" y="22"/>
                  <a:pt x="564" y="21"/>
                  <a:pt x="556" y="21"/>
                </a:cubicBezTo>
                <a:cubicBezTo>
                  <a:pt x="553" y="21"/>
                  <a:pt x="553" y="21"/>
                  <a:pt x="553" y="21"/>
                </a:cubicBezTo>
                <a:cubicBezTo>
                  <a:pt x="552" y="21"/>
                  <a:pt x="552" y="21"/>
                  <a:pt x="554" y="20"/>
                </a:cubicBezTo>
                <a:cubicBezTo>
                  <a:pt x="552" y="21"/>
                  <a:pt x="548" y="21"/>
                  <a:pt x="546" y="21"/>
                </a:cubicBezTo>
                <a:cubicBezTo>
                  <a:pt x="546" y="20"/>
                  <a:pt x="546" y="20"/>
                  <a:pt x="546" y="20"/>
                </a:cubicBezTo>
                <a:cubicBezTo>
                  <a:pt x="543" y="20"/>
                  <a:pt x="536" y="21"/>
                  <a:pt x="532" y="21"/>
                </a:cubicBezTo>
                <a:cubicBezTo>
                  <a:pt x="534" y="22"/>
                  <a:pt x="538" y="20"/>
                  <a:pt x="543" y="21"/>
                </a:cubicBezTo>
                <a:cubicBezTo>
                  <a:pt x="545" y="22"/>
                  <a:pt x="536" y="22"/>
                  <a:pt x="534" y="22"/>
                </a:cubicBezTo>
                <a:cubicBezTo>
                  <a:pt x="537" y="21"/>
                  <a:pt x="523" y="22"/>
                  <a:pt x="513" y="25"/>
                </a:cubicBezTo>
                <a:cubicBezTo>
                  <a:pt x="507" y="26"/>
                  <a:pt x="500" y="29"/>
                  <a:pt x="500" y="29"/>
                </a:cubicBezTo>
                <a:cubicBezTo>
                  <a:pt x="501" y="30"/>
                  <a:pt x="501" y="30"/>
                  <a:pt x="501" y="30"/>
                </a:cubicBezTo>
                <a:cubicBezTo>
                  <a:pt x="493" y="32"/>
                  <a:pt x="499" y="34"/>
                  <a:pt x="498" y="36"/>
                </a:cubicBezTo>
                <a:cubicBezTo>
                  <a:pt x="496" y="35"/>
                  <a:pt x="494" y="35"/>
                  <a:pt x="494" y="37"/>
                </a:cubicBezTo>
                <a:cubicBezTo>
                  <a:pt x="497" y="35"/>
                  <a:pt x="499" y="38"/>
                  <a:pt x="501" y="37"/>
                </a:cubicBezTo>
                <a:cubicBezTo>
                  <a:pt x="501" y="39"/>
                  <a:pt x="496" y="37"/>
                  <a:pt x="494" y="38"/>
                </a:cubicBezTo>
                <a:cubicBezTo>
                  <a:pt x="497" y="39"/>
                  <a:pt x="494" y="41"/>
                  <a:pt x="498" y="41"/>
                </a:cubicBezTo>
                <a:cubicBezTo>
                  <a:pt x="498" y="40"/>
                  <a:pt x="500" y="41"/>
                  <a:pt x="502" y="41"/>
                </a:cubicBezTo>
                <a:cubicBezTo>
                  <a:pt x="503" y="43"/>
                  <a:pt x="500" y="41"/>
                  <a:pt x="500" y="43"/>
                </a:cubicBezTo>
                <a:cubicBezTo>
                  <a:pt x="501" y="43"/>
                  <a:pt x="504" y="44"/>
                  <a:pt x="504" y="42"/>
                </a:cubicBezTo>
                <a:cubicBezTo>
                  <a:pt x="504" y="43"/>
                  <a:pt x="509" y="44"/>
                  <a:pt x="507" y="45"/>
                </a:cubicBezTo>
                <a:cubicBezTo>
                  <a:pt x="506" y="46"/>
                  <a:pt x="505" y="44"/>
                  <a:pt x="504" y="45"/>
                </a:cubicBezTo>
                <a:cubicBezTo>
                  <a:pt x="505" y="47"/>
                  <a:pt x="510" y="45"/>
                  <a:pt x="513" y="47"/>
                </a:cubicBezTo>
                <a:cubicBezTo>
                  <a:pt x="513" y="45"/>
                  <a:pt x="518" y="45"/>
                  <a:pt x="520" y="46"/>
                </a:cubicBezTo>
                <a:cubicBezTo>
                  <a:pt x="521" y="49"/>
                  <a:pt x="518" y="45"/>
                  <a:pt x="516" y="47"/>
                </a:cubicBezTo>
                <a:cubicBezTo>
                  <a:pt x="517" y="48"/>
                  <a:pt x="517" y="48"/>
                  <a:pt x="517" y="48"/>
                </a:cubicBezTo>
                <a:cubicBezTo>
                  <a:pt x="515" y="50"/>
                  <a:pt x="508" y="46"/>
                  <a:pt x="506" y="48"/>
                </a:cubicBezTo>
                <a:cubicBezTo>
                  <a:pt x="509" y="49"/>
                  <a:pt x="509" y="49"/>
                  <a:pt x="509" y="49"/>
                </a:cubicBezTo>
                <a:cubicBezTo>
                  <a:pt x="507" y="49"/>
                  <a:pt x="505" y="49"/>
                  <a:pt x="504" y="50"/>
                </a:cubicBezTo>
                <a:cubicBezTo>
                  <a:pt x="507" y="50"/>
                  <a:pt x="507" y="52"/>
                  <a:pt x="508" y="52"/>
                </a:cubicBezTo>
                <a:cubicBezTo>
                  <a:pt x="511" y="52"/>
                  <a:pt x="507" y="52"/>
                  <a:pt x="509" y="51"/>
                </a:cubicBezTo>
                <a:cubicBezTo>
                  <a:pt x="510" y="52"/>
                  <a:pt x="514" y="52"/>
                  <a:pt x="515" y="54"/>
                </a:cubicBezTo>
                <a:cubicBezTo>
                  <a:pt x="512" y="53"/>
                  <a:pt x="512" y="55"/>
                  <a:pt x="510" y="55"/>
                </a:cubicBezTo>
                <a:cubicBezTo>
                  <a:pt x="510" y="56"/>
                  <a:pt x="513" y="55"/>
                  <a:pt x="513" y="56"/>
                </a:cubicBezTo>
                <a:cubicBezTo>
                  <a:pt x="512" y="56"/>
                  <a:pt x="512" y="56"/>
                  <a:pt x="512" y="56"/>
                </a:cubicBezTo>
                <a:cubicBezTo>
                  <a:pt x="516" y="61"/>
                  <a:pt x="521" y="66"/>
                  <a:pt x="530" y="69"/>
                </a:cubicBezTo>
                <a:cubicBezTo>
                  <a:pt x="528" y="70"/>
                  <a:pt x="529" y="72"/>
                  <a:pt x="529" y="74"/>
                </a:cubicBezTo>
                <a:cubicBezTo>
                  <a:pt x="529" y="73"/>
                  <a:pt x="531" y="74"/>
                  <a:pt x="532" y="74"/>
                </a:cubicBezTo>
                <a:cubicBezTo>
                  <a:pt x="530" y="76"/>
                  <a:pt x="530" y="76"/>
                  <a:pt x="530" y="76"/>
                </a:cubicBezTo>
                <a:cubicBezTo>
                  <a:pt x="530" y="78"/>
                  <a:pt x="533" y="79"/>
                  <a:pt x="535" y="80"/>
                </a:cubicBezTo>
                <a:cubicBezTo>
                  <a:pt x="535" y="80"/>
                  <a:pt x="534" y="80"/>
                  <a:pt x="534" y="80"/>
                </a:cubicBezTo>
                <a:cubicBezTo>
                  <a:pt x="533" y="82"/>
                  <a:pt x="536" y="81"/>
                  <a:pt x="537" y="82"/>
                </a:cubicBezTo>
                <a:cubicBezTo>
                  <a:pt x="535" y="83"/>
                  <a:pt x="535" y="83"/>
                  <a:pt x="535" y="83"/>
                </a:cubicBezTo>
                <a:cubicBezTo>
                  <a:pt x="537" y="83"/>
                  <a:pt x="537" y="83"/>
                  <a:pt x="537" y="83"/>
                </a:cubicBezTo>
                <a:cubicBezTo>
                  <a:pt x="538" y="84"/>
                  <a:pt x="538" y="86"/>
                  <a:pt x="535" y="86"/>
                </a:cubicBezTo>
                <a:cubicBezTo>
                  <a:pt x="536" y="86"/>
                  <a:pt x="536" y="87"/>
                  <a:pt x="537" y="86"/>
                </a:cubicBezTo>
                <a:cubicBezTo>
                  <a:pt x="536" y="87"/>
                  <a:pt x="535" y="90"/>
                  <a:pt x="535" y="91"/>
                </a:cubicBezTo>
                <a:cubicBezTo>
                  <a:pt x="530" y="91"/>
                  <a:pt x="523" y="91"/>
                  <a:pt x="518" y="91"/>
                </a:cubicBezTo>
                <a:cubicBezTo>
                  <a:pt x="516" y="91"/>
                  <a:pt x="516" y="91"/>
                  <a:pt x="515" y="91"/>
                </a:cubicBezTo>
                <a:cubicBezTo>
                  <a:pt x="510" y="89"/>
                  <a:pt x="499" y="90"/>
                  <a:pt x="493" y="88"/>
                </a:cubicBezTo>
                <a:cubicBezTo>
                  <a:pt x="494" y="89"/>
                  <a:pt x="489" y="90"/>
                  <a:pt x="485" y="90"/>
                </a:cubicBezTo>
                <a:cubicBezTo>
                  <a:pt x="479" y="90"/>
                  <a:pt x="486" y="88"/>
                  <a:pt x="483" y="87"/>
                </a:cubicBezTo>
                <a:cubicBezTo>
                  <a:pt x="480" y="87"/>
                  <a:pt x="476" y="87"/>
                  <a:pt x="475" y="87"/>
                </a:cubicBezTo>
                <a:cubicBezTo>
                  <a:pt x="475" y="87"/>
                  <a:pt x="475" y="87"/>
                  <a:pt x="475" y="87"/>
                </a:cubicBezTo>
                <a:cubicBezTo>
                  <a:pt x="472" y="87"/>
                  <a:pt x="468" y="87"/>
                  <a:pt x="466" y="86"/>
                </a:cubicBezTo>
                <a:cubicBezTo>
                  <a:pt x="466" y="86"/>
                  <a:pt x="466" y="86"/>
                  <a:pt x="466" y="86"/>
                </a:cubicBezTo>
                <a:cubicBezTo>
                  <a:pt x="464" y="86"/>
                  <a:pt x="463" y="85"/>
                  <a:pt x="460" y="85"/>
                </a:cubicBezTo>
                <a:cubicBezTo>
                  <a:pt x="457" y="85"/>
                  <a:pt x="453" y="84"/>
                  <a:pt x="450" y="85"/>
                </a:cubicBezTo>
                <a:cubicBezTo>
                  <a:pt x="450" y="84"/>
                  <a:pt x="450" y="84"/>
                  <a:pt x="450" y="84"/>
                </a:cubicBezTo>
                <a:cubicBezTo>
                  <a:pt x="448" y="85"/>
                  <a:pt x="448" y="85"/>
                  <a:pt x="448" y="85"/>
                </a:cubicBezTo>
                <a:cubicBezTo>
                  <a:pt x="444" y="84"/>
                  <a:pt x="444" y="84"/>
                  <a:pt x="444" y="84"/>
                </a:cubicBezTo>
                <a:cubicBezTo>
                  <a:pt x="446" y="84"/>
                  <a:pt x="447" y="83"/>
                  <a:pt x="448" y="83"/>
                </a:cubicBezTo>
                <a:cubicBezTo>
                  <a:pt x="444" y="82"/>
                  <a:pt x="445" y="84"/>
                  <a:pt x="442" y="84"/>
                </a:cubicBezTo>
                <a:cubicBezTo>
                  <a:pt x="437" y="84"/>
                  <a:pt x="439" y="83"/>
                  <a:pt x="438" y="83"/>
                </a:cubicBezTo>
                <a:cubicBezTo>
                  <a:pt x="440" y="83"/>
                  <a:pt x="440" y="83"/>
                  <a:pt x="441" y="83"/>
                </a:cubicBezTo>
                <a:cubicBezTo>
                  <a:pt x="445" y="83"/>
                  <a:pt x="440" y="83"/>
                  <a:pt x="440" y="82"/>
                </a:cubicBezTo>
                <a:cubicBezTo>
                  <a:pt x="440" y="82"/>
                  <a:pt x="438" y="83"/>
                  <a:pt x="435" y="82"/>
                </a:cubicBezTo>
                <a:cubicBezTo>
                  <a:pt x="433" y="82"/>
                  <a:pt x="428" y="82"/>
                  <a:pt x="430" y="81"/>
                </a:cubicBezTo>
                <a:cubicBezTo>
                  <a:pt x="427" y="81"/>
                  <a:pt x="425" y="81"/>
                  <a:pt x="423" y="81"/>
                </a:cubicBezTo>
                <a:cubicBezTo>
                  <a:pt x="424" y="81"/>
                  <a:pt x="427" y="82"/>
                  <a:pt x="427" y="82"/>
                </a:cubicBezTo>
                <a:cubicBezTo>
                  <a:pt x="425" y="82"/>
                  <a:pt x="421" y="82"/>
                  <a:pt x="421" y="82"/>
                </a:cubicBezTo>
                <a:cubicBezTo>
                  <a:pt x="423" y="82"/>
                  <a:pt x="423" y="82"/>
                  <a:pt x="423" y="82"/>
                </a:cubicBezTo>
                <a:cubicBezTo>
                  <a:pt x="421" y="82"/>
                  <a:pt x="417" y="81"/>
                  <a:pt x="418" y="82"/>
                </a:cubicBezTo>
                <a:cubicBezTo>
                  <a:pt x="417" y="80"/>
                  <a:pt x="417" y="80"/>
                  <a:pt x="417" y="80"/>
                </a:cubicBezTo>
                <a:cubicBezTo>
                  <a:pt x="414" y="81"/>
                  <a:pt x="411" y="80"/>
                  <a:pt x="408" y="80"/>
                </a:cubicBezTo>
                <a:cubicBezTo>
                  <a:pt x="409" y="79"/>
                  <a:pt x="413" y="79"/>
                  <a:pt x="408" y="78"/>
                </a:cubicBezTo>
                <a:cubicBezTo>
                  <a:pt x="402" y="78"/>
                  <a:pt x="402" y="78"/>
                  <a:pt x="402" y="78"/>
                </a:cubicBezTo>
                <a:cubicBezTo>
                  <a:pt x="400" y="78"/>
                  <a:pt x="399" y="78"/>
                  <a:pt x="401" y="77"/>
                </a:cubicBezTo>
                <a:cubicBezTo>
                  <a:pt x="393" y="76"/>
                  <a:pt x="388" y="78"/>
                  <a:pt x="383" y="77"/>
                </a:cubicBezTo>
                <a:cubicBezTo>
                  <a:pt x="387" y="76"/>
                  <a:pt x="385" y="76"/>
                  <a:pt x="383" y="75"/>
                </a:cubicBezTo>
                <a:cubicBezTo>
                  <a:pt x="383" y="75"/>
                  <a:pt x="382" y="76"/>
                  <a:pt x="380" y="76"/>
                </a:cubicBezTo>
                <a:cubicBezTo>
                  <a:pt x="380" y="76"/>
                  <a:pt x="383" y="75"/>
                  <a:pt x="384" y="76"/>
                </a:cubicBezTo>
                <a:cubicBezTo>
                  <a:pt x="384" y="77"/>
                  <a:pt x="381" y="76"/>
                  <a:pt x="379" y="76"/>
                </a:cubicBezTo>
                <a:cubicBezTo>
                  <a:pt x="378" y="73"/>
                  <a:pt x="361" y="73"/>
                  <a:pt x="354" y="71"/>
                </a:cubicBezTo>
                <a:cubicBezTo>
                  <a:pt x="352" y="72"/>
                  <a:pt x="349" y="71"/>
                  <a:pt x="346" y="71"/>
                </a:cubicBezTo>
                <a:cubicBezTo>
                  <a:pt x="349" y="70"/>
                  <a:pt x="340" y="71"/>
                  <a:pt x="339" y="70"/>
                </a:cubicBezTo>
                <a:cubicBezTo>
                  <a:pt x="338" y="71"/>
                  <a:pt x="338" y="71"/>
                  <a:pt x="338" y="71"/>
                </a:cubicBezTo>
                <a:cubicBezTo>
                  <a:pt x="333" y="70"/>
                  <a:pt x="325" y="71"/>
                  <a:pt x="324" y="70"/>
                </a:cubicBezTo>
                <a:cubicBezTo>
                  <a:pt x="321" y="69"/>
                  <a:pt x="327" y="69"/>
                  <a:pt x="329" y="69"/>
                </a:cubicBezTo>
                <a:cubicBezTo>
                  <a:pt x="327" y="67"/>
                  <a:pt x="314" y="69"/>
                  <a:pt x="313" y="67"/>
                </a:cubicBezTo>
                <a:cubicBezTo>
                  <a:pt x="312" y="67"/>
                  <a:pt x="312" y="68"/>
                  <a:pt x="307" y="68"/>
                </a:cubicBezTo>
                <a:cubicBezTo>
                  <a:pt x="305" y="68"/>
                  <a:pt x="299" y="66"/>
                  <a:pt x="300" y="66"/>
                </a:cubicBezTo>
                <a:cubicBezTo>
                  <a:pt x="297" y="66"/>
                  <a:pt x="295" y="67"/>
                  <a:pt x="293" y="66"/>
                </a:cubicBezTo>
                <a:cubicBezTo>
                  <a:pt x="294" y="66"/>
                  <a:pt x="295" y="66"/>
                  <a:pt x="297" y="66"/>
                </a:cubicBezTo>
                <a:cubicBezTo>
                  <a:pt x="292" y="65"/>
                  <a:pt x="287" y="65"/>
                  <a:pt x="282" y="65"/>
                </a:cubicBezTo>
                <a:cubicBezTo>
                  <a:pt x="281" y="64"/>
                  <a:pt x="271" y="64"/>
                  <a:pt x="263" y="64"/>
                </a:cubicBezTo>
                <a:cubicBezTo>
                  <a:pt x="259" y="65"/>
                  <a:pt x="244" y="65"/>
                  <a:pt x="240" y="69"/>
                </a:cubicBezTo>
                <a:cubicBezTo>
                  <a:pt x="240" y="68"/>
                  <a:pt x="238" y="69"/>
                  <a:pt x="237" y="70"/>
                </a:cubicBezTo>
                <a:cubicBezTo>
                  <a:pt x="235" y="72"/>
                  <a:pt x="239" y="72"/>
                  <a:pt x="239" y="73"/>
                </a:cubicBezTo>
                <a:cubicBezTo>
                  <a:pt x="236" y="73"/>
                  <a:pt x="236" y="73"/>
                  <a:pt x="236" y="73"/>
                </a:cubicBezTo>
                <a:cubicBezTo>
                  <a:pt x="233" y="74"/>
                  <a:pt x="237" y="76"/>
                  <a:pt x="236" y="77"/>
                </a:cubicBezTo>
                <a:cubicBezTo>
                  <a:pt x="238" y="76"/>
                  <a:pt x="237" y="78"/>
                  <a:pt x="239" y="77"/>
                </a:cubicBezTo>
                <a:cubicBezTo>
                  <a:pt x="241" y="78"/>
                  <a:pt x="241" y="78"/>
                  <a:pt x="241" y="78"/>
                </a:cubicBezTo>
                <a:cubicBezTo>
                  <a:pt x="243" y="80"/>
                  <a:pt x="242" y="78"/>
                  <a:pt x="245" y="80"/>
                </a:cubicBezTo>
                <a:cubicBezTo>
                  <a:pt x="246" y="81"/>
                  <a:pt x="242" y="81"/>
                  <a:pt x="242" y="81"/>
                </a:cubicBezTo>
                <a:cubicBezTo>
                  <a:pt x="241" y="82"/>
                  <a:pt x="243" y="82"/>
                  <a:pt x="245" y="83"/>
                </a:cubicBezTo>
                <a:cubicBezTo>
                  <a:pt x="245" y="83"/>
                  <a:pt x="245" y="83"/>
                  <a:pt x="246" y="83"/>
                </a:cubicBezTo>
                <a:cubicBezTo>
                  <a:pt x="245" y="83"/>
                  <a:pt x="245" y="83"/>
                  <a:pt x="245" y="83"/>
                </a:cubicBezTo>
                <a:cubicBezTo>
                  <a:pt x="246" y="84"/>
                  <a:pt x="246" y="84"/>
                  <a:pt x="247" y="84"/>
                </a:cubicBezTo>
                <a:cubicBezTo>
                  <a:pt x="247" y="84"/>
                  <a:pt x="247" y="84"/>
                  <a:pt x="247" y="84"/>
                </a:cubicBezTo>
                <a:cubicBezTo>
                  <a:pt x="246" y="84"/>
                  <a:pt x="246" y="84"/>
                  <a:pt x="245" y="83"/>
                </a:cubicBezTo>
                <a:cubicBezTo>
                  <a:pt x="245" y="84"/>
                  <a:pt x="246" y="84"/>
                  <a:pt x="246" y="84"/>
                </a:cubicBezTo>
                <a:cubicBezTo>
                  <a:pt x="246" y="85"/>
                  <a:pt x="246" y="85"/>
                  <a:pt x="246" y="85"/>
                </a:cubicBezTo>
                <a:cubicBezTo>
                  <a:pt x="247" y="85"/>
                  <a:pt x="247" y="85"/>
                  <a:pt x="247" y="85"/>
                </a:cubicBezTo>
                <a:cubicBezTo>
                  <a:pt x="245" y="86"/>
                  <a:pt x="245" y="86"/>
                  <a:pt x="245" y="86"/>
                </a:cubicBezTo>
                <a:cubicBezTo>
                  <a:pt x="245" y="86"/>
                  <a:pt x="250" y="87"/>
                  <a:pt x="251" y="87"/>
                </a:cubicBezTo>
                <a:cubicBezTo>
                  <a:pt x="252" y="90"/>
                  <a:pt x="260" y="94"/>
                  <a:pt x="263" y="95"/>
                </a:cubicBezTo>
                <a:cubicBezTo>
                  <a:pt x="262" y="95"/>
                  <a:pt x="262" y="95"/>
                  <a:pt x="263" y="95"/>
                </a:cubicBezTo>
                <a:cubicBezTo>
                  <a:pt x="265" y="96"/>
                  <a:pt x="268" y="96"/>
                  <a:pt x="267" y="96"/>
                </a:cubicBezTo>
                <a:cubicBezTo>
                  <a:pt x="269" y="97"/>
                  <a:pt x="266" y="97"/>
                  <a:pt x="268" y="99"/>
                </a:cubicBezTo>
                <a:cubicBezTo>
                  <a:pt x="268" y="99"/>
                  <a:pt x="270" y="98"/>
                  <a:pt x="269" y="98"/>
                </a:cubicBezTo>
                <a:cubicBezTo>
                  <a:pt x="270" y="101"/>
                  <a:pt x="279" y="102"/>
                  <a:pt x="281" y="105"/>
                </a:cubicBezTo>
                <a:cubicBezTo>
                  <a:pt x="280" y="105"/>
                  <a:pt x="279" y="105"/>
                  <a:pt x="278" y="105"/>
                </a:cubicBezTo>
                <a:cubicBezTo>
                  <a:pt x="282" y="106"/>
                  <a:pt x="285" y="108"/>
                  <a:pt x="291" y="109"/>
                </a:cubicBezTo>
                <a:cubicBezTo>
                  <a:pt x="289" y="109"/>
                  <a:pt x="289" y="109"/>
                  <a:pt x="287" y="109"/>
                </a:cubicBezTo>
                <a:cubicBezTo>
                  <a:pt x="289" y="110"/>
                  <a:pt x="292" y="112"/>
                  <a:pt x="295" y="112"/>
                </a:cubicBezTo>
                <a:cubicBezTo>
                  <a:pt x="295" y="111"/>
                  <a:pt x="294" y="112"/>
                  <a:pt x="293" y="111"/>
                </a:cubicBezTo>
                <a:cubicBezTo>
                  <a:pt x="293" y="110"/>
                  <a:pt x="298" y="111"/>
                  <a:pt x="299" y="112"/>
                </a:cubicBezTo>
                <a:cubicBezTo>
                  <a:pt x="299" y="112"/>
                  <a:pt x="299" y="112"/>
                  <a:pt x="299" y="112"/>
                </a:cubicBezTo>
                <a:cubicBezTo>
                  <a:pt x="301" y="113"/>
                  <a:pt x="302" y="113"/>
                  <a:pt x="304" y="114"/>
                </a:cubicBezTo>
                <a:cubicBezTo>
                  <a:pt x="304" y="115"/>
                  <a:pt x="302" y="114"/>
                  <a:pt x="302" y="115"/>
                </a:cubicBezTo>
                <a:cubicBezTo>
                  <a:pt x="299" y="116"/>
                  <a:pt x="304" y="118"/>
                  <a:pt x="304" y="118"/>
                </a:cubicBezTo>
                <a:cubicBezTo>
                  <a:pt x="306" y="118"/>
                  <a:pt x="307" y="119"/>
                  <a:pt x="308" y="118"/>
                </a:cubicBezTo>
                <a:cubicBezTo>
                  <a:pt x="310" y="119"/>
                  <a:pt x="307" y="119"/>
                  <a:pt x="308" y="120"/>
                </a:cubicBezTo>
                <a:cubicBezTo>
                  <a:pt x="318" y="121"/>
                  <a:pt x="318" y="121"/>
                  <a:pt x="318" y="121"/>
                </a:cubicBezTo>
                <a:cubicBezTo>
                  <a:pt x="317" y="121"/>
                  <a:pt x="317" y="123"/>
                  <a:pt x="314" y="122"/>
                </a:cubicBezTo>
                <a:cubicBezTo>
                  <a:pt x="318" y="124"/>
                  <a:pt x="324" y="124"/>
                  <a:pt x="328" y="125"/>
                </a:cubicBezTo>
                <a:cubicBezTo>
                  <a:pt x="329" y="126"/>
                  <a:pt x="333" y="127"/>
                  <a:pt x="334" y="128"/>
                </a:cubicBezTo>
                <a:cubicBezTo>
                  <a:pt x="333" y="129"/>
                  <a:pt x="334" y="127"/>
                  <a:pt x="332" y="128"/>
                </a:cubicBezTo>
                <a:cubicBezTo>
                  <a:pt x="332" y="129"/>
                  <a:pt x="332" y="129"/>
                  <a:pt x="332" y="129"/>
                </a:cubicBezTo>
                <a:cubicBezTo>
                  <a:pt x="329" y="128"/>
                  <a:pt x="329" y="130"/>
                  <a:pt x="326" y="130"/>
                </a:cubicBezTo>
                <a:cubicBezTo>
                  <a:pt x="329" y="131"/>
                  <a:pt x="332" y="133"/>
                  <a:pt x="335" y="135"/>
                </a:cubicBezTo>
                <a:cubicBezTo>
                  <a:pt x="336" y="133"/>
                  <a:pt x="340" y="137"/>
                  <a:pt x="343" y="136"/>
                </a:cubicBezTo>
                <a:cubicBezTo>
                  <a:pt x="347" y="138"/>
                  <a:pt x="342" y="138"/>
                  <a:pt x="342" y="139"/>
                </a:cubicBezTo>
                <a:cubicBezTo>
                  <a:pt x="347" y="140"/>
                  <a:pt x="349" y="143"/>
                  <a:pt x="352" y="144"/>
                </a:cubicBezTo>
                <a:cubicBezTo>
                  <a:pt x="352" y="144"/>
                  <a:pt x="352" y="144"/>
                  <a:pt x="351" y="144"/>
                </a:cubicBezTo>
                <a:cubicBezTo>
                  <a:pt x="355" y="146"/>
                  <a:pt x="358" y="149"/>
                  <a:pt x="363" y="150"/>
                </a:cubicBezTo>
                <a:cubicBezTo>
                  <a:pt x="363" y="150"/>
                  <a:pt x="362" y="150"/>
                  <a:pt x="361" y="150"/>
                </a:cubicBezTo>
                <a:cubicBezTo>
                  <a:pt x="362" y="152"/>
                  <a:pt x="366" y="149"/>
                  <a:pt x="367" y="152"/>
                </a:cubicBezTo>
                <a:cubicBezTo>
                  <a:pt x="364" y="152"/>
                  <a:pt x="364" y="152"/>
                  <a:pt x="364" y="152"/>
                </a:cubicBezTo>
                <a:cubicBezTo>
                  <a:pt x="368" y="153"/>
                  <a:pt x="366" y="155"/>
                  <a:pt x="371" y="156"/>
                </a:cubicBezTo>
                <a:cubicBezTo>
                  <a:pt x="370" y="156"/>
                  <a:pt x="369" y="156"/>
                  <a:pt x="368" y="156"/>
                </a:cubicBezTo>
                <a:cubicBezTo>
                  <a:pt x="371" y="157"/>
                  <a:pt x="372" y="159"/>
                  <a:pt x="376" y="160"/>
                </a:cubicBezTo>
                <a:cubicBezTo>
                  <a:pt x="375" y="160"/>
                  <a:pt x="374" y="160"/>
                  <a:pt x="372" y="160"/>
                </a:cubicBezTo>
                <a:cubicBezTo>
                  <a:pt x="372" y="161"/>
                  <a:pt x="377" y="161"/>
                  <a:pt x="376" y="162"/>
                </a:cubicBezTo>
                <a:cubicBezTo>
                  <a:pt x="376" y="163"/>
                  <a:pt x="375" y="164"/>
                  <a:pt x="375" y="164"/>
                </a:cubicBezTo>
                <a:cubicBezTo>
                  <a:pt x="378" y="164"/>
                  <a:pt x="376" y="167"/>
                  <a:pt x="370" y="167"/>
                </a:cubicBezTo>
                <a:cubicBezTo>
                  <a:pt x="370" y="167"/>
                  <a:pt x="368" y="167"/>
                  <a:pt x="365" y="167"/>
                </a:cubicBezTo>
                <a:cubicBezTo>
                  <a:pt x="339" y="166"/>
                  <a:pt x="317" y="163"/>
                  <a:pt x="293" y="161"/>
                </a:cubicBezTo>
                <a:cubicBezTo>
                  <a:pt x="292" y="159"/>
                  <a:pt x="300" y="161"/>
                  <a:pt x="299" y="160"/>
                </a:cubicBezTo>
                <a:cubicBezTo>
                  <a:pt x="297" y="161"/>
                  <a:pt x="295" y="159"/>
                  <a:pt x="288" y="159"/>
                </a:cubicBezTo>
                <a:cubicBezTo>
                  <a:pt x="288" y="159"/>
                  <a:pt x="288" y="159"/>
                  <a:pt x="288" y="159"/>
                </a:cubicBezTo>
                <a:cubicBezTo>
                  <a:pt x="285" y="158"/>
                  <a:pt x="285" y="157"/>
                  <a:pt x="281" y="157"/>
                </a:cubicBezTo>
                <a:cubicBezTo>
                  <a:pt x="280" y="158"/>
                  <a:pt x="280" y="158"/>
                  <a:pt x="280" y="158"/>
                </a:cubicBezTo>
                <a:cubicBezTo>
                  <a:pt x="276" y="158"/>
                  <a:pt x="276" y="155"/>
                  <a:pt x="272" y="156"/>
                </a:cubicBezTo>
                <a:cubicBezTo>
                  <a:pt x="271" y="155"/>
                  <a:pt x="271" y="155"/>
                  <a:pt x="271" y="155"/>
                </a:cubicBezTo>
                <a:cubicBezTo>
                  <a:pt x="265" y="156"/>
                  <a:pt x="267" y="154"/>
                  <a:pt x="261" y="154"/>
                </a:cubicBezTo>
                <a:cubicBezTo>
                  <a:pt x="262" y="154"/>
                  <a:pt x="262" y="154"/>
                  <a:pt x="262" y="154"/>
                </a:cubicBezTo>
                <a:cubicBezTo>
                  <a:pt x="258" y="153"/>
                  <a:pt x="249" y="154"/>
                  <a:pt x="249" y="152"/>
                </a:cubicBezTo>
                <a:cubicBezTo>
                  <a:pt x="244" y="152"/>
                  <a:pt x="239" y="151"/>
                  <a:pt x="236" y="152"/>
                </a:cubicBezTo>
                <a:cubicBezTo>
                  <a:pt x="236" y="151"/>
                  <a:pt x="238" y="151"/>
                  <a:pt x="239" y="151"/>
                </a:cubicBezTo>
                <a:cubicBezTo>
                  <a:pt x="222" y="149"/>
                  <a:pt x="205" y="145"/>
                  <a:pt x="188" y="144"/>
                </a:cubicBezTo>
                <a:cubicBezTo>
                  <a:pt x="188" y="143"/>
                  <a:pt x="189" y="144"/>
                  <a:pt x="190" y="143"/>
                </a:cubicBezTo>
                <a:cubicBezTo>
                  <a:pt x="179" y="143"/>
                  <a:pt x="175" y="139"/>
                  <a:pt x="164" y="140"/>
                </a:cubicBezTo>
                <a:cubicBezTo>
                  <a:pt x="160" y="140"/>
                  <a:pt x="160" y="140"/>
                  <a:pt x="160" y="140"/>
                </a:cubicBezTo>
                <a:cubicBezTo>
                  <a:pt x="159" y="139"/>
                  <a:pt x="160" y="139"/>
                  <a:pt x="159" y="138"/>
                </a:cubicBezTo>
                <a:cubicBezTo>
                  <a:pt x="156" y="139"/>
                  <a:pt x="151" y="137"/>
                  <a:pt x="148" y="138"/>
                </a:cubicBezTo>
                <a:cubicBezTo>
                  <a:pt x="148" y="137"/>
                  <a:pt x="150" y="137"/>
                  <a:pt x="150" y="137"/>
                </a:cubicBezTo>
                <a:cubicBezTo>
                  <a:pt x="147" y="136"/>
                  <a:pt x="139" y="136"/>
                  <a:pt x="136" y="135"/>
                </a:cubicBezTo>
                <a:cubicBezTo>
                  <a:pt x="138" y="135"/>
                  <a:pt x="138" y="135"/>
                  <a:pt x="138" y="135"/>
                </a:cubicBezTo>
                <a:cubicBezTo>
                  <a:pt x="122" y="130"/>
                  <a:pt x="100" y="124"/>
                  <a:pt x="79" y="123"/>
                </a:cubicBezTo>
                <a:cubicBezTo>
                  <a:pt x="74" y="122"/>
                  <a:pt x="80" y="122"/>
                  <a:pt x="78" y="121"/>
                </a:cubicBezTo>
                <a:cubicBezTo>
                  <a:pt x="58" y="120"/>
                  <a:pt x="44" y="114"/>
                  <a:pt x="23" y="113"/>
                </a:cubicBezTo>
                <a:cubicBezTo>
                  <a:pt x="10" y="111"/>
                  <a:pt x="0" y="113"/>
                  <a:pt x="0" y="113"/>
                </a:cubicBezTo>
                <a:cubicBezTo>
                  <a:pt x="31" y="117"/>
                  <a:pt x="53" y="123"/>
                  <a:pt x="78" y="130"/>
                </a:cubicBezTo>
                <a:close/>
                <a:moveTo>
                  <a:pt x="656" y="33"/>
                </a:moveTo>
                <a:cubicBezTo>
                  <a:pt x="656" y="33"/>
                  <a:pt x="656" y="33"/>
                  <a:pt x="656" y="33"/>
                </a:cubicBezTo>
                <a:moveTo>
                  <a:pt x="655" y="33"/>
                </a:moveTo>
                <a:cubicBezTo>
                  <a:pt x="655" y="33"/>
                  <a:pt x="655" y="33"/>
                  <a:pt x="655" y="33"/>
                </a:cubicBezTo>
                <a:cubicBezTo>
                  <a:pt x="656" y="33"/>
                  <a:pt x="656" y="33"/>
                  <a:pt x="655" y="33"/>
                </a:cubicBezTo>
                <a:close/>
                <a:moveTo>
                  <a:pt x="650" y="3"/>
                </a:moveTo>
                <a:cubicBezTo>
                  <a:pt x="650" y="3"/>
                  <a:pt x="650" y="4"/>
                  <a:pt x="650" y="4"/>
                </a:cubicBezTo>
                <a:cubicBezTo>
                  <a:pt x="650" y="4"/>
                  <a:pt x="649" y="4"/>
                  <a:pt x="648" y="5"/>
                </a:cubicBezTo>
                <a:cubicBezTo>
                  <a:pt x="648" y="4"/>
                  <a:pt x="648" y="3"/>
                  <a:pt x="650" y="3"/>
                </a:cubicBezTo>
                <a:close/>
                <a:moveTo>
                  <a:pt x="649" y="34"/>
                </a:moveTo>
                <a:cubicBezTo>
                  <a:pt x="650" y="34"/>
                  <a:pt x="651" y="34"/>
                  <a:pt x="653" y="34"/>
                </a:cubicBezTo>
                <a:cubicBezTo>
                  <a:pt x="653" y="33"/>
                  <a:pt x="653" y="33"/>
                  <a:pt x="653" y="33"/>
                </a:cubicBezTo>
                <a:cubicBezTo>
                  <a:pt x="653" y="34"/>
                  <a:pt x="653" y="34"/>
                  <a:pt x="653" y="34"/>
                </a:cubicBezTo>
                <a:cubicBezTo>
                  <a:pt x="654" y="34"/>
                  <a:pt x="655" y="33"/>
                  <a:pt x="655" y="33"/>
                </a:cubicBezTo>
                <a:cubicBezTo>
                  <a:pt x="654" y="34"/>
                  <a:pt x="654" y="34"/>
                  <a:pt x="653" y="34"/>
                </a:cubicBezTo>
                <a:cubicBezTo>
                  <a:pt x="653" y="34"/>
                  <a:pt x="653" y="35"/>
                  <a:pt x="652" y="35"/>
                </a:cubicBezTo>
                <a:cubicBezTo>
                  <a:pt x="652" y="35"/>
                  <a:pt x="652" y="35"/>
                  <a:pt x="652" y="35"/>
                </a:cubicBezTo>
                <a:cubicBezTo>
                  <a:pt x="652" y="35"/>
                  <a:pt x="651" y="35"/>
                  <a:pt x="650" y="35"/>
                </a:cubicBezTo>
                <a:cubicBezTo>
                  <a:pt x="649" y="35"/>
                  <a:pt x="649" y="35"/>
                  <a:pt x="649" y="35"/>
                </a:cubicBezTo>
                <a:cubicBezTo>
                  <a:pt x="647" y="36"/>
                  <a:pt x="650" y="36"/>
                  <a:pt x="648" y="37"/>
                </a:cubicBezTo>
                <a:cubicBezTo>
                  <a:pt x="646" y="37"/>
                  <a:pt x="644" y="37"/>
                  <a:pt x="643" y="37"/>
                </a:cubicBezTo>
                <a:cubicBezTo>
                  <a:pt x="643" y="36"/>
                  <a:pt x="646" y="35"/>
                  <a:pt x="640" y="34"/>
                </a:cubicBezTo>
                <a:cubicBezTo>
                  <a:pt x="644" y="33"/>
                  <a:pt x="649" y="35"/>
                  <a:pt x="649" y="34"/>
                </a:cubicBezTo>
                <a:close/>
                <a:moveTo>
                  <a:pt x="539" y="91"/>
                </a:moveTo>
                <a:cubicBezTo>
                  <a:pt x="541" y="91"/>
                  <a:pt x="537" y="92"/>
                  <a:pt x="538" y="92"/>
                </a:cubicBezTo>
                <a:cubicBezTo>
                  <a:pt x="537" y="92"/>
                  <a:pt x="535" y="93"/>
                  <a:pt x="535" y="92"/>
                </a:cubicBezTo>
                <a:cubicBezTo>
                  <a:pt x="538" y="92"/>
                  <a:pt x="539" y="91"/>
                  <a:pt x="539" y="91"/>
                </a:cubicBezTo>
                <a:close/>
              </a:path>
            </a:pathLst>
          </a:custGeom>
          <a:solidFill>
            <a:schemeClr val="tx1">
              <a:lumMod val="50000"/>
              <a:lumOff val="50000"/>
            </a:schemeClr>
          </a:solidFill>
          <a:ln>
            <a:noFill/>
          </a:ln>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grpSp>
        <p:nvGrpSpPr>
          <p:cNvPr id="3" name="Group 80">
            <a:extLst>
              <a:ext uri="{FF2B5EF4-FFF2-40B4-BE49-F238E27FC236}">
                <a16:creationId xmlns="" xmlns:a16="http://schemas.microsoft.com/office/drawing/2014/main" id="{95C4BCF3-DB40-4BB4-B5AD-619CF71BA157}"/>
              </a:ext>
            </a:extLst>
          </p:cNvPr>
          <p:cNvGrpSpPr/>
          <p:nvPr/>
        </p:nvGrpSpPr>
        <p:grpSpPr>
          <a:xfrm>
            <a:off x="249702" y="2274536"/>
            <a:ext cx="2202816" cy="1152281"/>
            <a:chOff x="332936" y="2627766"/>
            <a:chExt cx="2937088" cy="1536374"/>
          </a:xfrm>
        </p:grpSpPr>
        <p:sp>
          <p:nvSpPr>
            <p:cNvPr id="82" name="TextBox 81">
              <a:extLst>
                <a:ext uri="{FF2B5EF4-FFF2-40B4-BE49-F238E27FC236}">
                  <a16:creationId xmlns="" xmlns:a16="http://schemas.microsoft.com/office/drawing/2014/main" id="{F8E9AC21-943D-4634-B1AD-C338663ADF79}"/>
                </a:ext>
              </a:extLst>
            </p:cNvPr>
            <p:cNvSpPr txBox="1"/>
            <p:nvPr/>
          </p:nvSpPr>
          <p:spPr>
            <a:xfrm>
              <a:off x="332936" y="2627766"/>
              <a:ext cx="2937088" cy="492443"/>
            </a:xfrm>
            <a:prstGeom prst="rect">
              <a:avLst/>
            </a:prstGeom>
            <a:noFill/>
          </p:spPr>
          <p:txBody>
            <a:bodyPr wrap="square" lIns="0" rIns="0" rtlCol="0" anchor="ctr">
              <a:spAutoFit/>
            </a:bodyPr>
            <a:lstStyle/>
            <a:p>
              <a:pPr algn="ctr"/>
              <a:r>
                <a:rPr lang="en-US" b="1" dirty="0" smtClean="0"/>
                <a:t>    Webinars</a:t>
              </a:r>
              <a:endParaRPr lang="en-US" b="1" dirty="0"/>
            </a:p>
          </p:txBody>
        </p:sp>
        <p:sp>
          <p:nvSpPr>
            <p:cNvPr id="83" name="TextBox 82">
              <a:extLst>
                <a:ext uri="{FF2B5EF4-FFF2-40B4-BE49-F238E27FC236}">
                  <a16:creationId xmlns="" xmlns:a16="http://schemas.microsoft.com/office/drawing/2014/main" id="{E7615F8A-7ACE-46BD-B025-DEF2696F0B32}"/>
                </a:ext>
              </a:extLst>
            </p:cNvPr>
            <p:cNvSpPr txBox="1"/>
            <p:nvPr/>
          </p:nvSpPr>
          <p:spPr>
            <a:xfrm>
              <a:off x="340731" y="3086923"/>
              <a:ext cx="2929293" cy="1077217"/>
            </a:xfrm>
            <a:prstGeom prst="rect">
              <a:avLst/>
            </a:prstGeom>
            <a:noFill/>
          </p:spPr>
          <p:txBody>
            <a:bodyPr wrap="square" lIns="0" rIns="0" rtlCol="0" anchor="ctr">
              <a:spAutoFit/>
            </a:bodyPr>
            <a:lstStyle/>
            <a:p>
              <a:pPr algn="just"/>
              <a:r>
                <a:rPr lang="en-US" sz="1250" noProof="1" smtClean="0">
                  <a:solidFill>
                    <a:schemeClr val="tx1">
                      <a:lumMod val="65000"/>
                      <a:lumOff val="35000"/>
                    </a:schemeClr>
                  </a:solidFill>
                </a:rPr>
                <a:t>Webinars, audio-visual resources, videos, posters, comics, flyers and podcasts.</a:t>
              </a:r>
            </a:p>
            <a:p>
              <a:pPr algn="just"/>
              <a:endParaRPr lang="en-US" sz="900" dirty="0">
                <a:solidFill>
                  <a:schemeClr val="tx1">
                    <a:lumMod val="65000"/>
                    <a:lumOff val="35000"/>
                  </a:schemeClr>
                </a:solidFill>
              </a:endParaRPr>
            </a:p>
          </p:txBody>
        </p:sp>
      </p:grpSp>
      <p:grpSp>
        <p:nvGrpSpPr>
          <p:cNvPr id="5" name="Group 86">
            <a:extLst>
              <a:ext uri="{FF2B5EF4-FFF2-40B4-BE49-F238E27FC236}">
                <a16:creationId xmlns="" xmlns:a16="http://schemas.microsoft.com/office/drawing/2014/main" id="{206A1CB8-016E-455C-BBCF-02D71A948E15}"/>
              </a:ext>
            </a:extLst>
          </p:cNvPr>
          <p:cNvGrpSpPr/>
          <p:nvPr/>
        </p:nvGrpSpPr>
        <p:grpSpPr>
          <a:xfrm>
            <a:off x="255548" y="931613"/>
            <a:ext cx="2459064" cy="1375418"/>
            <a:chOff x="332936" y="2627766"/>
            <a:chExt cx="2937088" cy="1833890"/>
          </a:xfrm>
        </p:grpSpPr>
        <p:sp>
          <p:nvSpPr>
            <p:cNvPr id="88" name="TextBox 87">
              <a:extLst>
                <a:ext uri="{FF2B5EF4-FFF2-40B4-BE49-F238E27FC236}">
                  <a16:creationId xmlns="" xmlns:a16="http://schemas.microsoft.com/office/drawing/2014/main" id="{F7B2A025-E4F4-4559-A233-0A12C79E570F}"/>
                </a:ext>
              </a:extLst>
            </p:cNvPr>
            <p:cNvSpPr txBox="1"/>
            <p:nvPr/>
          </p:nvSpPr>
          <p:spPr>
            <a:xfrm>
              <a:off x="332936" y="2627766"/>
              <a:ext cx="2937088" cy="492443"/>
            </a:xfrm>
            <a:prstGeom prst="rect">
              <a:avLst/>
            </a:prstGeom>
            <a:noFill/>
          </p:spPr>
          <p:txBody>
            <a:bodyPr wrap="square" lIns="0" rIns="0" rtlCol="0" anchor="ctr">
              <a:spAutoFit/>
            </a:bodyPr>
            <a:lstStyle/>
            <a:p>
              <a:pPr algn="ctr"/>
              <a:r>
                <a:rPr lang="en-US" b="1" dirty="0" smtClean="0"/>
                <a:t>      Online Chat</a:t>
              </a:r>
              <a:endParaRPr lang="en-US" b="1" dirty="0"/>
            </a:p>
          </p:txBody>
        </p:sp>
        <p:sp>
          <p:nvSpPr>
            <p:cNvPr id="89" name="TextBox 88">
              <a:extLst>
                <a:ext uri="{FF2B5EF4-FFF2-40B4-BE49-F238E27FC236}">
                  <a16:creationId xmlns="" xmlns:a16="http://schemas.microsoft.com/office/drawing/2014/main" id="{B4E5BF29-230F-401E-BAEE-6A7DA57930BB}"/>
                </a:ext>
              </a:extLst>
            </p:cNvPr>
            <p:cNvSpPr txBox="1"/>
            <p:nvPr/>
          </p:nvSpPr>
          <p:spPr>
            <a:xfrm>
              <a:off x="340731" y="3086922"/>
              <a:ext cx="2929293" cy="1374734"/>
            </a:xfrm>
            <a:prstGeom prst="rect">
              <a:avLst/>
            </a:prstGeom>
            <a:noFill/>
          </p:spPr>
          <p:txBody>
            <a:bodyPr wrap="square" lIns="0" rIns="0" rtlCol="0" anchor="ctr">
              <a:spAutoFit/>
            </a:bodyPr>
            <a:lstStyle/>
            <a:p>
              <a:pPr algn="just"/>
              <a:r>
                <a:rPr lang="en-US" sz="1250" noProof="1" smtClean="0">
                  <a:solidFill>
                    <a:schemeClr val="tx1">
                      <a:lumMod val="65000"/>
                      <a:lumOff val="35000"/>
                    </a:schemeClr>
                  </a:solidFill>
                </a:rPr>
                <a:t>Interactive online chat platform for contact, queries and counseling through interactive </a:t>
              </a:r>
              <a:r>
                <a:rPr lang="en-US" sz="1250" dirty="0" smtClean="0">
                  <a:solidFill>
                    <a:schemeClr val="tx1">
                      <a:lumMod val="65000"/>
                      <a:lumOff val="35000"/>
                    </a:schemeClr>
                  </a:solidFill>
                </a:rPr>
                <a:t>app.</a:t>
              </a:r>
            </a:p>
            <a:p>
              <a:pPr algn="just"/>
              <a:endParaRPr lang="en-US" sz="1100" dirty="0">
                <a:solidFill>
                  <a:schemeClr val="tx1">
                    <a:lumMod val="65000"/>
                    <a:lumOff val="35000"/>
                  </a:schemeClr>
                </a:solidFill>
              </a:endParaRPr>
            </a:p>
          </p:txBody>
        </p:sp>
      </p:grpSp>
      <p:grpSp>
        <p:nvGrpSpPr>
          <p:cNvPr id="6" name="Group 92">
            <a:extLst>
              <a:ext uri="{FF2B5EF4-FFF2-40B4-BE49-F238E27FC236}">
                <a16:creationId xmlns="" xmlns:a16="http://schemas.microsoft.com/office/drawing/2014/main" id="{DE362093-C9C6-4A82-A090-C1F7AEBF885B}"/>
              </a:ext>
            </a:extLst>
          </p:cNvPr>
          <p:cNvGrpSpPr/>
          <p:nvPr/>
        </p:nvGrpSpPr>
        <p:grpSpPr>
          <a:xfrm>
            <a:off x="6412810" y="1000114"/>
            <a:ext cx="2445469" cy="1619809"/>
            <a:chOff x="8921977" y="1466725"/>
            <a:chExt cx="2937088" cy="2446015"/>
          </a:xfrm>
        </p:grpSpPr>
        <p:sp>
          <p:nvSpPr>
            <p:cNvPr id="94" name="TextBox 93">
              <a:extLst>
                <a:ext uri="{FF2B5EF4-FFF2-40B4-BE49-F238E27FC236}">
                  <a16:creationId xmlns="" xmlns:a16="http://schemas.microsoft.com/office/drawing/2014/main" id="{7BF2D922-364A-4989-ADD4-3B66B70A796C}"/>
                </a:ext>
              </a:extLst>
            </p:cNvPr>
            <p:cNvSpPr txBox="1"/>
            <p:nvPr/>
          </p:nvSpPr>
          <p:spPr>
            <a:xfrm>
              <a:off x="8921977" y="1466725"/>
              <a:ext cx="2937088" cy="492443"/>
            </a:xfrm>
            <a:prstGeom prst="rect">
              <a:avLst/>
            </a:prstGeom>
            <a:noFill/>
          </p:spPr>
          <p:txBody>
            <a:bodyPr wrap="square" lIns="0" rIns="0" rtlCol="0" anchor="ctr">
              <a:spAutoFit/>
            </a:bodyPr>
            <a:lstStyle/>
            <a:p>
              <a:r>
                <a:rPr lang="en-IN" b="1" noProof="1" smtClean="0"/>
                <a:t>Effective Policy</a:t>
              </a:r>
              <a:endParaRPr lang="en-US" b="1" noProof="1"/>
            </a:p>
          </p:txBody>
        </p:sp>
        <p:sp>
          <p:nvSpPr>
            <p:cNvPr id="95" name="TextBox 94">
              <a:extLst>
                <a:ext uri="{FF2B5EF4-FFF2-40B4-BE49-F238E27FC236}">
                  <a16:creationId xmlns="" xmlns:a16="http://schemas.microsoft.com/office/drawing/2014/main" id="{186FF135-0CED-4DD7-A1B1-934164FA7E33}"/>
                </a:ext>
              </a:extLst>
            </p:cNvPr>
            <p:cNvSpPr txBox="1"/>
            <p:nvPr/>
          </p:nvSpPr>
          <p:spPr>
            <a:xfrm>
              <a:off x="8929772" y="1925881"/>
              <a:ext cx="2929293" cy="1986859"/>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Facilitate advocacy, research and training for effective policy on mental health support and well being of children and youth  for holistic development.</a:t>
              </a:r>
            </a:p>
            <a:p>
              <a:pPr algn="just"/>
              <a:endParaRPr lang="en-US" sz="1100" noProof="1" smtClean="0">
                <a:solidFill>
                  <a:schemeClr val="tx1">
                    <a:lumMod val="65000"/>
                    <a:lumOff val="35000"/>
                  </a:schemeClr>
                </a:solidFill>
              </a:endParaRPr>
            </a:p>
            <a:p>
              <a:pPr algn="just">
                <a:buFont typeface="Arial" pitchFamily="34" charset="0"/>
                <a:buChar char="•"/>
              </a:pPr>
              <a:endParaRPr lang="en-US" sz="600" dirty="0" smtClean="0">
                <a:latin typeface="Adobe Arabic" pitchFamily="18" charset="-78"/>
                <a:cs typeface="Adobe Arabic" pitchFamily="18" charset="-78"/>
              </a:endParaRPr>
            </a:p>
          </p:txBody>
        </p:sp>
      </p:grpSp>
      <p:grpSp>
        <p:nvGrpSpPr>
          <p:cNvPr id="7" name="Group 2">
            <a:extLst>
              <a:ext uri="{FF2B5EF4-FFF2-40B4-BE49-F238E27FC236}">
                <a16:creationId xmlns="" xmlns:a16="http://schemas.microsoft.com/office/drawing/2014/main" id="{3FB53817-99C8-4599-869A-4AC1C2C91090}"/>
              </a:ext>
            </a:extLst>
          </p:cNvPr>
          <p:cNvGrpSpPr/>
          <p:nvPr/>
        </p:nvGrpSpPr>
        <p:grpSpPr>
          <a:xfrm>
            <a:off x="417557" y="722365"/>
            <a:ext cx="529745" cy="497682"/>
            <a:chOff x="4087031" y="4641593"/>
            <a:chExt cx="1206500" cy="1133477"/>
          </a:xfrm>
        </p:grpSpPr>
        <p:sp>
          <p:nvSpPr>
            <p:cNvPr id="96" name="Freeform 16">
              <a:extLst>
                <a:ext uri="{FF2B5EF4-FFF2-40B4-BE49-F238E27FC236}">
                  <a16:creationId xmlns="" xmlns:a16="http://schemas.microsoft.com/office/drawing/2014/main" id="{6AB2D64E-D745-4F5C-9DD4-70E9C0F6604D}"/>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7" name="Freeform 17">
              <a:extLst>
                <a:ext uri="{FF2B5EF4-FFF2-40B4-BE49-F238E27FC236}">
                  <a16:creationId xmlns="" xmlns:a16="http://schemas.microsoft.com/office/drawing/2014/main" id="{582BBB31-D4BB-4968-B98F-D4C8317E9BED}"/>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8" name="Freeform 18">
              <a:extLst>
                <a:ext uri="{FF2B5EF4-FFF2-40B4-BE49-F238E27FC236}">
                  <a16:creationId xmlns="" xmlns:a16="http://schemas.microsoft.com/office/drawing/2014/main" id="{5F34C85C-5C76-4082-94F4-ACE4B37B31C1}"/>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8" name="Group 98">
            <a:extLst>
              <a:ext uri="{FF2B5EF4-FFF2-40B4-BE49-F238E27FC236}">
                <a16:creationId xmlns="" xmlns:a16="http://schemas.microsoft.com/office/drawing/2014/main" id="{703D9C56-3B27-46CB-A311-F16594B51460}"/>
              </a:ext>
            </a:extLst>
          </p:cNvPr>
          <p:cNvGrpSpPr/>
          <p:nvPr/>
        </p:nvGrpSpPr>
        <p:grpSpPr>
          <a:xfrm>
            <a:off x="430873" y="2074068"/>
            <a:ext cx="529745" cy="497682"/>
            <a:chOff x="4087031" y="4641593"/>
            <a:chExt cx="1206500" cy="1133477"/>
          </a:xfrm>
        </p:grpSpPr>
        <p:sp>
          <p:nvSpPr>
            <p:cNvPr id="100" name="Freeform 16">
              <a:extLst>
                <a:ext uri="{FF2B5EF4-FFF2-40B4-BE49-F238E27FC236}">
                  <a16:creationId xmlns="" xmlns:a16="http://schemas.microsoft.com/office/drawing/2014/main" id="{1BB85325-E642-4AD6-AD06-7435EEE2DE9D}"/>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1" name="Freeform 17">
              <a:extLst>
                <a:ext uri="{FF2B5EF4-FFF2-40B4-BE49-F238E27FC236}">
                  <a16:creationId xmlns="" xmlns:a16="http://schemas.microsoft.com/office/drawing/2014/main" id="{526B12EF-81A0-480E-994B-340067CEDA49}"/>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2" name="Freeform 18">
              <a:extLst>
                <a:ext uri="{FF2B5EF4-FFF2-40B4-BE49-F238E27FC236}">
                  <a16:creationId xmlns="" xmlns:a16="http://schemas.microsoft.com/office/drawing/2014/main" id="{F94B935F-BE93-409B-A7C0-DF20CAA4C296}"/>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9" name="Group 105">
            <a:extLst>
              <a:ext uri="{FF2B5EF4-FFF2-40B4-BE49-F238E27FC236}">
                <a16:creationId xmlns="" xmlns:a16="http://schemas.microsoft.com/office/drawing/2014/main" id="{F88ED4C3-EF66-42AA-88A8-6D2650C855CD}"/>
              </a:ext>
            </a:extLst>
          </p:cNvPr>
          <p:cNvGrpSpPr/>
          <p:nvPr/>
        </p:nvGrpSpPr>
        <p:grpSpPr>
          <a:xfrm>
            <a:off x="470355" y="3502828"/>
            <a:ext cx="529745" cy="497682"/>
            <a:chOff x="4087031" y="4641593"/>
            <a:chExt cx="1206500" cy="1133477"/>
          </a:xfrm>
        </p:grpSpPr>
        <p:sp>
          <p:nvSpPr>
            <p:cNvPr id="107" name="Freeform 16">
              <a:extLst>
                <a:ext uri="{FF2B5EF4-FFF2-40B4-BE49-F238E27FC236}">
                  <a16:creationId xmlns="" xmlns:a16="http://schemas.microsoft.com/office/drawing/2014/main" id="{57ECCB49-95A3-4BE1-9C42-7868CDD1A57A}"/>
                </a:ext>
              </a:extLst>
            </p:cNvPr>
            <p:cNvSpPr>
              <a:spLocks/>
            </p:cNvSpPr>
            <p:nvPr/>
          </p:nvSpPr>
          <p:spPr bwMode="auto">
            <a:xfrm flipH="1">
              <a:off x="4087031" y="4762244"/>
              <a:ext cx="504825" cy="579438"/>
            </a:xfrm>
            <a:custGeom>
              <a:avLst/>
              <a:gdLst/>
              <a:ahLst/>
              <a:cxnLst>
                <a:cxn ang="0">
                  <a:pos x="90" y="42"/>
                </a:cxn>
                <a:cxn ang="0">
                  <a:pos x="16" y="171"/>
                </a:cxn>
                <a:cxn ang="0">
                  <a:pos x="15" y="174"/>
                </a:cxn>
                <a:cxn ang="0">
                  <a:pos x="4" y="267"/>
                </a:cxn>
                <a:cxn ang="0">
                  <a:pos x="40" y="375"/>
                </a:cxn>
                <a:cxn ang="0">
                  <a:pos x="44" y="375"/>
                </a:cxn>
                <a:cxn ang="0">
                  <a:pos x="112" y="379"/>
                </a:cxn>
                <a:cxn ang="0">
                  <a:pos x="149" y="332"/>
                </a:cxn>
                <a:cxn ang="0">
                  <a:pos x="149" y="331"/>
                </a:cxn>
                <a:cxn ang="0">
                  <a:pos x="148" y="330"/>
                </a:cxn>
                <a:cxn ang="0">
                  <a:pos x="131" y="312"/>
                </a:cxn>
                <a:cxn ang="0">
                  <a:pos x="134" y="301"/>
                </a:cxn>
                <a:cxn ang="0">
                  <a:pos x="145" y="304"/>
                </a:cxn>
                <a:cxn ang="0">
                  <a:pos x="192" y="323"/>
                </a:cxn>
                <a:cxn ang="0">
                  <a:pos x="202" y="327"/>
                </a:cxn>
                <a:cxn ang="0">
                  <a:pos x="197" y="337"/>
                </a:cxn>
                <a:cxn ang="0">
                  <a:pos x="171" y="340"/>
                </a:cxn>
                <a:cxn ang="0">
                  <a:pos x="137" y="391"/>
                </a:cxn>
                <a:cxn ang="0">
                  <a:pos x="254" y="416"/>
                </a:cxn>
                <a:cxn ang="0">
                  <a:pos x="319" y="366"/>
                </a:cxn>
                <a:cxn ang="0">
                  <a:pos x="320" y="365"/>
                </a:cxn>
                <a:cxn ang="0">
                  <a:pos x="312" y="237"/>
                </a:cxn>
                <a:cxn ang="0">
                  <a:pos x="306" y="232"/>
                </a:cxn>
                <a:cxn ang="0">
                  <a:pos x="307" y="226"/>
                </a:cxn>
                <a:cxn ang="0">
                  <a:pos x="247" y="115"/>
                </a:cxn>
                <a:cxn ang="0">
                  <a:pos x="227" y="149"/>
                </a:cxn>
                <a:cxn ang="0">
                  <a:pos x="180" y="179"/>
                </a:cxn>
                <a:cxn ang="0">
                  <a:pos x="108" y="171"/>
                </a:cxn>
                <a:cxn ang="0">
                  <a:pos x="106" y="171"/>
                </a:cxn>
                <a:cxn ang="0">
                  <a:pos x="104" y="169"/>
                </a:cxn>
                <a:cxn ang="0">
                  <a:pos x="85" y="182"/>
                </a:cxn>
                <a:cxn ang="0">
                  <a:pos x="78" y="181"/>
                </a:cxn>
                <a:cxn ang="0">
                  <a:pos x="75" y="178"/>
                </a:cxn>
                <a:cxn ang="0">
                  <a:pos x="79" y="168"/>
                </a:cxn>
                <a:cxn ang="0">
                  <a:pos x="106" y="126"/>
                </a:cxn>
                <a:cxn ang="0">
                  <a:pos x="114" y="118"/>
                </a:cxn>
                <a:cxn ang="0">
                  <a:pos x="122" y="125"/>
                </a:cxn>
                <a:cxn ang="0">
                  <a:pos x="118" y="150"/>
                </a:cxn>
                <a:cxn ang="0">
                  <a:pos x="210" y="134"/>
                </a:cxn>
                <a:cxn ang="0">
                  <a:pos x="229" y="96"/>
                </a:cxn>
                <a:cxn ang="0">
                  <a:pos x="192" y="14"/>
                </a:cxn>
                <a:cxn ang="0">
                  <a:pos x="164" y="4"/>
                </a:cxn>
                <a:cxn ang="0">
                  <a:pos x="110" y="18"/>
                </a:cxn>
                <a:cxn ang="0">
                  <a:pos x="90" y="42"/>
                </a:cxn>
              </a:cxnLst>
              <a:rect l="0" t="0" r="r" b="b"/>
              <a:pathLst>
                <a:path w="372" h="428">
                  <a:moveTo>
                    <a:pt x="90" y="42"/>
                  </a:moveTo>
                  <a:cubicBezTo>
                    <a:pt x="16" y="171"/>
                    <a:pt x="16" y="171"/>
                    <a:pt x="16" y="171"/>
                  </a:cubicBezTo>
                  <a:cubicBezTo>
                    <a:pt x="16" y="172"/>
                    <a:pt x="16" y="173"/>
                    <a:pt x="15" y="174"/>
                  </a:cubicBezTo>
                  <a:cubicBezTo>
                    <a:pt x="15" y="175"/>
                    <a:pt x="0" y="215"/>
                    <a:pt x="4" y="267"/>
                  </a:cubicBezTo>
                  <a:cubicBezTo>
                    <a:pt x="6" y="307"/>
                    <a:pt x="19" y="343"/>
                    <a:pt x="40" y="375"/>
                  </a:cubicBezTo>
                  <a:cubicBezTo>
                    <a:pt x="42" y="375"/>
                    <a:pt x="43" y="375"/>
                    <a:pt x="44" y="375"/>
                  </a:cubicBezTo>
                  <a:cubicBezTo>
                    <a:pt x="71" y="387"/>
                    <a:pt x="93" y="388"/>
                    <a:pt x="112" y="379"/>
                  </a:cubicBezTo>
                  <a:cubicBezTo>
                    <a:pt x="139" y="366"/>
                    <a:pt x="149" y="333"/>
                    <a:pt x="149" y="332"/>
                  </a:cubicBezTo>
                  <a:cubicBezTo>
                    <a:pt x="149" y="332"/>
                    <a:pt x="149" y="332"/>
                    <a:pt x="149" y="331"/>
                  </a:cubicBezTo>
                  <a:cubicBezTo>
                    <a:pt x="149" y="331"/>
                    <a:pt x="148" y="331"/>
                    <a:pt x="148" y="330"/>
                  </a:cubicBezTo>
                  <a:cubicBezTo>
                    <a:pt x="137" y="322"/>
                    <a:pt x="131" y="312"/>
                    <a:pt x="131" y="312"/>
                  </a:cubicBezTo>
                  <a:cubicBezTo>
                    <a:pt x="129" y="308"/>
                    <a:pt x="130" y="303"/>
                    <a:pt x="134" y="301"/>
                  </a:cubicBezTo>
                  <a:cubicBezTo>
                    <a:pt x="138" y="299"/>
                    <a:pt x="142" y="300"/>
                    <a:pt x="145" y="304"/>
                  </a:cubicBezTo>
                  <a:cubicBezTo>
                    <a:pt x="145" y="305"/>
                    <a:pt x="162" y="334"/>
                    <a:pt x="192" y="323"/>
                  </a:cubicBezTo>
                  <a:cubicBezTo>
                    <a:pt x="196" y="321"/>
                    <a:pt x="200" y="323"/>
                    <a:pt x="202" y="327"/>
                  </a:cubicBezTo>
                  <a:cubicBezTo>
                    <a:pt x="203" y="331"/>
                    <a:pt x="201" y="336"/>
                    <a:pt x="197" y="337"/>
                  </a:cubicBezTo>
                  <a:cubicBezTo>
                    <a:pt x="188" y="341"/>
                    <a:pt x="179" y="342"/>
                    <a:pt x="171" y="340"/>
                  </a:cubicBezTo>
                  <a:cubicBezTo>
                    <a:pt x="168" y="348"/>
                    <a:pt x="159" y="373"/>
                    <a:pt x="137" y="391"/>
                  </a:cubicBezTo>
                  <a:cubicBezTo>
                    <a:pt x="171" y="421"/>
                    <a:pt x="223" y="428"/>
                    <a:pt x="254" y="416"/>
                  </a:cubicBezTo>
                  <a:cubicBezTo>
                    <a:pt x="298" y="400"/>
                    <a:pt x="319" y="366"/>
                    <a:pt x="319" y="366"/>
                  </a:cubicBezTo>
                  <a:cubicBezTo>
                    <a:pt x="320" y="365"/>
                    <a:pt x="320" y="365"/>
                    <a:pt x="320" y="365"/>
                  </a:cubicBezTo>
                  <a:cubicBezTo>
                    <a:pt x="372" y="283"/>
                    <a:pt x="314" y="238"/>
                    <a:pt x="312" y="237"/>
                  </a:cubicBezTo>
                  <a:cubicBezTo>
                    <a:pt x="306" y="232"/>
                    <a:pt x="306" y="232"/>
                    <a:pt x="306" y="232"/>
                  </a:cubicBezTo>
                  <a:cubicBezTo>
                    <a:pt x="307" y="226"/>
                    <a:pt x="307" y="226"/>
                    <a:pt x="307" y="226"/>
                  </a:cubicBezTo>
                  <a:cubicBezTo>
                    <a:pt x="316" y="167"/>
                    <a:pt x="272" y="131"/>
                    <a:pt x="247" y="115"/>
                  </a:cubicBezTo>
                  <a:cubicBezTo>
                    <a:pt x="244" y="125"/>
                    <a:pt x="237" y="137"/>
                    <a:pt x="227" y="149"/>
                  </a:cubicBezTo>
                  <a:cubicBezTo>
                    <a:pt x="214" y="164"/>
                    <a:pt x="198" y="174"/>
                    <a:pt x="180" y="179"/>
                  </a:cubicBezTo>
                  <a:cubicBezTo>
                    <a:pt x="158" y="185"/>
                    <a:pt x="133" y="182"/>
                    <a:pt x="108" y="171"/>
                  </a:cubicBezTo>
                  <a:cubicBezTo>
                    <a:pt x="107" y="171"/>
                    <a:pt x="107" y="171"/>
                    <a:pt x="106" y="171"/>
                  </a:cubicBezTo>
                  <a:cubicBezTo>
                    <a:pt x="106" y="170"/>
                    <a:pt x="105" y="170"/>
                    <a:pt x="104" y="169"/>
                  </a:cubicBezTo>
                  <a:cubicBezTo>
                    <a:pt x="95" y="178"/>
                    <a:pt x="86" y="182"/>
                    <a:pt x="85" y="182"/>
                  </a:cubicBezTo>
                  <a:cubicBezTo>
                    <a:pt x="83" y="183"/>
                    <a:pt x="81" y="183"/>
                    <a:pt x="78" y="181"/>
                  </a:cubicBezTo>
                  <a:cubicBezTo>
                    <a:pt x="77" y="181"/>
                    <a:pt x="76" y="179"/>
                    <a:pt x="75" y="178"/>
                  </a:cubicBezTo>
                  <a:cubicBezTo>
                    <a:pt x="74" y="174"/>
                    <a:pt x="75" y="169"/>
                    <a:pt x="79" y="168"/>
                  </a:cubicBezTo>
                  <a:cubicBezTo>
                    <a:pt x="81" y="167"/>
                    <a:pt x="108" y="155"/>
                    <a:pt x="106" y="126"/>
                  </a:cubicBezTo>
                  <a:cubicBezTo>
                    <a:pt x="106" y="122"/>
                    <a:pt x="109" y="118"/>
                    <a:pt x="114" y="118"/>
                  </a:cubicBezTo>
                  <a:cubicBezTo>
                    <a:pt x="118" y="118"/>
                    <a:pt x="122" y="121"/>
                    <a:pt x="122" y="125"/>
                  </a:cubicBezTo>
                  <a:cubicBezTo>
                    <a:pt x="123" y="135"/>
                    <a:pt x="121" y="143"/>
                    <a:pt x="118" y="150"/>
                  </a:cubicBezTo>
                  <a:cubicBezTo>
                    <a:pt x="167" y="171"/>
                    <a:pt x="196" y="149"/>
                    <a:pt x="210" y="134"/>
                  </a:cubicBezTo>
                  <a:cubicBezTo>
                    <a:pt x="224" y="117"/>
                    <a:pt x="229" y="97"/>
                    <a:pt x="229" y="96"/>
                  </a:cubicBezTo>
                  <a:cubicBezTo>
                    <a:pt x="236" y="63"/>
                    <a:pt x="221" y="31"/>
                    <a:pt x="192" y="14"/>
                  </a:cubicBezTo>
                  <a:cubicBezTo>
                    <a:pt x="183" y="10"/>
                    <a:pt x="174" y="6"/>
                    <a:pt x="164" y="4"/>
                  </a:cubicBezTo>
                  <a:cubicBezTo>
                    <a:pt x="145" y="0"/>
                    <a:pt x="127" y="5"/>
                    <a:pt x="110" y="18"/>
                  </a:cubicBezTo>
                  <a:cubicBezTo>
                    <a:pt x="97" y="29"/>
                    <a:pt x="90" y="42"/>
                    <a:pt x="90" y="42"/>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8" name="Freeform 17">
              <a:extLst>
                <a:ext uri="{FF2B5EF4-FFF2-40B4-BE49-F238E27FC236}">
                  <a16:creationId xmlns="" xmlns:a16="http://schemas.microsoft.com/office/drawing/2014/main" id="{B007A0D4-6F50-4CA7-828F-594987C13239}"/>
                </a:ext>
              </a:extLst>
            </p:cNvPr>
            <p:cNvSpPr>
              <a:spLocks/>
            </p:cNvSpPr>
            <p:nvPr/>
          </p:nvSpPr>
          <p:spPr bwMode="auto">
            <a:xfrm flipH="1">
              <a:off x="4141006" y="5076569"/>
              <a:ext cx="757238" cy="698501"/>
            </a:xfrm>
            <a:custGeom>
              <a:avLst/>
              <a:gdLst/>
              <a:ahLst/>
              <a:cxnLst>
                <a:cxn ang="0">
                  <a:pos x="362" y="381"/>
                </a:cxn>
                <a:cxn ang="0">
                  <a:pos x="272" y="324"/>
                </a:cxn>
                <a:cxn ang="0">
                  <a:pos x="187" y="270"/>
                </a:cxn>
                <a:cxn ang="0">
                  <a:pos x="206" y="257"/>
                </a:cxn>
                <a:cxn ang="0">
                  <a:pos x="310" y="296"/>
                </a:cxn>
                <a:cxn ang="0">
                  <a:pos x="325" y="302"/>
                </a:cxn>
                <a:cxn ang="0">
                  <a:pos x="409" y="373"/>
                </a:cxn>
                <a:cxn ang="0">
                  <a:pos x="464" y="367"/>
                </a:cxn>
                <a:cxn ang="0">
                  <a:pos x="513" y="267"/>
                </a:cxn>
                <a:cxn ang="0">
                  <a:pos x="518" y="254"/>
                </a:cxn>
                <a:cxn ang="0">
                  <a:pos x="488" y="206"/>
                </a:cxn>
                <a:cxn ang="0">
                  <a:pos x="370" y="192"/>
                </a:cxn>
                <a:cxn ang="0">
                  <a:pos x="294" y="175"/>
                </a:cxn>
                <a:cxn ang="0">
                  <a:pos x="330" y="218"/>
                </a:cxn>
                <a:cxn ang="0">
                  <a:pos x="313" y="221"/>
                </a:cxn>
                <a:cxn ang="0">
                  <a:pos x="206" y="36"/>
                </a:cxn>
                <a:cxn ang="0">
                  <a:pos x="34" y="300"/>
                </a:cxn>
                <a:cxn ang="0">
                  <a:pos x="24" y="452"/>
                </a:cxn>
                <a:cxn ang="0">
                  <a:pos x="67" y="488"/>
                </a:cxn>
                <a:cxn ang="0">
                  <a:pos x="182" y="495"/>
                </a:cxn>
                <a:cxn ang="0">
                  <a:pos x="188" y="492"/>
                </a:cxn>
                <a:cxn ang="0">
                  <a:pos x="251" y="369"/>
                </a:cxn>
                <a:cxn ang="0">
                  <a:pos x="208" y="383"/>
                </a:cxn>
                <a:cxn ang="0">
                  <a:pos x="202" y="374"/>
                </a:cxn>
                <a:cxn ang="0">
                  <a:pos x="227" y="366"/>
                </a:cxn>
                <a:cxn ang="0">
                  <a:pos x="258" y="336"/>
                </a:cxn>
                <a:cxn ang="0">
                  <a:pos x="270" y="346"/>
                </a:cxn>
                <a:cxn ang="0">
                  <a:pos x="215" y="502"/>
                </a:cxn>
                <a:cxn ang="0">
                  <a:pos x="345" y="463"/>
                </a:cxn>
                <a:cxn ang="0">
                  <a:pos x="365" y="414"/>
                </a:cxn>
                <a:cxn ang="0">
                  <a:pos x="388" y="414"/>
                </a:cxn>
                <a:cxn ang="0">
                  <a:pos x="426" y="416"/>
                </a:cxn>
                <a:cxn ang="0">
                  <a:pos x="406" y="396"/>
                </a:cxn>
              </a:cxnLst>
              <a:rect l="0" t="0" r="r" b="b"/>
              <a:pathLst>
                <a:path w="559" h="516">
                  <a:moveTo>
                    <a:pt x="406" y="396"/>
                  </a:moveTo>
                  <a:cubicBezTo>
                    <a:pt x="393" y="394"/>
                    <a:pt x="377" y="390"/>
                    <a:pt x="362" y="381"/>
                  </a:cubicBezTo>
                  <a:cubicBezTo>
                    <a:pt x="342" y="370"/>
                    <a:pt x="323" y="351"/>
                    <a:pt x="308" y="321"/>
                  </a:cubicBezTo>
                  <a:cubicBezTo>
                    <a:pt x="300" y="323"/>
                    <a:pt x="287" y="325"/>
                    <a:pt x="272" y="324"/>
                  </a:cubicBezTo>
                  <a:cubicBezTo>
                    <a:pt x="260" y="323"/>
                    <a:pt x="244" y="320"/>
                    <a:pt x="228" y="311"/>
                  </a:cubicBezTo>
                  <a:cubicBezTo>
                    <a:pt x="214" y="303"/>
                    <a:pt x="199" y="290"/>
                    <a:pt x="187" y="270"/>
                  </a:cubicBezTo>
                  <a:cubicBezTo>
                    <a:pt x="183" y="264"/>
                    <a:pt x="185" y="257"/>
                    <a:pt x="190" y="254"/>
                  </a:cubicBezTo>
                  <a:cubicBezTo>
                    <a:pt x="196" y="250"/>
                    <a:pt x="203" y="252"/>
                    <a:pt x="206" y="257"/>
                  </a:cubicBezTo>
                  <a:cubicBezTo>
                    <a:pt x="243" y="315"/>
                    <a:pt x="295" y="301"/>
                    <a:pt x="308" y="297"/>
                  </a:cubicBezTo>
                  <a:cubicBezTo>
                    <a:pt x="308" y="296"/>
                    <a:pt x="309" y="296"/>
                    <a:pt x="310" y="296"/>
                  </a:cubicBezTo>
                  <a:cubicBezTo>
                    <a:pt x="313" y="294"/>
                    <a:pt x="316" y="294"/>
                    <a:pt x="319" y="296"/>
                  </a:cubicBezTo>
                  <a:cubicBezTo>
                    <a:pt x="322" y="297"/>
                    <a:pt x="324" y="299"/>
                    <a:pt x="325" y="302"/>
                  </a:cubicBezTo>
                  <a:cubicBezTo>
                    <a:pt x="326" y="303"/>
                    <a:pt x="326" y="303"/>
                    <a:pt x="326" y="304"/>
                  </a:cubicBezTo>
                  <a:cubicBezTo>
                    <a:pt x="344" y="345"/>
                    <a:pt x="372" y="368"/>
                    <a:pt x="409" y="373"/>
                  </a:cubicBezTo>
                  <a:cubicBezTo>
                    <a:pt x="438" y="376"/>
                    <a:pt x="461" y="368"/>
                    <a:pt x="462" y="368"/>
                  </a:cubicBezTo>
                  <a:cubicBezTo>
                    <a:pt x="462" y="367"/>
                    <a:pt x="463" y="367"/>
                    <a:pt x="464" y="367"/>
                  </a:cubicBezTo>
                  <a:cubicBezTo>
                    <a:pt x="490" y="353"/>
                    <a:pt x="506" y="333"/>
                    <a:pt x="512" y="308"/>
                  </a:cubicBezTo>
                  <a:cubicBezTo>
                    <a:pt x="517" y="285"/>
                    <a:pt x="513" y="267"/>
                    <a:pt x="513" y="267"/>
                  </a:cubicBezTo>
                  <a:cubicBezTo>
                    <a:pt x="511" y="259"/>
                    <a:pt x="511" y="259"/>
                    <a:pt x="511" y="259"/>
                  </a:cubicBezTo>
                  <a:cubicBezTo>
                    <a:pt x="518" y="254"/>
                    <a:pt x="518" y="254"/>
                    <a:pt x="518" y="254"/>
                  </a:cubicBezTo>
                  <a:cubicBezTo>
                    <a:pt x="559" y="224"/>
                    <a:pt x="557" y="186"/>
                    <a:pt x="551" y="163"/>
                  </a:cubicBezTo>
                  <a:cubicBezTo>
                    <a:pt x="539" y="177"/>
                    <a:pt x="518" y="195"/>
                    <a:pt x="488" y="206"/>
                  </a:cubicBezTo>
                  <a:cubicBezTo>
                    <a:pt x="465" y="214"/>
                    <a:pt x="438" y="215"/>
                    <a:pt x="410" y="208"/>
                  </a:cubicBezTo>
                  <a:cubicBezTo>
                    <a:pt x="396" y="205"/>
                    <a:pt x="382" y="199"/>
                    <a:pt x="370" y="192"/>
                  </a:cubicBezTo>
                  <a:cubicBezTo>
                    <a:pt x="359" y="186"/>
                    <a:pt x="350" y="179"/>
                    <a:pt x="342" y="171"/>
                  </a:cubicBezTo>
                  <a:cubicBezTo>
                    <a:pt x="327" y="176"/>
                    <a:pt x="311" y="178"/>
                    <a:pt x="294" y="175"/>
                  </a:cubicBezTo>
                  <a:cubicBezTo>
                    <a:pt x="304" y="184"/>
                    <a:pt x="315" y="193"/>
                    <a:pt x="327" y="202"/>
                  </a:cubicBezTo>
                  <a:cubicBezTo>
                    <a:pt x="332" y="205"/>
                    <a:pt x="333" y="213"/>
                    <a:pt x="330" y="218"/>
                  </a:cubicBezTo>
                  <a:cubicBezTo>
                    <a:pt x="326" y="223"/>
                    <a:pt x="319" y="224"/>
                    <a:pt x="314" y="221"/>
                  </a:cubicBezTo>
                  <a:cubicBezTo>
                    <a:pt x="314" y="221"/>
                    <a:pt x="314" y="221"/>
                    <a:pt x="313" y="221"/>
                  </a:cubicBezTo>
                  <a:cubicBezTo>
                    <a:pt x="277" y="195"/>
                    <a:pt x="249" y="165"/>
                    <a:pt x="231" y="129"/>
                  </a:cubicBezTo>
                  <a:cubicBezTo>
                    <a:pt x="217" y="101"/>
                    <a:pt x="209" y="69"/>
                    <a:pt x="206" y="36"/>
                  </a:cubicBezTo>
                  <a:cubicBezTo>
                    <a:pt x="206" y="23"/>
                    <a:pt x="206" y="11"/>
                    <a:pt x="207" y="0"/>
                  </a:cubicBezTo>
                  <a:cubicBezTo>
                    <a:pt x="34" y="300"/>
                    <a:pt x="34" y="300"/>
                    <a:pt x="34" y="300"/>
                  </a:cubicBezTo>
                  <a:cubicBezTo>
                    <a:pt x="17" y="329"/>
                    <a:pt x="2" y="357"/>
                    <a:pt x="1" y="389"/>
                  </a:cubicBezTo>
                  <a:cubicBezTo>
                    <a:pt x="0" y="427"/>
                    <a:pt x="24" y="452"/>
                    <a:pt x="24" y="452"/>
                  </a:cubicBezTo>
                  <a:cubicBezTo>
                    <a:pt x="24" y="453"/>
                    <a:pt x="24" y="453"/>
                    <a:pt x="24" y="453"/>
                  </a:cubicBezTo>
                  <a:cubicBezTo>
                    <a:pt x="38" y="467"/>
                    <a:pt x="52" y="479"/>
                    <a:pt x="67" y="488"/>
                  </a:cubicBezTo>
                  <a:cubicBezTo>
                    <a:pt x="93" y="502"/>
                    <a:pt x="120" y="508"/>
                    <a:pt x="148" y="505"/>
                  </a:cubicBezTo>
                  <a:cubicBezTo>
                    <a:pt x="169" y="502"/>
                    <a:pt x="182" y="495"/>
                    <a:pt x="182" y="495"/>
                  </a:cubicBezTo>
                  <a:cubicBezTo>
                    <a:pt x="187" y="492"/>
                    <a:pt x="187" y="492"/>
                    <a:pt x="187" y="492"/>
                  </a:cubicBezTo>
                  <a:cubicBezTo>
                    <a:pt x="188" y="492"/>
                    <a:pt x="188" y="492"/>
                    <a:pt x="188" y="492"/>
                  </a:cubicBezTo>
                  <a:cubicBezTo>
                    <a:pt x="193" y="489"/>
                    <a:pt x="202" y="484"/>
                    <a:pt x="210" y="476"/>
                  </a:cubicBezTo>
                  <a:cubicBezTo>
                    <a:pt x="225" y="462"/>
                    <a:pt x="257" y="424"/>
                    <a:pt x="251" y="369"/>
                  </a:cubicBezTo>
                  <a:cubicBezTo>
                    <a:pt x="244" y="375"/>
                    <a:pt x="237" y="379"/>
                    <a:pt x="231" y="381"/>
                  </a:cubicBezTo>
                  <a:cubicBezTo>
                    <a:pt x="219" y="384"/>
                    <a:pt x="209" y="383"/>
                    <a:pt x="208" y="383"/>
                  </a:cubicBezTo>
                  <a:cubicBezTo>
                    <a:pt x="207" y="382"/>
                    <a:pt x="206" y="382"/>
                    <a:pt x="205" y="382"/>
                  </a:cubicBezTo>
                  <a:cubicBezTo>
                    <a:pt x="203" y="380"/>
                    <a:pt x="201" y="377"/>
                    <a:pt x="202" y="374"/>
                  </a:cubicBezTo>
                  <a:cubicBezTo>
                    <a:pt x="202" y="369"/>
                    <a:pt x="206" y="367"/>
                    <a:pt x="211" y="367"/>
                  </a:cubicBezTo>
                  <a:cubicBezTo>
                    <a:pt x="211" y="367"/>
                    <a:pt x="218" y="368"/>
                    <a:pt x="227" y="366"/>
                  </a:cubicBezTo>
                  <a:cubicBezTo>
                    <a:pt x="237" y="362"/>
                    <a:pt x="245" y="354"/>
                    <a:pt x="248" y="341"/>
                  </a:cubicBezTo>
                  <a:cubicBezTo>
                    <a:pt x="249" y="337"/>
                    <a:pt x="254" y="335"/>
                    <a:pt x="258" y="336"/>
                  </a:cubicBezTo>
                  <a:cubicBezTo>
                    <a:pt x="259" y="336"/>
                    <a:pt x="259" y="337"/>
                    <a:pt x="260" y="337"/>
                  </a:cubicBezTo>
                  <a:cubicBezTo>
                    <a:pt x="265" y="338"/>
                    <a:pt x="269" y="341"/>
                    <a:pt x="270" y="346"/>
                  </a:cubicBezTo>
                  <a:cubicBezTo>
                    <a:pt x="289" y="422"/>
                    <a:pt x="246" y="474"/>
                    <a:pt x="226" y="493"/>
                  </a:cubicBezTo>
                  <a:cubicBezTo>
                    <a:pt x="222" y="497"/>
                    <a:pt x="218" y="500"/>
                    <a:pt x="215" y="502"/>
                  </a:cubicBezTo>
                  <a:cubicBezTo>
                    <a:pt x="262" y="516"/>
                    <a:pt x="306" y="503"/>
                    <a:pt x="343" y="465"/>
                  </a:cubicBezTo>
                  <a:cubicBezTo>
                    <a:pt x="343" y="464"/>
                    <a:pt x="344" y="463"/>
                    <a:pt x="345" y="463"/>
                  </a:cubicBezTo>
                  <a:cubicBezTo>
                    <a:pt x="345" y="462"/>
                    <a:pt x="346" y="461"/>
                    <a:pt x="346" y="461"/>
                  </a:cubicBezTo>
                  <a:cubicBezTo>
                    <a:pt x="351" y="456"/>
                    <a:pt x="365" y="436"/>
                    <a:pt x="365" y="414"/>
                  </a:cubicBezTo>
                  <a:cubicBezTo>
                    <a:pt x="365" y="408"/>
                    <a:pt x="370" y="403"/>
                    <a:pt x="377" y="403"/>
                  </a:cubicBezTo>
                  <a:cubicBezTo>
                    <a:pt x="383" y="402"/>
                    <a:pt x="388" y="408"/>
                    <a:pt x="388" y="414"/>
                  </a:cubicBezTo>
                  <a:cubicBezTo>
                    <a:pt x="389" y="428"/>
                    <a:pt x="385" y="441"/>
                    <a:pt x="380" y="451"/>
                  </a:cubicBezTo>
                  <a:cubicBezTo>
                    <a:pt x="398" y="444"/>
                    <a:pt x="413" y="433"/>
                    <a:pt x="426" y="416"/>
                  </a:cubicBezTo>
                  <a:cubicBezTo>
                    <a:pt x="432" y="409"/>
                    <a:pt x="436" y="402"/>
                    <a:pt x="439" y="396"/>
                  </a:cubicBezTo>
                  <a:cubicBezTo>
                    <a:pt x="430" y="397"/>
                    <a:pt x="418" y="397"/>
                    <a:pt x="406" y="396"/>
                  </a:cubicBez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9" name="Freeform 18">
              <a:extLst>
                <a:ext uri="{FF2B5EF4-FFF2-40B4-BE49-F238E27FC236}">
                  <a16:creationId xmlns="" xmlns:a16="http://schemas.microsoft.com/office/drawing/2014/main" id="{10CD9E9A-AACB-4329-AABF-44DAAAB584AE}"/>
                </a:ext>
              </a:extLst>
            </p:cNvPr>
            <p:cNvSpPr>
              <a:spLocks/>
            </p:cNvSpPr>
            <p:nvPr/>
          </p:nvSpPr>
          <p:spPr bwMode="auto">
            <a:xfrm flipH="1">
              <a:off x="4480731" y="4641593"/>
              <a:ext cx="812800" cy="939801"/>
            </a:xfrm>
            <a:custGeom>
              <a:avLst/>
              <a:gdLst/>
              <a:ahLst/>
              <a:cxnLst>
                <a:cxn ang="0">
                  <a:pos x="234" y="325"/>
                </a:cxn>
                <a:cxn ang="0">
                  <a:pos x="132" y="258"/>
                </a:cxn>
                <a:cxn ang="0">
                  <a:pos x="171" y="259"/>
                </a:cxn>
                <a:cxn ang="0">
                  <a:pos x="457" y="297"/>
                </a:cxn>
                <a:cxn ang="0">
                  <a:pos x="511" y="248"/>
                </a:cxn>
                <a:cxn ang="0">
                  <a:pos x="588" y="117"/>
                </a:cxn>
                <a:cxn ang="0">
                  <a:pos x="593" y="106"/>
                </a:cxn>
                <a:cxn ang="0">
                  <a:pos x="562" y="16"/>
                </a:cxn>
                <a:cxn ang="0">
                  <a:pos x="471" y="25"/>
                </a:cxn>
                <a:cxn ang="0">
                  <a:pos x="449" y="107"/>
                </a:cxn>
                <a:cxn ang="0">
                  <a:pos x="509" y="138"/>
                </a:cxn>
                <a:cxn ang="0">
                  <a:pos x="485" y="180"/>
                </a:cxn>
                <a:cxn ang="0">
                  <a:pos x="470" y="191"/>
                </a:cxn>
                <a:cxn ang="0">
                  <a:pos x="423" y="100"/>
                </a:cxn>
                <a:cxn ang="0">
                  <a:pos x="431" y="10"/>
                </a:cxn>
                <a:cxn ang="0">
                  <a:pos x="316" y="25"/>
                </a:cxn>
                <a:cxn ang="0">
                  <a:pos x="310" y="23"/>
                </a:cxn>
                <a:cxn ang="0">
                  <a:pos x="260" y="21"/>
                </a:cxn>
                <a:cxn ang="0">
                  <a:pos x="196" y="83"/>
                </a:cxn>
                <a:cxn ang="0">
                  <a:pos x="224" y="164"/>
                </a:cxn>
                <a:cxn ang="0">
                  <a:pos x="301" y="139"/>
                </a:cxn>
                <a:cxn ang="0">
                  <a:pos x="308" y="109"/>
                </a:cxn>
                <a:cxn ang="0">
                  <a:pos x="350" y="139"/>
                </a:cxn>
                <a:cxn ang="0">
                  <a:pos x="324" y="149"/>
                </a:cxn>
                <a:cxn ang="0">
                  <a:pos x="322" y="151"/>
                </a:cxn>
                <a:cxn ang="0">
                  <a:pos x="302" y="213"/>
                </a:cxn>
                <a:cxn ang="0">
                  <a:pos x="294" y="251"/>
                </a:cxn>
                <a:cxn ang="0">
                  <a:pos x="175" y="131"/>
                </a:cxn>
                <a:cxn ang="0">
                  <a:pos x="113" y="134"/>
                </a:cxn>
                <a:cxn ang="0">
                  <a:pos x="95" y="175"/>
                </a:cxn>
                <a:cxn ang="0">
                  <a:pos x="92" y="176"/>
                </a:cxn>
                <a:cxn ang="0">
                  <a:pos x="32" y="268"/>
                </a:cxn>
                <a:cxn ang="0">
                  <a:pos x="33" y="274"/>
                </a:cxn>
                <a:cxn ang="0">
                  <a:pos x="108" y="350"/>
                </a:cxn>
                <a:cxn ang="0">
                  <a:pos x="185" y="332"/>
                </a:cxn>
                <a:cxn ang="0">
                  <a:pos x="181" y="386"/>
                </a:cxn>
                <a:cxn ang="0">
                  <a:pos x="180" y="400"/>
                </a:cxn>
                <a:cxn ang="0">
                  <a:pos x="103" y="373"/>
                </a:cxn>
                <a:cxn ang="0">
                  <a:pos x="1" y="357"/>
                </a:cxn>
                <a:cxn ang="0">
                  <a:pos x="45" y="361"/>
                </a:cxn>
                <a:cxn ang="0">
                  <a:pos x="10" y="417"/>
                </a:cxn>
                <a:cxn ang="0">
                  <a:pos x="8" y="421"/>
                </a:cxn>
                <a:cxn ang="0">
                  <a:pos x="39" y="551"/>
                </a:cxn>
                <a:cxn ang="0">
                  <a:pos x="147" y="425"/>
                </a:cxn>
                <a:cxn ang="0">
                  <a:pos x="220" y="424"/>
                </a:cxn>
                <a:cxn ang="0">
                  <a:pos x="289" y="498"/>
                </a:cxn>
                <a:cxn ang="0">
                  <a:pos x="154" y="448"/>
                </a:cxn>
                <a:cxn ang="0">
                  <a:pos x="79" y="505"/>
                </a:cxn>
                <a:cxn ang="0">
                  <a:pos x="62" y="576"/>
                </a:cxn>
                <a:cxn ang="0">
                  <a:pos x="62" y="576"/>
                </a:cxn>
                <a:cxn ang="0">
                  <a:pos x="63" y="578"/>
                </a:cxn>
                <a:cxn ang="0">
                  <a:pos x="177" y="692"/>
                </a:cxn>
                <a:cxn ang="0">
                  <a:pos x="241" y="681"/>
                </a:cxn>
                <a:cxn ang="0">
                  <a:pos x="306" y="607"/>
                </a:cxn>
              </a:cxnLst>
              <a:rect l="0" t="0" r="r" b="b"/>
              <a:pathLst>
                <a:path w="600" h="693">
                  <a:moveTo>
                    <a:pt x="475" y="312"/>
                  </a:moveTo>
                  <a:cubicBezTo>
                    <a:pt x="469" y="317"/>
                    <a:pt x="462" y="321"/>
                    <a:pt x="455" y="325"/>
                  </a:cubicBezTo>
                  <a:cubicBezTo>
                    <a:pt x="439" y="334"/>
                    <a:pt x="420" y="341"/>
                    <a:pt x="398" y="346"/>
                  </a:cubicBezTo>
                  <a:cubicBezTo>
                    <a:pt x="370" y="353"/>
                    <a:pt x="337" y="354"/>
                    <a:pt x="300" y="347"/>
                  </a:cubicBezTo>
                  <a:cubicBezTo>
                    <a:pt x="279" y="343"/>
                    <a:pt x="257" y="336"/>
                    <a:pt x="234" y="325"/>
                  </a:cubicBezTo>
                  <a:cubicBezTo>
                    <a:pt x="234" y="325"/>
                    <a:pt x="234" y="325"/>
                    <a:pt x="234" y="325"/>
                  </a:cubicBezTo>
                  <a:cubicBezTo>
                    <a:pt x="234" y="325"/>
                    <a:pt x="234" y="325"/>
                    <a:pt x="234" y="325"/>
                  </a:cubicBezTo>
                  <a:cubicBezTo>
                    <a:pt x="234" y="325"/>
                    <a:pt x="222" y="319"/>
                    <a:pt x="206" y="310"/>
                  </a:cubicBezTo>
                  <a:cubicBezTo>
                    <a:pt x="195" y="304"/>
                    <a:pt x="183" y="296"/>
                    <a:pt x="170" y="287"/>
                  </a:cubicBezTo>
                  <a:cubicBezTo>
                    <a:pt x="157" y="279"/>
                    <a:pt x="144" y="269"/>
                    <a:pt x="132" y="258"/>
                  </a:cubicBezTo>
                  <a:cubicBezTo>
                    <a:pt x="124" y="251"/>
                    <a:pt x="116" y="244"/>
                    <a:pt x="110" y="237"/>
                  </a:cubicBezTo>
                  <a:cubicBezTo>
                    <a:pt x="106" y="232"/>
                    <a:pt x="107" y="224"/>
                    <a:pt x="111" y="220"/>
                  </a:cubicBezTo>
                  <a:cubicBezTo>
                    <a:pt x="116" y="216"/>
                    <a:pt x="124" y="217"/>
                    <a:pt x="128" y="222"/>
                  </a:cubicBezTo>
                  <a:cubicBezTo>
                    <a:pt x="133" y="228"/>
                    <a:pt x="140" y="235"/>
                    <a:pt x="147" y="241"/>
                  </a:cubicBezTo>
                  <a:cubicBezTo>
                    <a:pt x="154" y="247"/>
                    <a:pt x="162" y="254"/>
                    <a:pt x="171" y="259"/>
                  </a:cubicBezTo>
                  <a:cubicBezTo>
                    <a:pt x="187" y="271"/>
                    <a:pt x="204" y="282"/>
                    <a:pt x="217" y="290"/>
                  </a:cubicBezTo>
                  <a:cubicBezTo>
                    <a:pt x="232" y="298"/>
                    <a:pt x="243" y="303"/>
                    <a:pt x="244" y="304"/>
                  </a:cubicBezTo>
                  <a:cubicBezTo>
                    <a:pt x="280" y="321"/>
                    <a:pt x="313" y="328"/>
                    <a:pt x="342" y="328"/>
                  </a:cubicBezTo>
                  <a:cubicBezTo>
                    <a:pt x="371" y="329"/>
                    <a:pt x="396" y="324"/>
                    <a:pt x="418" y="316"/>
                  </a:cubicBezTo>
                  <a:cubicBezTo>
                    <a:pt x="432" y="311"/>
                    <a:pt x="445" y="304"/>
                    <a:pt x="457" y="297"/>
                  </a:cubicBezTo>
                  <a:cubicBezTo>
                    <a:pt x="472" y="287"/>
                    <a:pt x="484" y="277"/>
                    <a:pt x="493" y="269"/>
                  </a:cubicBezTo>
                  <a:cubicBezTo>
                    <a:pt x="505" y="257"/>
                    <a:pt x="511" y="249"/>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1" y="248"/>
                    <a:pt x="511" y="248"/>
                    <a:pt x="511" y="248"/>
                  </a:cubicBezTo>
                  <a:cubicBezTo>
                    <a:pt x="512" y="247"/>
                    <a:pt x="513" y="247"/>
                    <a:pt x="514" y="246"/>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8" y="117"/>
                    <a:pt x="588" y="117"/>
                    <a:pt x="588" y="117"/>
                  </a:cubicBezTo>
                  <a:cubicBezTo>
                    <a:pt x="589" y="115"/>
                    <a:pt x="591" y="112"/>
                    <a:pt x="593" y="106"/>
                  </a:cubicBezTo>
                  <a:cubicBezTo>
                    <a:pt x="596" y="101"/>
                    <a:pt x="598" y="94"/>
                    <a:pt x="599" y="86"/>
                  </a:cubicBezTo>
                  <a:cubicBezTo>
                    <a:pt x="600" y="81"/>
                    <a:pt x="600" y="75"/>
                    <a:pt x="600" y="70"/>
                  </a:cubicBezTo>
                  <a:cubicBezTo>
                    <a:pt x="599" y="62"/>
                    <a:pt x="597" y="55"/>
                    <a:pt x="593" y="47"/>
                  </a:cubicBezTo>
                  <a:cubicBezTo>
                    <a:pt x="591" y="43"/>
                    <a:pt x="588" y="38"/>
                    <a:pt x="584" y="34"/>
                  </a:cubicBezTo>
                  <a:cubicBezTo>
                    <a:pt x="577" y="26"/>
                    <a:pt x="570" y="20"/>
                    <a:pt x="562" y="16"/>
                  </a:cubicBezTo>
                  <a:cubicBezTo>
                    <a:pt x="551" y="9"/>
                    <a:pt x="539" y="6"/>
                    <a:pt x="527" y="5"/>
                  </a:cubicBezTo>
                  <a:cubicBezTo>
                    <a:pt x="515" y="4"/>
                    <a:pt x="504" y="6"/>
                    <a:pt x="493" y="11"/>
                  </a:cubicBezTo>
                  <a:cubicBezTo>
                    <a:pt x="486" y="14"/>
                    <a:pt x="479" y="18"/>
                    <a:pt x="472" y="24"/>
                  </a:cubicBezTo>
                  <a:cubicBezTo>
                    <a:pt x="472" y="24"/>
                    <a:pt x="472" y="24"/>
                    <a:pt x="472" y="24"/>
                  </a:cubicBezTo>
                  <a:cubicBezTo>
                    <a:pt x="472" y="24"/>
                    <a:pt x="472" y="24"/>
                    <a:pt x="471" y="25"/>
                  </a:cubicBezTo>
                  <a:cubicBezTo>
                    <a:pt x="470" y="26"/>
                    <a:pt x="469" y="27"/>
                    <a:pt x="467" y="29"/>
                  </a:cubicBezTo>
                  <a:cubicBezTo>
                    <a:pt x="464" y="32"/>
                    <a:pt x="460" y="37"/>
                    <a:pt x="456" y="44"/>
                  </a:cubicBezTo>
                  <a:cubicBezTo>
                    <a:pt x="454" y="49"/>
                    <a:pt x="451" y="54"/>
                    <a:pt x="449" y="60"/>
                  </a:cubicBezTo>
                  <a:cubicBezTo>
                    <a:pt x="447" y="67"/>
                    <a:pt x="445" y="74"/>
                    <a:pt x="445" y="82"/>
                  </a:cubicBezTo>
                  <a:cubicBezTo>
                    <a:pt x="445" y="90"/>
                    <a:pt x="446" y="99"/>
                    <a:pt x="449" y="107"/>
                  </a:cubicBezTo>
                  <a:cubicBezTo>
                    <a:pt x="452" y="113"/>
                    <a:pt x="454" y="119"/>
                    <a:pt x="459" y="125"/>
                  </a:cubicBezTo>
                  <a:cubicBezTo>
                    <a:pt x="464" y="132"/>
                    <a:pt x="471" y="140"/>
                    <a:pt x="481" y="148"/>
                  </a:cubicBezTo>
                  <a:cubicBezTo>
                    <a:pt x="482" y="146"/>
                    <a:pt x="484" y="144"/>
                    <a:pt x="486" y="143"/>
                  </a:cubicBezTo>
                  <a:cubicBezTo>
                    <a:pt x="489" y="139"/>
                    <a:pt x="494" y="136"/>
                    <a:pt x="499" y="134"/>
                  </a:cubicBezTo>
                  <a:cubicBezTo>
                    <a:pt x="503" y="132"/>
                    <a:pt x="508" y="134"/>
                    <a:pt x="509" y="138"/>
                  </a:cubicBezTo>
                  <a:cubicBezTo>
                    <a:pt x="511" y="142"/>
                    <a:pt x="509" y="146"/>
                    <a:pt x="505" y="148"/>
                  </a:cubicBezTo>
                  <a:cubicBezTo>
                    <a:pt x="502" y="150"/>
                    <a:pt x="499" y="152"/>
                    <a:pt x="496" y="154"/>
                  </a:cubicBezTo>
                  <a:cubicBezTo>
                    <a:pt x="494" y="156"/>
                    <a:pt x="492" y="159"/>
                    <a:pt x="490" y="161"/>
                  </a:cubicBezTo>
                  <a:cubicBezTo>
                    <a:pt x="489" y="164"/>
                    <a:pt x="487" y="168"/>
                    <a:pt x="486" y="171"/>
                  </a:cubicBezTo>
                  <a:cubicBezTo>
                    <a:pt x="486" y="174"/>
                    <a:pt x="485" y="177"/>
                    <a:pt x="485" y="180"/>
                  </a:cubicBezTo>
                  <a:cubicBezTo>
                    <a:pt x="484" y="185"/>
                    <a:pt x="485" y="189"/>
                    <a:pt x="485" y="189"/>
                  </a:cubicBezTo>
                  <a:cubicBezTo>
                    <a:pt x="485" y="189"/>
                    <a:pt x="485" y="189"/>
                    <a:pt x="485" y="189"/>
                  </a:cubicBezTo>
                  <a:cubicBezTo>
                    <a:pt x="485" y="189"/>
                    <a:pt x="485" y="189"/>
                    <a:pt x="485" y="189"/>
                  </a:cubicBezTo>
                  <a:cubicBezTo>
                    <a:pt x="486" y="194"/>
                    <a:pt x="483" y="197"/>
                    <a:pt x="478" y="198"/>
                  </a:cubicBezTo>
                  <a:cubicBezTo>
                    <a:pt x="474" y="199"/>
                    <a:pt x="470" y="196"/>
                    <a:pt x="470" y="191"/>
                  </a:cubicBezTo>
                  <a:cubicBezTo>
                    <a:pt x="470" y="191"/>
                    <a:pt x="469" y="188"/>
                    <a:pt x="469" y="184"/>
                  </a:cubicBezTo>
                  <a:cubicBezTo>
                    <a:pt x="469" y="180"/>
                    <a:pt x="470" y="174"/>
                    <a:pt x="471" y="169"/>
                  </a:cubicBezTo>
                  <a:cubicBezTo>
                    <a:pt x="470" y="168"/>
                    <a:pt x="469" y="168"/>
                    <a:pt x="468" y="167"/>
                  </a:cubicBezTo>
                  <a:cubicBezTo>
                    <a:pt x="454" y="157"/>
                    <a:pt x="444" y="146"/>
                    <a:pt x="437" y="135"/>
                  </a:cubicBezTo>
                  <a:cubicBezTo>
                    <a:pt x="430" y="123"/>
                    <a:pt x="425" y="112"/>
                    <a:pt x="423" y="100"/>
                  </a:cubicBezTo>
                  <a:cubicBezTo>
                    <a:pt x="422" y="93"/>
                    <a:pt x="422" y="85"/>
                    <a:pt x="422" y="78"/>
                  </a:cubicBezTo>
                  <a:cubicBezTo>
                    <a:pt x="423" y="69"/>
                    <a:pt x="425" y="60"/>
                    <a:pt x="427" y="52"/>
                  </a:cubicBezTo>
                  <a:cubicBezTo>
                    <a:pt x="430" y="45"/>
                    <a:pt x="433" y="38"/>
                    <a:pt x="436" y="32"/>
                  </a:cubicBezTo>
                  <a:cubicBezTo>
                    <a:pt x="440" y="27"/>
                    <a:pt x="443" y="22"/>
                    <a:pt x="446" y="18"/>
                  </a:cubicBezTo>
                  <a:cubicBezTo>
                    <a:pt x="442" y="15"/>
                    <a:pt x="437" y="13"/>
                    <a:pt x="431" y="10"/>
                  </a:cubicBezTo>
                  <a:cubicBezTo>
                    <a:pt x="421" y="7"/>
                    <a:pt x="410" y="3"/>
                    <a:pt x="399" y="2"/>
                  </a:cubicBezTo>
                  <a:cubicBezTo>
                    <a:pt x="391" y="0"/>
                    <a:pt x="383" y="0"/>
                    <a:pt x="374" y="1"/>
                  </a:cubicBezTo>
                  <a:cubicBezTo>
                    <a:pt x="363" y="1"/>
                    <a:pt x="352" y="4"/>
                    <a:pt x="340" y="9"/>
                  </a:cubicBezTo>
                  <a:cubicBezTo>
                    <a:pt x="334" y="12"/>
                    <a:pt x="327" y="16"/>
                    <a:pt x="321" y="21"/>
                  </a:cubicBezTo>
                  <a:cubicBezTo>
                    <a:pt x="316" y="25"/>
                    <a:pt x="316" y="25"/>
                    <a:pt x="316" y="25"/>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10" y="23"/>
                    <a:pt x="310" y="23"/>
                  </a:cubicBezTo>
                  <a:cubicBezTo>
                    <a:pt x="310" y="23"/>
                    <a:pt x="309" y="23"/>
                    <a:pt x="308" y="23"/>
                  </a:cubicBezTo>
                  <a:cubicBezTo>
                    <a:pt x="307" y="22"/>
                    <a:pt x="305" y="22"/>
                    <a:pt x="302" y="21"/>
                  </a:cubicBezTo>
                  <a:cubicBezTo>
                    <a:pt x="296" y="20"/>
                    <a:pt x="288" y="19"/>
                    <a:pt x="279" y="19"/>
                  </a:cubicBezTo>
                  <a:cubicBezTo>
                    <a:pt x="273" y="19"/>
                    <a:pt x="267" y="20"/>
                    <a:pt x="260" y="21"/>
                  </a:cubicBezTo>
                  <a:cubicBezTo>
                    <a:pt x="252" y="22"/>
                    <a:pt x="243" y="25"/>
                    <a:pt x="235" y="30"/>
                  </a:cubicBezTo>
                  <a:cubicBezTo>
                    <a:pt x="230" y="33"/>
                    <a:pt x="225" y="36"/>
                    <a:pt x="221" y="41"/>
                  </a:cubicBezTo>
                  <a:cubicBezTo>
                    <a:pt x="216" y="45"/>
                    <a:pt x="211" y="51"/>
                    <a:pt x="207" y="59"/>
                  </a:cubicBezTo>
                  <a:cubicBezTo>
                    <a:pt x="203" y="65"/>
                    <a:pt x="200" y="72"/>
                    <a:pt x="197" y="81"/>
                  </a:cubicBezTo>
                  <a:cubicBezTo>
                    <a:pt x="196" y="83"/>
                    <a:pt x="196" y="83"/>
                    <a:pt x="196" y="83"/>
                  </a:cubicBezTo>
                  <a:cubicBezTo>
                    <a:pt x="196" y="83"/>
                    <a:pt x="196" y="83"/>
                    <a:pt x="196" y="83"/>
                  </a:cubicBezTo>
                  <a:cubicBezTo>
                    <a:pt x="196" y="85"/>
                    <a:pt x="195" y="87"/>
                    <a:pt x="195" y="90"/>
                  </a:cubicBezTo>
                  <a:cubicBezTo>
                    <a:pt x="194" y="96"/>
                    <a:pt x="193" y="104"/>
                    <a:pt x="195" y="114"/>
                  </a:cubicBezTo>
                  <a:cubicBezTo>
                    <a:pt x="196" y="120"/>
                    <a:pt x="198" y="127"/>
                    <a:pt x="201" y="134"/>
                  </a:cubicBezTo>
                  <a:cubicBezTo>
                    <a:pt x="206" y="144"/>
                    <a:pt x="213" y="154"/>
                    <a:pt x="224" y="164"/>
                  </a:cubicBezTo>
                  <a:cubicBezTo>
                    <a:pt x="231" y="169"/>
                    <a:pt x="238" y="175"/>
                    <a:pt x="248" y="181"/>
                  </a:cubicBezTo>
                  <a:cubicBezTo>
                    <a:pt x="256" y="185"/>
                    <a:pt x="266" y="190"/>
                    <a:pt x="278" y="195"/>
                  </a:cubicBezTo>
                  <a:cubicBezTo>
                    <a:pt x="278" y="189"/>
                    <a:pt x="279" y="183"/>
                    <a:pt x="280" y="178"/>
                  </a:cubicBezTo>
                  <a:cubicBezTo>
                    <a:pt x="283" y="169"/>
                    <a:pt x="287" y="161"/>
                    <a:pt x="291" y="154"/>
                  </a:cubicBezTo>
                  <a:cubicBezTo>
                    <a:pt x="294" y="148"/>
                    <a:pt x="298" y="143"/>
                    <a:pt x="301" y="139"/>
                  </a:cubicBezTo>
                  <a:cubicBezTo>
                    <a:pt x="302" y="137"/>
                    <a:pt x="304" y="136"/>
                    <a:pt x="304" y="135"/>
                  </a:cubicBezTo>
                  <a:cubicBezTo>
                    <a:pt x="304" y="134"/>
                    <a:pt x="303" y="134"/>
                    <a:pt x="303" y="133"/>
                  </a:cubicBezTo>
                  <a:cubicBezTo>
                    <a:pt x="298" y="128"/>
                    <a:pt x="295" y="121"/>
                    <a:pt x="293" y="113"/>
                  </a:cubicBezTo>
                  <a:cubicBezTo>
                    <a:pt x="292" y="109"/>
                    <a:pt x="295" y="104"/>
                    <a:pt x="299" y="103"/>
                  </a:cubicBezTo>
                  <a:cubicBezTo>
                    <a:pt x="303" y="103"/>
                    <a:pt x="307" y="105"/>
                    <a:pt x="308" y="109"/>
                  </a:cubicBezTo>
                  <a:cubicBezTo>
                    <a:pt x="310" y="115"/>
                    <a:pt x="312" y="120"/>
                    <a:pt x="315" y="123"/>
                  </a:cubicBezTo>
                  <a:cubicBezTo>
                    <a:pt x="318" y="127"/>
                    <a:pt x="321" y="130"/>
                    <a:pt x="325" y="132"/>
                  </a:cubicBezTo>
                  <a:cubicBezTo>
                    <a:pt x="331" y="135"/>
                    <a:pt x="337" y="137"/>
                    <a:pt x="342" y="138"/>
                  </a:cubicBezTo>
                  <a:cubicBezTo>
                    <a:pt x="346" y="139"/>
                    <a:pt x="350" y="139"/>
                    <a:pt x="350" y="139"/>
                  </a:cubicBezTo>
                  <a:cubicBezTo>
                    <a:pt x="350" y="139"/>
                    <a:pt x="350" y="139"/>
                    <a:pt x="350" y="139"/>
                  </a:cubicBezTo>
                  <a:cubicBezTo>
                    <a:pt x="350" y="139"/>
                    <a:pt x="350" y="139"/>
                    <a:pt x="350" y="139"/>
                  </a:cubicBezTo>
                  <a:cubicBezTo>
                    <a:pt x="354" y="139"/>
                    <a:pt x="357" y="143"/>
                    <a:pt x="357" y="147"/>
                  </a:cubicBezTo>
                  <a:cubicBezTo>
                    <a:pt x="357" y="151"/>
                    <a:pt x="354" y="155"/>
                    <a:pt x="349" y="155"/>
                  </a:cubicBezTo>
                  <a:cubicBezTo>
                    <a:pt x="349" y="155"/>
                    <a:pt x="345" y="154"/>
                    <a:pt x="339" y="153"/>
                  </a:cubicBezTo>
                  <a:cubicBezTo>
                    <a:pt x="335" y="152"/>
                    <a:pt x="329" y="151"/>
                    <a:pt x="324" y="149"/>
                  </a:cubicBezTo>
                  <a:cubicBezTo>
                    <a:pt x="323" y="149"/>
                    <a:pt x="323" y="149"/>
                    <a:pt x="323" y="150"/>
                  </a:cubicBezTo>
                  <a:cubicBezTo>
                    <a:pt x="323" y="150"/>
                    <a:pt x="323" y="150"/>
                    <a:pt x="323" y="150"/>
                  </a:cubicBezTo>
                  <a:cubicBezTo>
                    <a:pt x="323" y="150"/>
                    <a:pt x="323" y="150"/>
                    <a:pt x="323" y="150"/>
                  </a:cubicBezTo>
                  <a:cubicBezTo>
                    <a:pt x="323" y="150"/>
                    <a:pt x="323" y="150"/>
                    <a:pt x="322" y="150"/>
                  </a:cubicBezTo>
                  <a:cubicBezTo>
                    <a:pt x="322" y="150"/>
                    <a:pt x="322" y="150"/>
                    <a:pt x="322" y="151"/>
                  </a:cubicBezTo>
                  <a:cubicBezTo>
                    <a:pt x="321" y="151"/>
                    <a:pt x="320" y="152"/>
                    <a:pt x="319" y="154"/>
                  </a:cubicBezTo>
                  <a:cubicBezTo>
                    <a:pt x="317" y="156"/>
                    <a:pt x="314" y="161"/>
                    <a:pt x="311" y="166"/>
                  </a:cubicBezTo>
                  <a:cubicBezTo>
                    <a:pt x="308" y="170"/>
                    <a:pt x="306" y="175"/>
                    <a:pt x="304" y="181"/>
                  </a:cubicBezTo>
                  <a:cubicBezTo>
                    <a:pt x="302" y="187"/>
                    <a:pt x="301" y="193"/>
                    <a:pt x="301" y="200"/>
                  </a:cubicBezTo>
                  <a:cubicBezTo>
                    <a:pt x="301" y="204"/>
                    <a:pt x="301" y="209"/>
                    <a:pt x="302" y="213"/>
                  </a:cubicBezTo>
                  <a:cubicBezTo>
                    <a:pt x="303" y="220"/>
                    <a:pt x="306" y="226"/>
                    <a:pt x="310" y="233"/>
                  </a:cubicBezTo>
                  <a:cubicBezTo>
                    <a:pt x="316" y="242"/>
                    <a:pt x="325" y="252"/>
                    <a:pt x="338" y="262"/>
                  </a:cubicBezTo>
                  <a:cubicBezTo>
                    <a:pt x="343" y="266"/>
                    <a:pt x="344" y="273"/>
                    <a:pt x="340" y="278"/>
                  </a:cubicBezTo>
                  <a:cubicBezTo>
                    <a:pt x="336" y="283"/>
                    <a:pt x="329" y="284"/>
                    <a:pt x="324" y="280"/>
                  </a:cubicBezTo>
                  <a:cubicBezTo>
                    <a:pt x="311" y="271"/>
                    <a:pt x="301" y="261"/>
                    <a:pt x="294" y="251"/>
                  </a:cubicBezTo>
                  <a:cubicBezTo>
                    <a:pt x="287" y="241"/>
                    <a:pt x="282" y="231"/>
                    <a:pt x="280" y="221"/>
                  </a:cubicBezTo>
                  <a:cubicBezTo>
                    <a:pt x="280" y="221"/>
                    <a:pt x="280" y="220"/>
                    <a:pt x="280" y="220"/>
                  </a:cubicBezTo>
                  <a:cubicBezTo>
                    <a:pt x="263" y="214"/>
                    <a:pt x="248" y="208"/>
                    <a:pt x="236" y="201"/>
                  </a:cubicBezTo>
                  <a:cubicBezTo>
                    <a:pt x="218" y="190"/>
                    <a:pt x="205" y="179"/>
                    <a:pt x="195" y="167"/>
                  </a:cubicBezTo>
                  <a:cubicBezTo>
                    <a:pt x="185" y="155"/>
                    <a:pt x="179" y="142"/>
                    <a:pt x="175" y="131"/>
                  </a:cubicBezTo>
                  <a:cubicBezTo>
                    <a:pt x="173" y="123"/>
                    <a:pt x="172" y="116"/>
                    <a:pt x="171" y="109"/>
                  </a:cubicBezTo>
                  <a:cubicBezTo>
                    <a:pt x="171" y="103"/>
                    <a:pt x="171" y="97"/>
                    <a:pt x="171" y="92"/>
                  </a:cubicBezTo>
                  <a:cubicBezTo>
                    <a:pt x="166" y="94"/>
                    <a:pt x="159" y="96"/>
                    <a:pt x="153" y="99"/>
                  </a:cubicBezTo>
                  <a:cubicBezTo>
                    <a:pt x="146" y="102"/>
                    <a:pt x="140" y="106"/>
                    <a:pt x="134" y="110"/>
                  </a:cubicBezTo>
                  <a:cubicBezTo>
                    <a:pt x="126" y="117"/>
                    <a:pt x="119" y="124"/>
                    <a:pt x="113" y="134"/>
                  </a:cubicBezTo>
                  <a:cubicBezTo>
                    <a:pt x="108" y="143"/>
                    <a:pt x="104" y="153"/>
                    <a:pt x="103" y="165"/>
                  </a:cubicBezTo>
                  <a:cubicBezTo>
                    <a:pt x="102" y="173"/>
                    <a:pt x="102" y="173"/>
                    <a:pt x="102" y="173"/>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5" y="175"/>
                    <a:pt x="95" y="175"/>
                    <a:pt x="95" y="175"/>
                  </a:cubicBezTo>
                  <a:cubicBezTo>
                    <a:pt x="94" y="175"/>
                    <a:pt x="94" y="175"/>
                    <a:pt x="94" y="175"/>
                  </a:cubicBezTo>
                  <a:cubicBezTo>
                    <a:pt x="94" y="175"/>
                    <a:pt x="94" y="175"/>
                    <a:pt x="94" y="175"/>
                  </a:cubicBezTo>
                  <a:cubicBezTo>
                    <a:pt x="94" y="175"/>
                    <a:pt x="93" y="176"/>
                    <a:pt x="92" y="176"/>
                  </a:cubicBezTo>
                  <a:cubicBezTo>
                    <a:pt x="90" y="177"/>
                    <a:pt x="87" y="178"/>
                    <a:pt x="84" y="180"/>
                  </a:cubicBezTo>
                  <a:cubicBezTo>
                    <a:pt x="77" y="183"/>
                    <a:pt x="68" y="188"/>
                    <a:pt x="59" y="196"/>
                  </a:cubicBezTo>
                  <a:cubicBezTo>
                    <a:pt x="54" y="202"/>
                    <a:pt x="48" y="208"/>
                    <a:pt x="44" y="216"/>
                  </a:cubicBezTo>
                  <a:cubicBezTo>
                    <a:pt x="39" y="224"/>
                    <a:pt x="36" y="232"/>
                    <a:pt x="34" y="243"/>
                  </a:cubicBezTo>
                  <a:cubicBezTo>
                    <a:pt x="32" y="250"/>
                    <a:pt x="32" y="258"/>
                    <a:pt x="32" y="268"/>
                  </a:cubicBezTo>
                  <a:cubicBezTo>
                    <a:pt x="33" y="269"/>
                    <a:pt x="33" y="271"/>
                    <a:pt x="33" y="272"/>
                  </a:cubicBezTo>
                  <a:cubicBezTo>
                    <a:pt x="33" y="272"/>
                    <a:pt x="33" y="272"/>
                    <a:pt x="33" y="272"/>
                  </a:cubicBezTo>
                  <a:cubicBezTo>
                    <a:pt x="33" y="272"/>
                    <a:pt x="33" y="272"/>
                    <a:pt x="33" y="272"/>
                  </a:cubicBezTo>
                  <a:cubicBezTo>
                    <a:pt x="33" y="272"/>
                    <a:pt x="33" y="273"/>
                    <a:pt x="33" y="273"/>
                  </a:cubicBezTo>
                  <a:cubicBezTo>
                    <a:pt x="33" y="273"/>
                    <a:pt x="33" y="273"/>
                    <a:pt x="33" y="274"/>
                  </a:cubicBezTo>
                  <a:cubicBezTo>
                    <a:pt x="33" y="275"/>
                    <a:pt x="33" y="277"/>
                    <a:pt x="33" y="280"/>
                  </a:cubicBezTo>
                  <a:cubicBezTo>
                    <a:pt x="34" y="285"/>
                    <a:pt x="36" y="292"/>
                    <a:pt x="39" y="300"/>
                  </a:cubicBezTo>
                  <a:cubicBezTo>
                    <a:pt x="42" y="305"/>
                    <a:pt x="45" y="311"/>
                    <a:pt x="49" y="316"/>
                  </a:cubicBezTo>
                  <a:cubicBezTo>
                    <a:pt x="55" y="323"/>
                    <a:pt x="62" y="330"/>
                    <a:pt x="73" y="337"/>
                  </a:cubicBezTo>
                  <a:cubicBezTo>
                    <a:pt x="82" y="342"/>
                    <a:pt x="94" y="347"/>
                    <a:pt x="108" y="350"/>
                  </a:cubicBezTo>
                  <a:cubicBezTo>
                    <a:pt x="122" y="353"/>
                    <a:pt x="139" y="355"/>
                    <a:pt x="160" y="355"/>
                  </a:cubicBezTo>
                  <a:cubicBezTo>
                    <a:pt x="161" y="355"/>
                    <a:pt x="162" y="356"/>
                    <a:pt x="163" y="356"/>
                  </a:cubicBezTo>
                  <a:cubicBezTo>
                    <a:pt x="164" y="351"/>
                    <a:pt x="166" y="346"/>
                    <a:pt x="168" y="341"/>
                  </a:cubicBezTo>
                  <a:cubicBezTo>
                    <a:pt x="170" y="338"/>
                    <a:pt x="172" y="336"/>
                    <a:pt x="174" y="333"/>
                  </a:cubicBezTo>
                  <a:cubicBezTo>
                    <a:pt x="177" y="330"/>
                    <a:pt x="182" y="329"/>
                    <a:pt x="185" y="332"/>
                  </a:cubicBezTo>
                  <a:cubicBezTo>
                    <a:pt x="188" y="335"/>
                    <a:pt x="189" y="340"/>
                    <a:pt x="186" y="343"/>
                  </a:cubicBezTo>
                  <a:cubicBezTo>
                    <a:pt x="184" y="345"/>
                    <a:pt x="183" y="347"/>
                    <a:pt x="182" y="349"/>
                  </a:cubicBezTo>
                  <a:cubicBezTo>
                    <a:pt x="180" y="353"/>
                    <a:pt x="178" y="356"/>
                    <a:pt x="178" y="360"/>
                  </a:cubicBezTo>
                  <a:cubicBezTo>
                    <a:pt x="177" y="363"/>
                    <a:pt x="177" y="367"/>
                    <a:pt x="177" y="370"/>
                  </a:cubicBezTo>
                  <a:cubicBezTo>
                    <a:pt x="177" y="377"/>
                    <a:pt x="179" y="382"/>
                    <a:pt x="181" y="386"/>
                  </a:cubicBezTo>
                  <a:cubicBezTo>
                    <a:pt x="182" y="388"/>
                    <a:pt x="183" y="390"/>
                    <a:pt x="183" y="390"/>
                  </a:cubicBezTo>
                  <a:cubicBezTo>
                    <a:pt x="183" y="390"/>
                    <a:pt x="183" y="390"/>
                    <a:pt x="183" y="390"/>
                  </a:cubicBezTo>
                  <a:cubicBezTo>
                    <a:pt x="183" y="390"/>
                    <a:pt x="183" y="390"/>
                    <a:pt x="183" y="390"/>
                  </a:cubicBezTo>
                  <a:cubicBezTo>
                    <a:pt x="183" y="390"/>
                    <a:pt x="183" y="390"/>
                    <a:pt x="183" y="390"/>
                  </a:cubicBezTo>
                  <a:cubicBezTo>
                    <a:pt x="185" y="393"/>
                    <a:pt x="184" y="398"/>
                    <a:pt x="180" y="400"/>
                  </a:cubicBezTo>
                  <a:cubicBezTo>
                    <a:pt x="177" y="403"/>
                    <a:pt x="172" y="402"/>
                    <a:pt x="170" y="398"/>
                  </a:cubicBezTo>
                  <a:cubicBezTo>
                    <a:pt x="169" y="398"/>
                    <a:pt x="168" y="395"/>
                    <a:pt x="166" y="392"/>
                  </a:cubicBezTo>
                  <a:cubicBezTo>
                    <a:pt x="165" y="388"/>
                    <a:pt x="163" y="384"/>
                    <a:pt x="162" y="378"/>
                  </a:cubicBezTo>
                  <a:cubicBezTo>
                    <a:pt x="162" y="379"/>
                    <a:pt x="161" y="379"/>
                    <a:pt x="160" y="379"/>
                  </a:cubicBezTo>
                  <a:cubicBezTo>
                    <a:pt x="138" y="379"/>
                    <a:pt x="119" y="376"/>
                    <a:pt x="103" y="373"/>
                  </a:cubicBezTo>
                  <a:cubicBezTo>
                    <a:pt x="86" y="369"/>
                    <a:pt x="73" y="363"/>
                    <a:pt x="62" y="357"/>
                  </a:cubicBezTo>
                  <a:cubicBezTo>
                    <a:pt x="47" y="348"/>
                    <a:pt x="36" y="338"/>
                    <a:pt x="28" y="327"/>
                  </a:cubicBezTo>
                  <a:cubicBezTo>
                    <a:pt x="23" y="320"/>
                    <a:pt x="20" y="314"/>
                    <a:pt x="17" y="307"/>
                  </a:cubicBezTo>
                  <a:cubicBezTo>
                    <a:pt x="14" y="313"/>
                    <a:pt x="10" y="321"/>
                    <a:pt x="7" y="329"/>
                  </a:cubicBezTo>
                  <a:cubicBezTo>
                    <a:pt x="4" y="337"/>
                    <a:pt x="2" y="347"/>
                    <a:pt x="1" y="357"/>
                  </a:cubicBezTo>
                  <a:cubicBezTo>
                    <a:pt x="0" y="363"/>
                    <a:pt x="0" y="370"/>
                    <a:pt x="1" y="377"/>
                  </a:cubicBezTo>
                  <a:cubicBezTo>
                    <a:pt x="1" y="379"/>
                    <a:pt x="1" y="380"/>
                    <a:pt x="1" y="382"/>
                  </a:cubicBezTo>
                  <a:cubicBezTo>
                    <a:pt x="4" y="379"/>
                    <a:pt x="6" y="376"/>
                    <a:pt x="9" y="373"/>
                  </a:cubicBezTo>
                  <a:cubicBezTo>
                    <a:pt x="14" y="367"/>
                    <a:pt x="21" y="361"/>
                    <a:pt x="29" y="357"/>
                  </a:cubicBezTo>
                  <a:cubicBezTo>
                    <a:pt x="35" y="354"/>
                    <a:pt x="42" y="356"/>
                    <a:pt x="45" y="361"/>
                  </a:cubicBezTo>
                  <a:cubicBezTo>
                    <a:pt x="48" y="367"/>
                    <a:pt x="46" y="374"/>
                    <a:pt x="41" y="377"/>
                  </a:cubicBezTo>
                  <a:cubicBezTo>
                    <a:pt x="35" y="380"/>
                    <a:pt x="30" y="384"/>
                    <a:pt x="26" y="389"/>
                  </a:cubicBezTo>
                  <a:cubicBezTo>
                    <a:pt x="22" y="393"/>
                    <a:pt x="19" y="398"/>
                    <a:pt x="16" y="402"/>
                  </a:cubicBezTo>
                  <a:cubicBezTo>
                    <a:pt x="13" y="407"/>
                    <a:pt x="11" y="412"/>
                    <a:pt x="10" y="415"/>
                  </a:cubicBezTo>
                  <a:cubicBezTo>
                    <a:pt x="10" y="416"/>
                    <a:pt x="10" y="416"/>
                    <a:pt x="10" y="417"/>
                  </a:cubicBezTo>
                  <a:cubicBezTo>
                    <a:pt x="9" y="418"/>
                    <a:pt x="9" y="418"/>
                    <a:pt x="9" y="419"/>
                  </a:cubicBezTo>
                  <a:cubicBezTo>
                    <a:pt x="9" y="419"/>
                    <a:pt x="9" y="419"/>
                    <a:pt x="9" y="419"/>
                  </a:cubicBezTo>
                  <a:cubicBezTo>
                    <a:pt x="9" y="420"/>
                    <a:pt x="9" y="420"/>
                    <a:pt x="8" y="420"/>
                  </a:cubicBezTo>
                  <a:cubicBezTo>
                    <a:pt x="8" y="420"/>
                    <a:pt x="8" y="420"/>
                    <a:pt x="8" y="421"/>
                  </a:cubicBezTo>
                  <a:cubicBezTo>
                    <a:pt x="8" y="421"/>
                    <a:pt x="8" y="421"/>
                    <a:pt x="8" y="421"/>
                  </a:cubicBezTo>
                  <a:cubicBezTo>
                    <a:pt x="7" y="425"/>
                    <a:pt x="5" y="430"/>
                    <a:pt x="4" y="436"/>
                  </a:cubicBezTo>
                  <a:cubicBezTo>
                    <a:pt x="2" y="448"/>
                    <a:pt x="0" y="465"/>
                    <a:pt x="3" y="483"/>
                  </a:cubicBezTo>
                  <a:cubicBezTo>
                    <a:pt x="5" y="495"/>
                    <a:pt x="9" y="508"/>
                    <a:pt x="16" y="520"/>
                  </a:cubicBezTo>
                  <a:cubicBezTo>
                    <a:pt x="19" y="528"/>
                    <a:pt x="24" y="535"/>
                    <a:pt x="31" y="542"/>
                  </a:cubicBezTo>
                  <a:cubicBezTo>
                    <a:pt x="33" y="545"/>
                    <a:pt x="36" y="548"/>
                    <a:pt x="39" y="551"/>
                  </a:cubicBezTo>
                  <a:cubicBezTo>
                    <a:pt x="40" y="547"/>
                    <a:pt x="41" y="542"/>
                    <a:pt x="42" y="537"/>
                  </a:cubicBezTo>
                  <a:cubicBezTo>
                    <a:pt x="45" y="524"/>
                    <a:pt x="51" y="508"/>
                    <a:pt x="59" y="493"/>
                  </a:cubicBezTo>
                  <a:cubicBezTo>
                    <a:pt x="67" y="479"/>
                    <a:pt x="78" y="465"/>
                    <a:pt x="93" y="453"/>
                  </a:cubicBezTo>
                  <a:cubicBezTo>
                    <a:pt x="107" y="441"/>
                    <a:pt x="125" y="431"/>
                    <a:pt x="147" y="425"/>
                  </a:cubicBezTo>
                  <a:cubicBezTo>
                    <a:pt x="147" y="425"/>
                    <a:pt x="147" y="425"/>
                    <a:pt x="147" y="425"/>
                  </a:cubicBezTo>
                  <a:cubicBezTo>
                    <a:pt x="147" y="425"/>
                    <a:pt x="147" y="425"/>
                    <a:pt x="147" y="425"/>
                  </a:cubicBezTo>
                  <a:cubicBezTo>
                    <a:pt x="147" y="425"/>
                    <a:pt x="147" y="425"/>
                    <a:pt x="147" y="425"/>
                  </a:cubicBezTo>
                  <a:cubicBezTo>
                    <a:pt x="147" y="425"/>
                    <a:pt x="147" y="425"/>
                    <a:pt x="147" y="425"/>
                  </a:cubicBezTo>
                  <a:cubicBezTo>
                    <a:pt x="149" y="425"/>
                    <a:pt x="157" y="423"/>
                    <a:pt x="169" y="421"/>
                  </a:cubicBezTo>
                  <a:cubicBezTo>
                    <a:pt x="182" y="420"/>
                    <a:pt x="200" y="420"/>
                    <a:pt x="220" y="424"/>
                  </a:cubicBezTo>
                  <a:cubicBezTo>
                    <a:pt x="233" y="426"/>
                    <a:pt x="247" y="431"/>
                    <a:pt x="260" y="439"/>
                  </a:cubicBezTo>
                  <a:cubicBezTo>
                    <a:pt x="269" y="444"/>
                    <a:pt x="278" y="450"/>
                    <a:pt x="286" y="458"/>
                  </a:cubicBezTo>
                  <a:cubicBezTo>
                    <a:pt x="294" y="466"/>
                    <a:pt x="301" y="475"/>
                    <a:pt x="308" y="486"/>
                  </a:cubicBezTo>
                  <a:cubicBezTo>
                    <a:pt x="312" y="491"/>
                    <a:pt x="310" y="499"/>
                    <a:pt x="305" y="502"/>
                  </a:cubicBezTo>
                  <a:cubicBezTo>
                    <a:pt x="299" y="505"/>
                    <a:pt x="292" y="504"/>
                    <a:pt x="289" y="498"/>
                  </a:cubicBezTo>
                  <a:cubicBezTo>
                    <a:pt x="283" y="489"/>
                    <a:pt x="276" y="481"/>
                    <a:pt x="270" y="475"/>
                  </a:cubicBezTo>
                  <a:cubicBezTo>
                    <a:pt x="263" y="468"/>
                    <a:pt x="256" y="463"/>
                    <a:pt x="249" y="459"/>
                  </a:cubicBezTo>
                  <a:cubicBezTo>
                    <a:pt x="238" y="453"/>
                    <a:pt x="226" y="449"/>
                    <a:pt x="215" y="447"/>
                  </a:cubicBezTo>
                  <a:cubicBezTo>
                    <a:pt x="205" y="444"/>
                    <a:pt x="194" y="444"/>
                    <a:pt x="185" y="444"/>
                  </a:cubicBezTo>
                  <a:cubicBezTo>
                    <a:pt x="167" y="444"/>
                    <a:pt x="154" y="448"/>
                    <a:pt x="154" y="448"/>
                  </a:cubicBezTo>
                  <a:cubicBezTo>
                    <a:pt x="154" y="448"/>
                    <a:pt x="154" y="448"/>
                    <a:pt x="154" y="448"/>
                  </a:cubicBezTo>
                  <a:cubicBezTo>
                    <a:pt x="154" y="448"/>
                    <a:pt x="154" y="448"/>
                    <a:pt x="154" y="448"/>
                  </a:cubicBezTo>
                  <a:cubicBezTo>
                    <a:pt x="154" y="448"/>
                    <a:pt x="154" y="448"/>
                    <a:pt x="154" y="448"/>
                  </a:cubicBezTo>
                  <a:cubicBezTo>
                    <a:pt x="135" y="453"/>
                    <a:pt x="120" y="461"/>
                    <a:pt x="108" y="471"/>
                  </a:cubicBezTo>
                  <a:cubicBezTo>
                    <a:pt x="96" y="481"/>
                    <a:pt x="86" y="493"/>
                    <a:pt x="79" y="505"/>
                  </a:cubicBezTo>
                  <a:cubicBezTo>
                    <a:pt x="72" y="518"/>
                    <a:pt x="67" y="531"/>
                    <a:pt x="65" y="542"/>
                  </a:cubicBezTo>
                  <a:cubicBezTo>
                    <a:pt x="62" y="551"/>
                    <a:pt x="62" y="559"/>
                    <a:pt x="62" y="565"/>
                  </a:cubicBezTo>
                  <a:cubicBezTo>
                    <a:pt x="62" y="566"/>
                    <a:pt x="62" y="568"/>
                    <a:pt x="62" y="569"/>
                  </a:cubicBezTo>
                  <a:cubicBezTo>
                    <a:pt x="62" y="570"/>
                    <a:pt x="62" y="570"/>
                    <a:pt x="62" y="570"/>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6"/>
                    <a:pt x="62" y="576"/>
                    <a:pt x="62" y="576"/>
                  </a:cubicBezTo>
                  <a:cubicBezTo>
                    <a:pt x="62" y="577"/>
                    <a:pt x="63" y="577"/>
                    <a:pt x="63" y="578"/>
                  </a:cubicBezTo>
                  <a:cubicBezTo>
                    <a:pt x="63" y="581"/>
                    <a:pt x="63" y="584"/>
                    <a:pt x="64" y="588"/>
                  </a:cubicBezTo>
                  <a:cubicBezTo>
                    <a:pt x="65" y="595"/>
                    <a:pt x="68" y="606"/>
                    <a:pt x="74" y="618"/>
                  </a:cubicBezTo>
                  <a:cubicBezTo>
                    <a:pt x="78" y="626"/>
                    <a:pt x="83" y="634"/>
                    <a:pt x="89" y="642"/>
                  </a:cubicBezTo>
                  <a:cubicBezTo>
                    <a:pt x="98" y="653"/>
                    <a:pt x="110" y="664"/>
                    <a:pt x="126" y="673"/>
                  </a:cubicBezTo>
                  <a:cubicBezTo>
                    <a:pt x="139" y="681"/>
                    <a:pt x="156" y="688"/>
                    <a:pt x="177" y="692"/>
                  </a:cubicBezTo>
                  <a:cubicBezTo>
                    <a:pt x="177" y="692"/>
                    <a:pt x="177" y="692"/>
                    <a:pt x="177" y="692"/>
                  </a:cubicBezTo>
                  <a:cubicBezTo>
                    <a:pt x="178" y="692"/>
                    <a:pt x="178" y="693"/>
                    <a:pt x="180" y="693"/>
                  </a:cubicBezTo>
                  <a:cubicBezTo>
                    <a:pt x="182" y="693"/>
                    <a:pt x="185" y="693"/>
                    <a:pt x="189" y="693"/>
                  </a:cubicBezTo>
                  <a:cubicBezTo>
                    <a:pt x="197" y="693"/>
                    <a:pt x="208" y="693"/>
                    <a:pt x="219" y="690"/>
                  </a:cubicBezTo>
                  <a:cubicBezTo>
                    <a:pt x="227" y="688"/>
                    <a:pt x="234" y="685"/>
                    <a:pt x="241" y="681"/>
                  </a:cubicBezTo>
                  <a:cubicBezTo>
                    <a:pt x="247" y="678"/>
                    <a:pt x="252" y="675"/>
                    <a:pt x="256" y="672"/>
                  </a:cubicBezTo>
                  <a:cubicBezTo>
                    <a:pt x="260" y="669"/>
                    <a:pt x="263" y="666"/>
                    <a:pt x="267" y="662"/>
                  </a:cubicBezTo>
                  <a:cubicBezTo>
                    <a:pt x="270" y="660"/>
                    <a:pt x="272" y="657"/>
                    <a:pt x="275" y="654"/>
                  </a:cubicBezTo>
                  <a:cubicBezTo>
                    <a:pt x="278" y="650"/>
                    <a:pt x="282" y="645"/>
                    <a:pt x="286" y="638"/>
                  </a:cubicBezTo>
                  <a:cubicBezTo>
                    <a:pt x="292" y="630"/>
                    <a:pt x="298" y="620"/>
                    <a:pt x="306" y="607"/>
                  </a:cubicBezTo>
                  <a:cubicBezTo>
                    <a:pt x="306" y="607"/>
                    <a:pt x="306" y="607"/>
                    <a:pt x="306" y="607"/>
                  </a:cubicBezTo>
                  <a:lnTo>
                    <a:pt x="475" y="312"/>
                  </a:lnTo>
                  <a:close/>
                </a:path>
              </a:pathLst>
            </a:custGeom>
            <a:solidFill>
              <a:schemeClr val="accent6"/>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grpSp>
        <p:nvGrpSpPr>
          <p:cNvPr id="10" name="Group 54">
            <a:extLst>
              <a:ext uri="{FF2B5EF4-FFF2-40B4-BE49-F238E27FC236}">
                <a16:creationId xmlns="" xmlns:a16="http://schemas.microsoft.com/office/drawing/2014/main" id="{8ECC4D02-7844-4D1C-A198-6E996D2DECBD}"/>
              </a:ext>
            </a:extLst>
          </p:cNvPr>
          <p:cNvGrpSpPr/>
          <p:nvPr/>
        </p:nvGrpSpPr>
        <p:grpSpPr>
          <a:xfrm rot="20353008">
            <a:off x="3267072" y="580375"/>
            <a:ext cx="1892761" cy="3461012"/>
            <a:chOff x="5816599" y="3390899"/>
            <a:chExt cx="806421" cy="1474583"/>
          </a:xfrm>
        </p:grpSpPr>
        <p:sp>
          <p:nvSpPr>
            <p:cNvPr id="56" name="Shape">
              <a:extLst>
                <a:ext uri="{FF2B5EF4-FFF2-40B4-BE49-F238E27FC236}">
                  <a16:creationId xmlns="" xmlns:a16="http://schemas.microsoft.com/office/drawing/2014/main" id="{ACDA9C19-174F-45D1-B62A-ED096FC12816}"/>
                </a:ext>
              </a:extLst>
            </p:cNvPr>
            <p:cNvSpPr/>
            <p:nvPr/>
          </p:nvSpPr>
          <p:spPr>
            <a:xfrm>
              <a:off x="5968999" y="3543299"/>
              <a:ext cx="501143" cy="1322183"/>
            </a:xfrm>
            <a:custGeom>
              <a:avLst/>
              <a:gdLst/>
              <a:ahLst/>
              <a:cxnLst>
                <a:cxn ang="0">
                  <a:pos x="wd2" y="hd2"/>
                </a:cxn>
                <a:cxn ang="5400000">
                  <a:pos x="wd2" y="hd2"/>
                </a:cxn>
                <a:cxn ang="10800000">
                  <a:pos x="wd2" y="hd2"/>
                </a:cxn>
                <a:cxn ang="16200000">
                  <a:pos x="wd2" y="hd2"/>
                </a:cxn>
              </a:cxnLst>
              <a:rect l="0" t="0" r="r" b="b"/>
              <a:pathLst>
                <a:path w="21600" h="21548" extrusionOk="0">
                  <a:moveTo>
                    <a:pt x="21600" y="5619"/>
                  </a:moveTo>
                  <a:cubicBezTo>
                    <a:pt x="21600" y="5607"/>
                    <a:pt x="21595" y="5595"/>
                    <a:pt x="21595" y="5580"/>
                  </a:cubicBezTo>
                  <a:cubicBezTo>
                    <a:pt x="21485" y="1567"/>
                    <a:pt x="16695" y="0"/>
                    <a:pt x="10800" y="0"/>
                  </a:cubicBezTo>
                  <a:cubicBezTo>
                    <a:pt x="4905" y="0"/>
                    <a:pt x="115" y="1567"/>
                    <a:pt x="5" y="5580"/>
                  </a:cubicBezTo>
                  <a:cubicBezTo>
                    <a:pt x="5" y="5592"/>
                    <a:pt x="0" y="5605"/>
                    <a:pt x="0" y="5619"/>
                  </a:cubicBezTo>
                  <a:cubicBezTo>
                    <a:pt x="0" y="5628"/>
                    <a:pt x="0" y="5634"/>
                    <a:pt x="5" y="5642"/>
                  </a:cubicBezTo>
                  <a:cubicBezTo>
                    <a:pt x="5" y="5669"/>
                    <a:pt x="0" y="5696"/>
                    <a:pt x="0" y="5721"/>
                  </a:cubicBezTo>
                  <a:lnTo>
                    <a:pt x="11" y="5721"/>
                  </a:lnTo>
                  <a:cubicBezTo>
                    <a:pt x="77" y="6356"/>
                    <a:pt x="766" y="6961"/>
                    <a:pt x="1960" y="7412"/>
                  </a:cubicBezTo>
                  <a:lnTo>
                    <a:pt x="5293" y="8672"/>
                  </a:lnTo>
                  <a:cubicBezTo>
                    <a:pt x="6317" y="9059"/>
                    <a:pt x="6897" y="9585"/>
                    <a:pt x="6897" y="10134"/>
                  </a:cubicBezTo>
                  <a:lnTo>
                    <a:pt x="6897" y="19191"/>
                  </a:lnTo>
                  <a:cubicBezTo>
                    <a:pt x="6897" y="19433"/>
                    <a:pt x="7083" y="19671"/>
                    <a:pt x="7428" y="19874"/>
                  </a:cubicBezTo>
                  <a:lnTo>
                    <a:pt x="10012" y="21393"/>
                  </a:lnTo>
                  <a:cubicBezTo>
                    <a:pt x="10362" y="21598"/>
                    <a:pt x="11156" y="21600"/>
                    <a:pt x="11512" y="21397"/>
                  </a:cubicBezTo>
                  <a:lnTo>
                    <a:pt x="14166" y="19874"/>
                  </a:lnTo>
                  <a:cubicBezTo>
                    <a:pt x="14511" y="19669"/>
                    <a:pt x="14697" y="19433"/>
                    <a:pt x="14697" y="19191"/>
                  </a:cubicBezTo>
                  <a:lnTo>
                    <a:pt x="14697" y="10136"/>
                  </a:lnTo>
                  <a:cubicBezTo>
                    <a:pt x="14697" y="9587"/>
                    <a:pt x="15272" y="9061"/>
                    <a:pt x="16301" y="8674"/>
                  </a:cubicBezTo>
                  <a:lnTo>
                    <a:pt x="19635" y="7414"/>
                  </a:lnTo>
                  <a:cubicBezTo>
                    <a:pt x="20828" y="6963"/>
                    <a:pt x="21518" y="6358"/>
                    <a:pt x="21584" y="5723"/>
                  </a:cubicBezTo>
                  <a:lnTo>
                    <a:pt x="21594" y="5723"/>
                  </a:lnTo>
                  <a:cubicBezTo>
                    <a:pt x="21594" y="5696"/>
                    <a:pt x="21594" y="5669"/>
                    <a:pt x="21589" y="5644"/>
                  </a:cubicBezTo>
                  <a:cubicBezTo>
                    <a:pt x="21600" y="5634"/>
                    <a:pt x="21600" y="5628"/>
                    <a:pt x="21600" y="5619"/>
                  </a:cubicBezTo>
                  <a:close/>
                </a:path>
              </a:pathLst>
            </a:custGeom>
            <a:solidFill>
              <a:srgbClr val="EDEDEE"/>
            </a:solidFill>
            <a:ln w="12700">
              <a:miter lim="400000"/>
            </a:ln>
          </p:spPr>
          <p:txBody>
            <a:bodyPr lIns="38100" tIns="38100" rIns="38100" bIns="38100" anchor="ctr"/>
            <a:lstStyle/>
            <a:p>
              <a:pPr>
                <a:defRPr sz="3000"/>
              </a:pPr>
              <a:endParaRPr/>
            </a:p>
          </p:txBody>
        </p:sp>
        <p:sp>
          <p:nvSpPr>
            <p:cNvPr id="57" name="Shape">
              <a:extLst>
                <a:ext uri="{FF2B5EF4-FFF2-40B4-BE49-F238E27FC236}">
                  <a16:creationId xmlns="" xmlns:a16="http://schemas.microsoft.com/office/drawing/2014/main" id="{C9F88274-1B2A-47E5-A19E-0A235ADD990B}"/>
                </a:ext>
              </a:extLst>
            </p:cNvPr>
            <p:cNvSpPr/>
            <p:nvPr/>
          </p:nvSpPr>
          <p:spPr>
            <a:xfrm>
              <a:off x="6273800" y="4267199"/>
              <a:ext cx="37085" cy="433579"/>
            </a:xfrm>
            <a:custGeom>
              <a:avLst/>
              <a:gdLst/>
              <a:ahLst/>
              <a:cxnLst>
                <a:cxn ang="0">
                  <a:pos x="wd2" y="hd2"/>
                </a:cxn>
                <a:cxn ang="5400000">
                  <a:pos x="wd2" y="hd2"/>
                </a:cxn>
                <a:cxn ang="10800000">
                  <a:pos x="wd2" y="hd2"/>
                </a:cxn>
                <a:cxn ang="16200000">
                  <a:pos x="wd2" y="hd2"/>
                </a:cxn>
              </a:cxnLst>
              <a:rect l="0" t="0" r="r" b="b"/>
              <a:pathLst>
                <a:path w="21600" h="21600" extrusionOk="0">
                  <a:moveTo>
                    <a:pt x="0" y="462"/>
                  </a:moveTo>
                  <a:lnTo>
                    <a:pt x="0" y="21600"/>
                  </a:lnTo>
                  <a:cubicBezTo>
                    <a:pt x="5104" y="21372"/>
                    <a:pt x="11909" y="21239"/>
                    <a:pt x="19677" y="21239"/>
                  </a:cubicBezTo>
                  <a:cubicBezTo>
                    <a:pt x="20342" y="21239"/>
                    <a:pt x="21008" y="21239"/>
                    <a:pt x="21600" y="21246"/>
                  </a:cubicBezTo>
                  <a:lnTo>
                    <a:pt x="21600" y="0"/>
                  </a:lnTo>
                  <a:cubicBezTo>
                    <a:pt x="13833" y="70"/>
                    <a:pt x="6953" y="114"/>
                    <a:pt x="3033" y="133"/>
                  </a:cubicBezTo>
                  <a:cubicBezTo>
                    <a:pt x="2367" y="259"/>
                    <a:pt x="1257" y="367"/>
                    <a:pt x="0" y="462"/>
                  </a:cubicBezTo>
                  <a:close/>
                </a:path>
              </a:pathLst>
            </a:custGeom>
            <a:solidFill>
              <a:srgbClr val="6DBB6A"/>
            </a:solidFill>
            <a:ln w="12700">
              <a:miter lim="400000"/>
            </a:ln>
          </p:spPr>
          <p:txBody>
            <a:bodyPr lIns="38100" tIns="38100" rIns="38100" bIns="38100" anchor="ctr"/>
            <a:lstStyle/>
            <a:p>
              <a:pPr>
                <a:defRPr sz="3000"/>
              </a:pPr>
              <a:endParaRPr/>
            </a:p>
          </p:txBody>
        </p:sp>
        <p:sp>
          <p:nvSpPr>
            <p:cNvPr id="58" name="Shape">
              <a:extLst>
                <a:ext uri="{FF2B5EF4-FFF2-40B4-BE49-F238E27FC236}">
                  <a16:creationId xmlns="" xmlns:a16="http://schemas.microsoft.com/office/drawing/2014/main" id="{D27EC220-31F7-407A-A3F6-00972BFB77A3}"/>
                </a:ext>
              </a:extLst>
            </p:cNvPr>
            <p:cNvSpPr/>
            <p:nvPr/>
          </p:nvSpPr>
          <p:spPr>
            <a:xfrm>
              <a:off x="6190531" y="4282038"/>
              <a:ext cx="67692" cy="41541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593"/>
                  </a:lnTo>
                  <a:cubicBezTo>
                    <a:pt x="2796" y="21356"/>
                    <a:pt x="6565" y="21217"/>
                    <a:pt x="10780" y="21217"/>
                  </a:cubicBezTo>
                  <a:cubicBezTo>
                    <a:pt x="15035" y="21217"/>
                    <a:pt x="18804" y="21356"/>
                    <a:pt x="21600" y="21600"/>
                  </a:cubicBezTo>
                  <a:lnTo>
                    <a:pt x="21600" y="20"/>
                  </a:lnTo>
                  <a:cubicBezTo>
                    <a:pt x="18480" y="198"/>
                    <a:pt x="14711" y="284"/>
                    <a:pt x="10982" y="284"/>
                  </a:cubicBezTo>
                  <a:cubicBezTo>
                    <a:pt x="7092" y="284"/>
                    <a:pt x="3161" y="185"/>
                    <a:pt x="0" y="0"/>
                  </a:cubicBezTo>
                  <a:close/>
                </a:path>
              </a:pathLst>
            </a:custGeom>
            <a:solidFill>
              <a:srgbClr val="499F5F"/>
            </a:solidFill>
            <a:ln w="12700">
              <a:miter lim="400000"/>
            </a:ln>
          </p:spPr>
          <p:txBody>
            <a:bodyPr lIns="38100" tIns="38100" rIns="38100" bIns="38100" anchor="ctr"/>
            <a:lstStyle/>
            <a:p>
              <a:pPr>
                <a:defRPr sz="3000"/>
              </a:pPr>
              <a:endParaRPr/>
            </a:p>
          </p:txBody>
        </p:sp>
        <p:sp>
          <p:nvSpPr>
            <p:cNvPr id="59" name="Shape">
              <a:extLst>
                <a:ext uri="{FF2B5EF4-FFF2-40B4-BE49-F238E27FC236}">
                  <a16:creationId xmlns="" xmlns:a16="http://schemas.microsoft.com/office/drawing/2014/main" id="{2CD6A45A-2D66-48FB-80E2-18D45EB7AE97}"/>
                </a:ext>
              </a:extLst>
            </p:cNvPr>
            <p:cNvSpPr/>
            <p:nvPr/>
          </p:nvSpPr>
          <p:spPr>
            <a:xfrm>
              <a:off x="6134363" y="4159189"/>
              <a:ext cx="180975" cy="24665"/>
            </a:xfrm>
            <a:custGeom>
              <a:avLst/>
              <a:gdLst/>
              <a:ahLst/>
              <a:cxnLst>
                <a:cxn ang="0">
                  <a:pos x="wd2" y="hd2"/>
                </a:cxn>
                <a:cxn ang="5400000">
                  <a:pos x="wd2" y="hd2"/>
                </a:cxn>
                <a:cxn ang="10800000">
                  <a:pos x="wd2" y="hd2"/>
                </a:cxn>
                <a:cxn ang="16200000">
                  <a:pos x="wd2" y="hd2"/>
                </a:cxn>
              </a:cxnLst>
              <a:rect l="0" t="0" r="r" b="b"/>
              <a:pathLst>
                <a:path w="21600" h="17122" extrusionOk="0">
                  <a:moveTo>
                    <a:pt x="0" y="0"/>
                  </a:moveTo>
                  <a:lnTo>
                    <a:pt x="0" y="10932"/>
                  </a:lnTo>
                  <a:cubicBezTo>
                    <a:pt x="4290" y="15958"/>
                    <a:pt x="12232" y="21600"/>
                    <a:pt x="21600" y="11549"/>
                  </a:cubicBezTo>
                  <a:lnTo>
                    <a:pt x="21600" y="441"/>
                  </a:lnTo>
                  <a:cubicBezTo>
                    <a:pt x="17765" y="4408"/>
                    <a:pt x="14173" y="5995"/>
                    <a:pt x="10974" y="5995"/>
                  </a:cubicBezTo>
                  <a:cubicBezTo>
                    <a:pt x="6412" y="5995"/>
                    <a:pt x="2637" y="2998"/>
                    <a:pt x="0" y="0"/>
                  </a:cubicBezTo>
                  <a:close/>
                </a:path>
              </a:pathLst>
            </a:custGeom>
            <a:solidFill>
              <a:srgbClr val="808184"/>
            </a:solidFill>
            <a:ln w="12700">
              <a:miter lim="400000"/>
            </a:ln>
          </p:spPr>
          <p:txBody>
            <a:bodyPr lIns="38100" tIns="38100" rIns="38100" bIns="38100" anchor="ctr"/>
            <a:lstStyle/>
            <a:p>
              <a:pPr>
                <a:defRPr sz="3000"/>
              </a:pPr>
              <a:endParaRPr dirty="0"/>
            </a:p>
          </p:txBody>
        </p:sp>
        <p:sp>
          <p:nvSpPr>
            <p:cNvPr id="60" name="Shape">
              <a:extLst>
                <a:ext uri="{FF2B5EF4-FFF2-40B4-BE49-F238E27FC236}">
                  <a16:creationId xmlns="" xmlns:a16="http://schemas.microsoft.com/office/drawing/2014/main" id="{ECFF9F58-E786-442C-A7D6-6A7F1CC8CC7B}"/>
                </a:ext>
              </a:extLst>
            </p:cNvPr>
            <p:cNvSpPr/>
            <p:nvPr/>
          </p:nvSpPr>
          <p:spPr>
            <a:xfrm>
              <a:off x="6134100" y="4191000"/>
              <a:ext cx="180975" cy="24665"/>
            </a:xfrm>
            <a:custGeom>
              <a:avLst/>
              <a:gdLst/>
              <a:ahLst/>
              <a:cxnLst>
                <a:cxn ang="0">
                  <a:pos x="wd2" y="hd2"/>
                </a:cxn>
                <a:cxn ang="5400000">
                  <a:pos x="wd2" y="hd2"/>
                </a:cxn>
                <a:cxn ang="10800000">
                  <a:pos x="wd2" y="hd2"/>
                </a:cxn>
                <a:cxn ang="16200000">
                  <a:pos x="wd2" y="hd2"/>
                </a:cxn>
              </a:cxnLst>
              <a:rect l="0" t="0" r="r" b="b"/>
              <a:pathLst>
                <a:path w="21600" h="17122" extrusionOk="0">
                  <a:moveTo>
                    <a:pt x="0" y="0"/>
                  </a:moveTo>
                  <a:lnTo>
                    <a:pt x="0" y="10932"/>
                  </a:lnTo>
                  <a:cubicBezTo>
                    <a:pt x="4290" y="15958"/>
                    <a:pt x="12232" y="21600"/>
                    <a:pt x="21600" y="11549"/>
                  </a:cubicBezTo>
                  <a:lnTo>
                    <a:pt x="21600" y="441"/>
                  </a:lnTo>
                  <a:cubicBezTo>
                    <a:pt x="17765" y="4408"/>
                    <a:pt x="14173" y="5995"/>
                    <a:pt x="10974" y="5995"/>
                  </a:cubicBezTo>
                  <a:cubicBezTo>
                    <a:pt x="6412" y="5995"/>
                    <a:pt x="2637" y="2910"/>
                    <a:pt x="0" y="0"/>
                  </a:cubicBezTo>
                  <a:close/>
                </a:path>
              </a:pathLst>
            </a:custGeom>
            <a:solidFill>
              <a:srgbClr val="808184"/>
            </a:solidFill>
            <a:ln w="12700">
              <a:miter lim="400000"/>
            </a:ln>
          </p:spPr>
          <p:txBody>
            <a:bodyPr lIns="38100" tIns="38100" rIns="38100" bIns="38100" anchor="ctr"/>
            <a:lstStyle/>
            <a:p>
              <a:pPr>
                <a:defRPr sz="3000"/>
              </a:pPr>
              <a:endParaRPr/>
            </a:p>
          </p:txBody>
        </p:sp>
        <p:sp>
          <p:nvSpPr>
            <p:cNvPr id="61" name="Shape">
              <a:extLst>
                <a:ext uri="{FF2B5EF4-FFF2-40B4-BE49-F238E27FC236}">
                  <a16:creationId xmlns="" xmlns:a16="http://schemas.microsoft.com/office/drawing/2014/main" id="{386A5D86-5F80-4410-B2A3-55E193BB5039}"/>
                </a:ext>
              </a:extLst>
            </p:cNvPr>
            <p:cNvSpPr/>
            <p:nvPr/>
          </p:nvSpPr>
          <p:spPr>
            <a:xfrm>
              <a:off x="6133643" y="4224586"/>
              <a:ext cx="181103" cy="454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8688"/>
                  </a:lnTo>
                  <a:cubicBezTo>
                    <a:pt x="2757" y="10800"/>
                    <a:pt x="5438" y="11765"/>
                    <a:pt x="5483" y="11765"/>
                  </a:cubicBezTo>
                  <a:cubicBezTo>
                    <a:pt x="5998" y="11946"/>
                    <a:pt x="6392" y="13636"/>
                    <a:pt x="6392" y="15687"/>
                  </a:cubicBezTo>
                  <a:cubicBezTo>
                    <a:pt x="6392" y="17195"/>
                    <a:pt x="8043" y="21600"/>
                    <a:pt x="11209" y="21600"/>
                  </a:cubicBezTo>
                  <a:cubicBezTo>
                    <a:pt x="14375" y="21600"/>
                    <a:pt x="16026" y="17195"/>
                    <a:pt x="16026" y="15687"/>
                  </a:cubicBezTo>
                  <a:cubicBezTo>
                    <a:pt x="16026" y="13575"/>
                    <a:pt x="16450" y="11826"/>
                    <a:pt x="16980" y="11765"/>
                  </a:cubicBezTo>
                  <a:cubicBezTo>
                    <a:pt x="17010" y="11765"/>
                    <a:pt x="19101" y="11403"/>
                    <a:pt x="21600" y="10317"/>
                  </a:cubicBezTo>
                  <a:lnTo>
                    <a:pt x="21600" y="302"/>
                  </a:lnTo>
                  <a:cubicBezTo>
                    <a:pt x="17768" y="3017"/>
                    <a:pt x="14178" y="4103"/>
                    <a:pt x="10982" y="4103"/>
                  </a:cubicBezTo>
                  <a:cubicBezTo>
                    <a:pt x="6407" y="4103"/>
                    <a:pt x="2636" y="2051"/>
                    <a:pt x="0" y="0"/>
                  </a:cubicBezTo>
                  <a:close/>
                </a:path>
              </a:pathLst>
            </a:custGeom>
            <a:solidFill>
              <a:srgbClr val="535154"/>
            </a:solidFill>
            <a:ln w="12700">
              <a:miter lim="400000"/>
            </a:ln>
          </p:spPr>
          <p:txBody>
            <a:bodyPr lIns="38100" tIns="38100" rIns="38100" bIns="38100" anchor="ctr"/>
            <a:lstStyle/>
            <a:p>
              <a:pPr>
                <a:defRPr sz="3000"/>
              </a:pPr>
              <a:endParaRPr/>
            </a:p>
          </p:txBody>
        </p:sp>
        <p:sp>
          <p:nvSpPr>
            <p:cNvPr id="62" name="Shape">
              <a:extLst>
                <a:ext uri="{FF2B5EF4-FFF2-40B4-BE49-F238E27FC236}">
                  <a16:creationId xmlns="" xmlns:a16="http://schemas.microsoft.com/office/drawing/2014/main" id="{66758BE8-AFBF-4674-8605-D5EF10B20409}"/>
                </a:ext>
              </a:extLst>
            </p:cNvPr>
            <p:cNvSpPr/>
            <p:nvPr/>
          </p:nvSpPr>
          <p:spPr>
            <a:xfrm>
              <a:off x="6134100" y="4254500"/>
              <a:ext cx="42926" cy="43624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566"/>
                  </a:lnTo>
                  <a:cubicBezTo>
                    <a:pt x="20705" y="478"/>
                    <a:pt x="19938" y="377"/>
                    <a:pt x="19427" y="277"/>
                  </a:cubicBezTo>
                  <a:cubicBezTo>
                    <a:pt x="15465" y="233"/>
                    <a:pt x="7924" y="145"/>
                    <a:pt x="0" y="0"/>
                  </a:cubicBezTo>
                  <a:lnTo>
                    <a:pt x="0" y="21298"/>
                  </a:lnTo>
                  <a:cubicBezTo>
                    <a:pt x="1662" y="21279"/>
                    <a:pt x="3387" y="21273"/>
                    <a:pt x="5112" y="21273"/>
                  </a:cubicBezTo>
                  <a:cubicBezTo>
                    <a:pt x="11567" y="21267"/>
                    <a:pt x="17254" y="21392"/>
                    <a:pt x="21600" y="21600"/>
                  </a:cubicBezTo>
                  <a:close/>
                </a:path>
              </a:pathLst>
            </a:custGeom>
            <a:solidFill>
              <a:srgbClr val="2F764E"/>
            </a:solidFill>
            <a:ln w="12700">
              <a:miter lim="400000"/>
            </a:ln>
          </p:spPr>
          <p:txBody>
            <a:bodyPr lIns="38100" tIns="38100" rIns="38100" bIns="38100" anchor="ctr"/>
            <a:lstStyle/>
            <a:p>
              <a:pPr>
                <a:defRPr sz="3000"/>
              </a:pPr>
              <a:endParaRPr/>
            </a:p>
          </p:txBody>
        </p:sp>
        <p:sp>
          <p:nvSpPr>
            <p:cNvPr id="63" name="Shape">
              <a:extLst>
                <a:ext uri="{FF2B5EF4-FFF2-40B4-BE49-F238E27FC236}">
                  <a16:creationId xmlns="" xmlns:a16="http://schemas.microsoft.com/office/drawing/2014/main" id="{55AC6A37-838C-4436-A293-D5550146922F}"/>
                </a:ext>
              </a:extLst>
            </p:cNvPr>
            <p:cNvSpPr/>
            <p:nvPr/>
          </p:nvSpPr>
          <p:spPr>
            <a:xfrm>
              <a:off x="6134100" y="4711700"/>
              <a:ext cx="180848" cy="101347"/>
            </a:xfrm>
            <a:custGeom>
              <a:avLst/>
              <a:gdLst/>
              <a:ahLst/>
              <a:cxnLst>
                <a:cxn ang="0">
                  <a:pos x="wd2" y="hd2"/>
                </a:cxn>
                <a:cxn ang="5400000">
                  <a:pos x="wd2" y="hd2"/>
                </a:cxn>
                <a:cxn ang="10800000">
                  <a:pos x="wd2" y="hd2"/>
                </a:cxn>
                <a:cxn ang="16200000">
                  <a:pos x="wd2" y="hd2"/>
                </a:cxn>
              </a:cxnLst>
              <a:rect l="0" t="0" r="r" b="b"/>
              <a:pathLst>
                <a:path w="21600" h="21600" extrusionOk="0">
                  <a:moveTo>
                    <a:pt x="17171" y="2707"/>
                  </a:moveTo>
                  <a:cubicBezTo>
                    <a:pt x="17171" y="3681"/>
                    <a:pt x="16731" y="4466"/>
                    <a:pt x="16185" y="4466"/>
                  </a:cubicBezTo>
                  <a:cubicBezTo>
                    <a:pt x="15639" y="4466"/>
                    <a:pt x="15168" y="3681"/>
                    <a:pt x="15168" y="2707"/>
                  </a:cubicBezTo>
                  <a:cubicBezTo>
                    <a:pt x="15168" y="1759"/>
                    <a:pt x="13636" y="0"/>
                    <a:pt x="11134" y="0"/>
                  </a:cubicBezTo>
                  <a:cubicBezTo>
                    <a:pt x="9010" y="0"/>
                    <a:pt x="7584" y="1272"/>
                    <a:pt x="7205" y="2220"/>
                  </a:cubicBezTo>
                  <a:cubicBezTo>
                    <a:pt x="7220" y="2382"/>
                    <a:pt x="7220" y="2544"/>
                    <a:pt x="7220" y="2707"/>
                  </a:cubicBezTo>
                  <a:cubicBezTo>
                    <a:pt x="7220" y="3681"/>
                    <a:pt x="6780" y="4466"/>
                    <a:pt x="6234" y="4466"/>
                  </a:cubicBezTo>
                  <a:lnTo>
                    <a:pt x="6113" y="4466"/>
                  </a:lnTo>
                  <a:cubicBezTo>
                    <a:pt x="5567" y="4466"/>
                    <a:pt x="5127" y="3681"/>
                    <a:pt x="5127" y="2707"/>
                  </a:cubicBezTo>
                  <a:lnTo>
                    <a:pt x="5127" y="2192"/>
                  </a:lnTo>
                  <a:cubicBezTo>
                    <a:pt x="4733" y="1218"/>
                    <a:pt x="3307" y="0"/>
                    <a:pt x="1213" y="0"/>
                  </a:cubicBezTo>
                  <a:cubicBezTo>
                    <a:pt x="774" y="0"/>
                    <a:pt x="379" y="81"/>
                    <a:pt x="0" y="162"/>
                  </a:cubicBezTo>
                  <a:lnTo>
                    <a:pt x="0" y="1678"/>
                  </a:lnTo>
                  <a:cubicBezTo>
                    <a:pt x="0" y="4845"/>
                    <a:pt x="516" y="7958"/>
                    <a:pt x="1471" y="10611"/>
                  </a:cubicBezTo>
                  <a:lnTo>
                    <a:pt x="5400" y="21519"/>
                  </a:lnTo>
                  <a:cubicBezTo>
                    <a:pt x="7008" y="20165"/>
                    <a:pt x="8798" y="19353"/>
                    <a:pt x="10679" y="19353"/>
                  </a:cubicBezTo>
                  <a:cubicBezTo>
                    <a:pt x="12605" y="19353"/>
                    <a:pt x="14440" y="20165"/>
                    <a:pt x="16063" y="21600"/>
                  </a:cubicBezTo>
                  <a:lnTo>
                    <a:pt x="20129" y="10611"/>
                  </a:lnTo>
                  <a:cubicBezTo>
                    <a:pt x="21084" y="7931"/>
                    <a:pt x="21600" y="4845"/>
                    <a:pt x="21600" y="1678"/>
                  </a:cubicBezTo>
                  <a:lnTo>
                    <a:pt x="21600" y="27"/>
                  </a:lnTo>
                  <a:cubicBezTo>
                    <a:pt x="21463" y="27"/>
                    <a:pt x="21342" y="0"/>
                    <a:pt x="21206" y="0"/>
                  </a:cubicBezTo>
                  <a:cubicBezTo>
                    <a:pt x="18703" y="0"/>
                    <a:pt x="17171" y="1759"/>
                    <a:pt x="17171" y="2707"/>
                  </a:cubicBezTo>
                  <a:close/>
                </a:path>
              </a:pathLst>
            </a:custGeom>
            <a:solidFill>
              <a:srgbClr val="E4C4A7"/>
            </a:solidFill>
            <a:ln w="12700">
              <a:miter lim="400000"/>
            </a:ln>
          </p:spPr>
          <p:txBody>
            <a:bodyPr lIns="38100" tIns="38100" rIns="38100" bIns="38100" anchor="ctr"/>
            <a:lstStyle/>
            <a:p>
              <a:pPr>
                <a:defRPr sz="3000"/>
              </a:pPr>
              <a:endParaRPr/>
            </a:p>
          </p:txBody>
        </p:sp>
        <p:sp>
          <p:nvSpPr>
            <p:cNvPr id="64" name="Shape">
              <a:extLst>
                <a:ext uri="{FF2B5EF4-FFF2-40B4-BE49-F238E27FC236}">
                  <a16:creationId xmlns="" xmlns:a16="http://schemas.microsoft.com/office/drawing/2014/main" id="{44D30731-D87C-4BB8-9493-A49A162D9142}"/>
                </a:ext>
              </a:extLst>
            </p:cNvPr>
            <p:cNvSpPr/>
            <p:nvPr/>
          </p:nvSpPr>
          <p:spPr>
            <a:xfrm>
              <a:off x="6184899" y="4813300"/>
              <a:ext cx="71122" cy="45038"/>
            </a:xfrm>
            <a:custGeom>
              <a:avLst/>
              <a:gdLst/>
              <a:ahLst/>
              <a:cxnLst>
                <a:cxn ang="0">
                  <a:pos x="wd2" y="hd2"/>
                </a:cxn>
                <a:cxn ang="5400000">
                  <a:pos x="wd2" y="hd2"/>
                </a:cxn>
                <a:cxn ang="10800000">
                  <a:pos x="wd2" y="hd2"/>
                </a:cxn>
                <a:cxn ang="16200000">
                  <a:pos x="wd2" y="hd2"/>
                </a:cxn>
              </a:cxnLst>
              <a:rect l="0" t="0" r="r" b="b"/>
              <a:pathLst>
                <a:path w="21600" h="20158" extrusionOk="0">
                  <a:moveTo>
                    <a:pt x="16007" y="15973"/>
                  </a:moveTo>
                  <a:lnTo>
                    <a:pt x="21600" y="3524"/>
                  </a:lnTo>
                  <a:cubicBezTo>
                    <a:pt x="18283" y="1307"/>
                    <a:pt x="14580" y="0"/>
                    <a:pt x="10684" y="0"/>
                  </a:cubicBezTo>
                  <a:cubicBezTo>
                    <a:pt x="6866" y="0"/>
                    <a:pt x="3278" y="1251"/>
                    <a:pt x="0" y="3354"/>
                  </a:cubicBezTo>
                  <a:lnTo>
                    <a:pt x="5477" y="15859"/>
                  </a:lnTo>
                  <a:cubicBezTo>
                    <a:pt x="7907" y="21543"/>
                    <a:pt x="13500" y="21600"/>
                    <a:pt x="16007" y="15973"/>
                  </a:cubicBezTo>
                  <a:close/>
                </a:path>
              </a:pathLst>
            </a:custGeom>
            <a:solidFill>
              <a:srgbClr val="535154"/>
            </a:solidFill>
            <a:ln w="12700">
              <a:miter lim="400000"/>
            </a:ln>
          </p:spPr>
          <p:txBody>
            <a:bodyPr lIns="38100" tIns="38100" rIns="38100" bIns="38100" anchor="ctr"/>
            <a:lstStyle/>
            <a:p>
              <a:pPr>
                <a:defRPr sz="3000"/>
              </a:pPr>
              <a:endParaRPr/>
            </a:p>
          </p:txBody>
        </p:sp>
        <p:sp>
          <p:nvSpPr>
            <p:cNvPr id="65" name="Shape">
              <a:extLst>
                <a:ext uri="{FF2B5EF4-FFF2-40B4-BE49-F238E27FC236}">
                  <a16:creationId xmlns="" xmlns:a16="http://schemas.microsoft.com/office/drawing/2014/main" id="{2DF5939D-B350-4B11-AE91-5B1A83E6611F}"/>
                </a:ext>
              </a:extLst>
            </p:cNvPr>
            <p:cNvSpPr/>
            <p:nvPr/>
          </p:nvSpPr>
          <p:spPr>
            <a:xfrm>
              <a:off x="6070600" y="3848099"/>
              <a:ext cx="66049" cy="30247"/>
            </a:xfrm>
            <a:custGeom>
              <a:avLst/>
              <a:gdLst/>
              <a:ahLst/>
              <a:cxnLst>
                <a:cxn ang="0">
                  <a:pos x="wd2" y="hd2"/>
                </a:cxn>
                <a:cxn ang="5400000">
                  <a:pos x="wd2" y="hd2"/>
                </a:cxn>
                <a:cxn ang="10800000">
                  <a:pos x="wd2" y="hd2"/>
                </a:cxn>
                <a:cxn ang="16200000">
                  <a:pos x="wd2" y="hd2"/>
                </a:cxn>
              </a:cxnLst>
              <a:rect l="0" t="0" r="r" b="b"/>
              <a:pathLst>
                <a:path w="19435" h="18706" extrusionOk="0">
                  <a:moveTo>
                    <a:pt x="14238" y="14839"/>
                  </a:moveTo>
                  <a:cubicBezTo>
                    <a:pt x="19320" y="10205"/>
                    <a:pt x="21600" y="9420"/>
                    <a:pt x="16779" y="3058"/>
                  </a:cubicBezTo>
                  <a:cubicBezTo>
                    <a:pt x="15247" y="1015"/>
                    <a:pt x="13341" y="623"/>
                    <a:pt x="11547" y="230"/>
                  </a:cubicBezTo>
                  <a:cubicBezTo>
                    <a:pt x="6839" y="-791"/>
                    <a:pt x="2952" y="1644"/>
                    <a:pt x="0" y="6278"/>
                  </a:cubicBezTo>
                  <a:cubicBezTo>
                    <a:pt x="785" y="8242"/>
                    <a:pt x="1607" y="10127"/>
                    <a:pt x="2541" y="11776"/>
                  </a:cubicBezTo>
                  <a:cubicBezTo>
                    <a:pt x="7624" y="20809"/>
                    <a:pt x="8371" y="20102"/>
                    <a:pt x="14238" y="14839"/>
                  </a:cubicBezTo>
                  <a:close/>
                </a:path>
              </a:pathLst>
            </a:custGeom>
            <a:solidFill>
              <a:schemeClr val="accent1"/>
            </a:solidFill>
            <a:ln w="12700">
              <a:miter lim="400000"/>
            </a:ln>
          </p:spPr>
          <p:txBody>
            <a:bodyPr lIns="38100" tIns="38100" rIns="38100" bIns="38100" anchor="ctr"/>
            <a:lstStyle/>
            <a:p>
              <a:pPr>
                <a:defRPr sz="3000"/>
              </a:pPr>
              <a:endParaRPr/>
            </a:p>
          </p:txBody>
        </p:sp>
        <p:sp>
          <p:nvSpPr>
            <p:cNvPr id="66" name="Shape">
              <a:extLst>
                <a:ext uri="{FF2B5EF4-FFF2-40B4-BE49-F238E27FC236}">
                  <a16:creationId xmlns="" xmlns:a16="http://schemas.microsoft.com/office/drawing/2014/main" id="{2A7423C8-F4FE-45CB-BAB2-D7BA046BAA50}"/>
                </a:ext>
              </a:extLst>
            </p:cNvPr>
            <p:cNvSpPr/>
            <p:nvPr/>
          </p:nvSpPr>
          <p:spPr>
            <a:xfrm>
              <a:off x="6213032" y="4052336"/>
              <a:ext cx="12161" cy="73153"/>
            </a:xfrm>
            <a:custGeom>
              <a:avLst/>
              <a:gdLst/>
              <a:ahLst/>
              <a:cxnLst>
                <a:cxn ang="0">
                  <a:pos x="wd2" y="hd2"/>
                </a:cxn>
                <a:cxn ang="5400000">
                  <a:pos x="wd2" y="hd2"/>
                </a:cxn>
                <a:cxn ang="10800000">
                  <a:pos x="wd2" y="hd2"/>
                </a:cxn>
                <a:cxn ang="16200000">
                  <a:pos x="wd2" y="hd2"/>
                </a:cxn>
              </a:cxnLst>
              <a:rect l="0" t="0" r="r" b="b"/>
              <a:pathLst>
                <a:path w="21322" h="21600" extrusionOk="0">
                  <a:moveTo>
                    <a:pt x="124" y="112"/>
                  </a:moveTo>
                  <a:cubicBezTo>
                    <a:pt x="-99" y="7275"/>
                    <a:pt x="-99" y="14437"/>
                    <a:pt x="792" y="21600"/>
                  </a:cubicBezTo>
                  <a:cubicBezTo>
                    <a:pt x="7472" y="21600"/>
                    <a:pt x="14375" y="21600"/>
                    <a:pt x="21278" y="21600"/>
                  </a:cubicBezTo>
                  <a:cubicBezTo>
                    <a:pt x="21501" y="14400"/>
                    <a:pt x="20833" y="7200"/>
                    <a:pt x="20165" y="0"/>
                  </a:cubicBezTo>
                  <a:cubicBezTo>
                    <a:pt x="13262" y="75"/>
                    <a:pt x="6582" y="112"/>
                    <a:pt x="124" y="112"/>
                  </a:cubicBezTo>
                  <a:close/>
                </a:path>
              </a:pathLst>
            </a:custGeom>
            <a:solidFill>
              <a:schemeClr val="accent3">
                <a:lumMod val="60000"/>
                <a:lumOff val="40000"/>
              </a:schemeClr>
            </a:solidFill>
            <a:ln w="12700">
              <a:miter lim="400000"/>
            </a:ln>
          </p:spPr>
          <p:txBody>
            <a:bodyPr lIns="38100" tIns="38100" rIns="38100" bIns="38100" anchor="ctr"/>
            <a:lstStyle/>
            <a:p>
              <a:pPr>
                <a:defRPr sz="3000"/>
              </a:pPr>
              <a:endParaRPr/>
            </a:p>
          </p:txBody>
        </p:sp>
        <p:sp>
          <p:nvSpPr>
            <p:cNvPr id="67" name="Shape">
              <a:extLst>
                <a:ext uri="{FF2B5EF4-FFF2-40B4-BE49-F238E27FC236}">
                  <a16:creationId xmlns="" xmlns:a16="http://schemas.microsoft.com/office/drawing/2014/main" id="{19D0F94D-7641-416D-9E59-008E04141C75}"/>
                </a:ext>
              </a:extLst>
            </p:cNvPr>
            <p:cNvSpPr/>
            <p:nvPr/>
          </p:nvSpPr>
          <p:spPr>
            <a:xfrm>
              <a:off x="5968999" y="3543299"/>
              <a:ext cx="501143" cy="580772"/>
            </a:xfrm>
            <a:custGeom>
              <a:avLst/>
              <a:gdLst/>
              <a:ahLst/>
              <a:cxnLst>
                <a:cxn ang="0">
                  <a:pos x="wd2" y="hd2"/>
                </a:cxn>
                <a:cxn ang="5400000">
                  <a:pos x="wd2" y="hd2"/>
                </a:cxn>
                <a:cxn ang="10800000">
                  <a:pos x="wd2" y="hd2"/>
                </a:cxn>
                <a:cxn ang="16200000">
                  <a:pos x="wd2" y="hd2"/>
                </a:cxn>
              </a:cxnLst>
              <a:rect l="0" t="0" r="r" b="b"/>
              <a:pathLst>
                <a:path w="21600" h="21600" extrusionOk="0">
                  <a:moveTo>
                    <a:pt x="21600" y="12824"/>
                  </a:moveTo>
                  <a:cubicBezTo>
                    <a:pt x="21600" y="12796"/>
                    <a:pt x="21595" y="12767"/>
                    <a:pt x="21595" y="12734"/>
                  </a:cubicBezTo>
                  <a:cubicBezTo>
                    <a:pt x="21485" y="3576"/>
                    <a:pt x="16695" y="0"/>
                    <a:pt x="10800" y="0"/>
                  </a:cubicBezTo>
                  <a:cubicBezTo>
                    <a:pt x="4905" y="0"/>
                    <a:pt x="115" y="3576"/>
                    <a:pt x="5" y="12734"/>
                  </a:cubicBezTo>
                  <a:cubicBezTo>
                    <a:pt x="5" y="12763"/>
                    <a:pt x="0" y="12791"/>
                    <a:pt x="0" y="12824"/>
                  </a:cubicBezTo>
                  <a:cubicBezTo>
                    <a:pt x="0" y="12843"/>
                    <a:pt x="0" y="12857"/>
                    <a:pt x="5" y="12876"/>
                  </a:cubicBezTo>
                  <a:cubicBezTo>
                    <a:pt x="5" y="12937"/>
                    <a:pt x="0" y="12999"/>
                    <a:pt x="0" y="13055"/>
                  </a:cubicBezTo>
                  <a:lnTo>
                    <a:pt x="11" y="13055"/>
                  </a:lnTo>
                  <a:cubicBezTo>
                    <a:pt x="77" y="14505"/>
                    <a:pt x="766" y="15885"/>
                    <a:pt x="1960" y="16914"/>
                  </a:cubicBezTo>
                  <a:lnTo>
                    <a:pt x="5293" y="19791"/>
                  </a:lnTo>
                  <a:cubicBezTo>
                    <a:pt x="5769" y="20202"/>
                    <a:pt x="6147" y="20688"/>
                    <a:pt x="6415" y="21208"/>
                  </a:cubicBezTo>
                  <a:cubicBezTo>
                    <a:pt x="7111" y="21345"/>
                    <a:pt x="8255" y="21529"/>
                    <a:pt x="9700" y="21600"/>
                  </a:cubicBezTo>
                  <a:cubicBezTo>
                    <a:pt x="9683" y="20693"/>
                    <a:pt x="9678" y="19791"/>
                    <a:pt x="9683" y="18884"/>
                  </a:cubicBezTo>
                  <a:cubicBezTo>
                    <a:pt x="9481" y="18870"/>
                    <a:pt x="9278" y="18846"/>
                    <a:pt x="9081" y="18818"/>
                  </a:cubicBezTo>
                  <a:cubicBezTo>
                    <a:pt x="7275" y="18563"/>
                    <a:pt x="5326" y="17821"/>
                    <a:pt x="4062" y="16669"/>
                  </a:cubicBezTo>
                  <a:cubicBezTo>
                    <a:pt x="2770" y="15493"/>
                    <a:pt x="1680" y="13424"/>
                    <a:pt x="3153" y="12016"/>
                  </a:cubicBezTo>
                  <a:cubicBezTo>
                    <a:pt x="3208" y="11964"/>
                    <a:pt x="3268" y="11927"/>
                    <a:pt x="3323" y="11879"/>
                  </a:cubicBezTo>
                  <a:cubicBezTo>
                    <a:pt x="2403" y="10769"/>
                    <a:pt x="2474" y="9244"/>
                    <a:pt x="2677" y="7935"/>
                  </a:cubicBezTo>
                  <a:cubicBezTo>
                    <a:pt x="2868" y="6679"/>
                    <a:pt x="3345" y="5167"/>
                    <a:pt x="4817" y="4605"/>
                  </a:cubicBezTo>
                  <a:cubicBezTo>
                    <a:pt x="6333" y="4029"/>
                    <a:pt x="7943" y="4662"/>
                    <a:pt x="8846" y="5786"/>
                  </a:cubicBezTo>
                  <a:cubicBezTo>
                    <a:pt x="10439" y="7765"/>
                    <a:pt x="10433" y="10514"/>
                    <a:pt x="10559" y="12829"/>
                  </a:cubicBezTo>
                  <a:cubicBezTo>
                    <a:pt x="10663" y="14718"/>
                    <a:pt x="10636" y="16612"/>
                    <a:pt x="10619" y="18501"/>
                  </a:cubicBezTo>
                  <a:cubicBezTo>
                    <a:pt x="10778" y="18511"/>
                    <a:pt x="10942" y="18516"/>
                    <a:pt x="11101" y="18516"/>
                  </a:cubicBezTo>
                  <a:cubicBezTo>
                    <a:pt x="11057" y="16281"/>
                    <a:pt x="11002" y="14047"/>
                    <a:pt x="11134" y="11813"/>
                  </a:cubicBezTo>
                  <a:cubicBezTo>
                    <a:pt x="11260" y="9640"/>
                    <a:pt x="11364" y="6821"/>
                    <a:pt x="13373" y="5243"/>
                  </a:cubicBezTo>
                  <a:cubicBezTo>
                    <a:pt x="14473" y="4374"/>
                    <a:pt x="16383" y="3944"/>
                    <a:pt x="17571" y="4922"/>
                  </a:cubicBezTo>
                  <a:cubicBezTo>
                    <a:pt x="18923" y="6036"/>
                    <a:pt x="19104" y="8242"/>
                    <a:pt x="18989" y="9749"/>
                  </a:cubicBezTo>
                  <a:cubicBezTo>
                    <a:pt x="18934" y="10458"/>
                    <a:pt x="18710" y="11142"/>
                    <a:pt x="18272" y="11686"/>
                  </a:cubicBezTo>
                  <a:cubicBezTo>
                    <a:pt x="18929" y="12215"/>
                    <a:pt x="19295" y="12985"/>
                    <a:pt x="19148" y="13891"/>
                  </a:cubicBezTo>
                  <a:cubicBezTo>
                    <a:pt x="18677" y="16796"/>
                    <a:pt x="15300" y="18445"/>
                    <a:pt x="12021" y="18823"/>
                  </a:cubicBezTo>
                  <a:cubicBezTo>
                    <a:pt x="12043" y="19744"/>
                    <a:pt x="12053" y="20670"/>
                    <a:pt x="12048" y="21591"/>
                  </a:cubicBezTo>
                  <a:cubicBezTo>
                    <a:pt x="13017" y="21543"/>
                    <a:pt x="14057" y="21439"/>
                    <a:pt x="15152" y="21246"/>
                  </a:cubicBezTo>
                  <a:cubicBezTo>
                    <a:pt x="15425" y="20703"/>
                    <a:pt x="15809" y="20207"/>
                    <a:pt x="16301" y="19781"/>
                  </a:cubicBezTo>
                  <a:lnTo>
                    <a:pt x="19635" y="16905"/>
                  </a:lnTo>
                  <a:cubicBezTo>
                    <a:pt x="20828" y="15875"/>
                    <a:pt x="21518" y="14496"/>
                    <a:pt x="21584" y="13046"/>
                  </a:cubicBezTo>
                  <a:lnTo>
                    <a:pt x="21594" y="13046"/>
                  </a:lnTo>
                  <a:cubicBezTo>
                    <a:pt x="21594" y="12985"/>
                    <a:pt x="21594" y="12923"/>
                    <a:pt x="21589" y="12866"/>
                  </a:cubicBezTo>
                  <a:cubicBezTo>
                    <a:pt x="21600" y="12857"/>
                    <a:pt x="21600" y="12843"/>
                    <a:pt x="21600" y="12824"/>
                  </a:cubicBezTo>
                  <a:close/>
                </a:path>
              </a:pathLst>
            </a:custGeom>
            <a:solidFill>
              <a:schemeClr val="accent3">
                <a:lumMod val="60000"/>
                <a:lumOff val="40000"/>
              </a:schemeClr>
            </a:solidFill>
            <a:ln w="12700">
              <a:miter lim="400000"/>
            </a:ln>
          </p:spPr>
          <p:txBody>
            <a:bodyPr lIns="38100" tIns="38100" rIns="38100" bIns="38100" anchor="ctr"/>
            <a:lstStyle/>
            <a:p>
              <a:pPr>
                <a:defRPr sz="3000"/>
              </a:pPr>
              <a:endParaRPr/>
            </a:p>
          </p:txBody>
        </p:sp>
        <p:sp>
          <p:nvSpPr>
            <p:cNvPr id="68" name="Shape">
              <a:extLst>
                <a:ext uri="{FF2B5EF4-FFF2-40B4-BE49-F238E27FC236}">
                  <a16:creationId xmlns="" xmlns:a16="http://schemas.microsoft.com/office/drawing/2014/main" id="{60F643B2-50FB-4B7B-B98A-162C9E05B643}"/>
                </a:ext>
              </a:extLst>
            </p:cNvPr>
            <p:cNvSpPr/>
            <p:nvPr/>
          </p:nvSpPr>
          <p:spPr>
            <a:xfrm>
              <a:off x="6121400" y="4127500"/>
              <a:ext cx="189738" cy="25519"/>
            </a:xfrm>
            <a:custGeom>
              <a:avLst/>
              <a:gdLst/>
              <a:ahLst/>
              <a:cxnLst>
                <a:cxn ang="0">
                  <a:pos x="wd2" y="hd2"/>
                </a:cxn>
                <a:cxn ang="5400000">
                  <a:pos x="wd2" y="hd2"/>
                </a:cxn>
                <a:cxn ang="10800000">
                  <a:pos x="wd2" y="hd2"/>
                </a:cxn>
                <a:cxn ang="16200000">
                  <a:pos x="wd2" y="hd2"/>
                </a:cxn>
              </a:cxnLst>
              <a:rect l="0" t="0" r="r" b="b"/>
              <a:pathLst>
                <a:path w="21600" h="17087" extrusionOk="0">
                  <a:moveTo>
                    <a:pt x="0" y="0"/>
                  </a:moveTo>
                  <a:cubicBezTo>
                    <a:pt x="159" y="3572"/>
                    <a:pt x="289" y="7228"/>
                    <a:pt x="376" y="10970"/>
                  </a:cubicBezTo>
                  <a:cubicBezTo>
                    <a:pt x="4453" y="15817"/>
                    <a:pt x="12145" y="21600"/>
                    <a:pt x="21239" y="11565"/>
                  </a:cubicBezTo>
                  <a:cubicBezTo>
                    <a:pt x="21311" y="7824"/>
                    <a:pt x="21441" y="4167"/>
                    <a:pt x="21600" y="510"/>
                  </a:cubicBezTo>
                  <a:cubicBezTo>
                    <a:pt x="17754" y="4762"/>
                    <a:pt x="14169" y="6378"/>
                    <a:pt x="10973" y="6378"/>
                  </a:cubicBezTo>
                  <a:cubicBezTo>
                    <a:pt x="6318" y="6378"/>
                    <a:pt x="2516" y="3061"/>
                    <a:pt x="0" y="0"/>
                  </a:cubicBezTo>
                  <a:close/>
                </a:path>
              </a:pathLst>
            </a:custGeom>
            <a:solidFill>
              <a:srgbClr val="808184"/>
            </a:solidFill>
            <a:ln w="12700">
              <a:miter lim="400000"/>
            </a:ln>
          </p:spPr>
          <p:txBody>
            <a:bodyPr lIns="38100" tIns="38100" rIns="38100" bIns="38100" anchor="ctr"/>
            <a:lstStyle/>
            <a:p>
              <a:pPr>
                <a:defRPr sz="3000"/>
              </a:pPr>
              <a:endParaRPr/>
            </a:p>
          </p:txBody>
        </p:sp>
        <p:sp>
          <p:nvSpPr>
            <p:cNvPr id="69" name="Shape">
              <a:extLst>
                <a:ext uri="{FF2B5EF4-FFF2-40B4-BE49-F238E27FC236}">
                  <a16:creationId xmlns="" xmlns:a16="http://schemas.microsoft.com/office/drawing/2014/main" id="{27175D2A-6596-4485-A7BD-55AC6F732DA6}"/>
                </a:ext>
              </a:extLst>
            </p:cNvPr>
            <p:cNvSpPr/>
            <p:nvPr/>
          </p:nvSpPr>
          <p:spPr>
            <a:xfrm>
              <a:off x="6299200" y="3848099"/>
              <a:ext cx="62922" cy="30416"/>
            </a:xfrm>
            <a:custGeom>
              <a:avLst/>
              <a:gdLst/>
              <a:ahLst/>
              <a:cxnLst>
                <a:cxn ang="0">
                  <a:pos x="wd2" y="hd2"/>
                </a:cxn>
                <a:cxn ang="5400000">
                  <a:pos x="wd2" y="hd2"/>
                </a:cxn>
                <a:cxn ang="10800000">
                  <a:pos x="wd2" y="hd2"/>
                </a:cxn>
                <a:cxn ang="16200000">
                  <a:pos x="wd2" y="hd2"/>
                </a:cxn>
              </a:cxnLst>
              <a:rect l="0" t="0" r="r" b="b"/>
              <a:pathLst>
                <a:path w="17659" h="12405" extrusionOk="0">
                  <a:moveTo>
                    <a:pt x="800" y="8032"/>
                  </a:moveTo>
                  <a:cubicBezTo>
                    <a:pt x="3901" y="16579"/>
                    <a:pt x="12206" y="10674"/>
                    <a:pt x="15841" y="6530"/>
                  </a:cubicBezTo>
                  <a:cubicBezTo>
                    <a:pt x="16518" y="5753"/>
                    <a:pt x="17124" y="5028"/>
                    <a:pt x="17659" y="4303"/>
                  </a:cubicBezTo>
                  <a:cubicBezTo>
                    <a:pt x="13774" y="988"/>
                    <a:pt x="-3941" y="-5021"/>
                    <a:pt x="800" y="8032"/>
                  </a:cubicBezTo>
                  <a:close/>
                </a:path>
              </a:pathLst>
            </a:custGeom>
            <a:solidFill>
              <a:srgbClr val="ACC56E"/>
            </a:solidFill>
            <a:ln w="12700">
              <a:miter lim="400000"/>
            </a:ln>
          </p:spPr>
          <p:txBody>
            <a:bodyPr lIns="38100" tIns="38100" rIns="38100" bIns="38100" anchor="ctr"/>
            <a:lstStyle/>
            <a:p>
              <a:pPr>
                <a:defRPr sz="3000"/>
              </a:pPr>
              <a:endParaRPr/>
            </a:p>
          </p:txBody>
        </p:sp>
        <p:sp>
          <p:nvSpPr>
            <p:cNvPr id="70" name="Shape">
              <a:extLst>
                <a:ext uri="{FF2B5EF4-FFF2-40B4-BE49-F238E27FC236}">
                  <a16:creationId xmlns="" xmlns:a16="http://schemas.microsoft.com/office/drawing/2014/main" id="{CC214D66-D214-446A-8CD5-D9C097ABECEB}"/>
                </a:ext>
              </a:extLst>
            </p:cNvPr>
            <p:cNvSpPr/>
            <p:nvPr/>
          </p:nvSpPr>
          <p:spPr>
            <a:xfrm>
              <a:off x="6248400" y="3670299"/>
              <a:ext cx="146450" cy="365823"/>
            </a:xfrm>
            <a:custGeom>
              <a:avLst/>
              <a:gdLst/>
              <a:ahLst/>
              <a:cxnLst>
                <a:cxn ang="0">
                  <a:pos x="wd2" y="hd2"/>
                </a:cxn>
                <a:cxn ang="5400000">
                  <a:pos x="wd2" y="hd2"/>
                </a:cxn>
                <a:cxn ang="10800000">
                  <a:pos x="wd2" y="hd2"/>
                </a:cxn>
                <a:cxn ang="16200000">
                  <a:pos x="wd2" y="hd2"/>
                </a:cxn>
              </a:cxnLst>
              <a:rect l="0" t="0" r="r" b="b"/>
              <a:pathLst>
                <a:path w="21216" h="21359" extrusionOk="0">
                  <a:moveTo>
                    <a:pt x="16157" y="12224"/>
                  </a:moveTo>
                  <a:cubicBezTo>
                    <a:pt x="13968" y="12513"/>
                    <a:pt x="7142" y="13032"/>
                    <a:pt x="5780" y="11860"/>
                  </a:cubicBezTo>
                  <a:cubicBezTo>
                    <a:pt x="4051" y="10363"/>
                    <a:pt x="10803" y="9554"/>
                    <a:pt x="13177" y="9525"/>
                  </a:cubicBezTo>
                  <a:cubicBezTo>
                    <a:pt x="15384" y="9502"/>
                    <a:pt x="17463" y="9710"/>
                    <a:pt x="19211" y="10096"/>
                  </a:cubicBezTo>
                  <a:cubicBezTo>
                    <a:pt x="19966" y="9606"/>
                    <a:pt x="20297" y="9065"/>
                    <a:pt x="20518" y="8286"/>
                  </a:cubicBezTo>
                  <a:cubicBezTo>
                    <a:pt x="20757" y="7426"/>
                    <a:pt x="20812" y="6373"/>
                    <a:pt x="20573" y="5305"/>
                  </a:cubicBezTo>
                  <a:cubicBezTo>
                    <a:pt x="19064" y="5988"/>
                    <a:pt x="16967" y="6514"/>
                    <a:pt x="14888" y="6699"/>
                  </a:cubicBezTo>
                  <a:cubicBezTo>
                    <a:pt x="12901" y="7730"/>
                    <a:pt x="10067" y="8264"/>
                    <a:pt x="6848" y="8390"/>
                  </a:cubicBezTo>
                  <a:cubicBezTo>
                    <a:pt x="6774" y="8553"/>
                    <a:pt x="6645" y="8709"/>
                    <a:pt x="6461" y="8865"/>
                  </a:cubicBezTo>
                  <a:cubicBezTo>
                    <a:pt x="6148" y="9117"/>
                    <a:pt x="5008" y="9213"/>
                    <a:pt x="4419" y="9250"/>
                  </a:cubicBezTo>
                  <a:cubicBezTo>
                    <a:pt x="4235" y="9265"/>
                    <a:pt x="2726" y="9339"/>
                    <a:pt x="3021" y="9109"/>
                  </a:cubicBezTo>
                  <a:cubicBezTo>
                    <a:pt x="3609" y="8627"/>
                    <a:pt x="3591" y="8108"/>
                    <a:pt x="3002" y="7626"/>
                  </a:cubicBezTo>
                  <a:cubicBezTo>
                    <a:pt x="2708" y="7389"/>
                    <a:pt x="6056" y="6900"/>
                    <a:pt x="6498" y="7248"/>
                  </a:cubicBezTo>
                  <a:cubicBezTo>
                    <a:pt x="6645" y="7374"/>
                    <a:pt x="6756" y="7500"/>
                    <a:pt x="6829" y="7626"/>
                  </a:cubicBezTo>
                  <a:cubicBezTo>
                    <a:pt x="7050" y="7612"/>
                    <a:pt x="7252" y="7604"/>
                    <a:pt x="7418" y="7604"/>
                  </a:cubicBezTo>
                  <a:cubicBezTo>
                    <a:pt x="10417" y="7552"/>
                    <a:pt x="10730" y="6781"/>
                    <a:pt x="12588" y="6210"/>
                  </a:cubicBezTo>
                  <a:cubicBezTo>
                    <a:pt x="13195" y="6025"/>
                    <a:pt x="13839" y="6062"/>
                    <a:pt x="14501" y="5973"/>
                  </a:cubicBezTo>
                  <a:cubicBezTo>
                    <a:pt x="17537" y="5565"/>
                    <a:pt x="20039" y="4164"/>
                    <a:pt x="19193" y="2873"/>
                  </a:cubicBezTo>
                  <a:cubicBezTo>
                    <a:pt x="19156" y="2807"/>
                    <a:pt x="19175" y="2740"/>
                    <a:pt x="19248" y="2681"/>
                  </a:cubicBezTo>
                  <a:cubicBezTo>
                    <a:pt x="18512" y="1828"/>
                    <a:pt x="17463" y="1064"/>
                    <a:pt x="16010" y="508"/>
                  </a:cubicBezTo>
                  <a:cubicBezTo>
                    <a:pt x="14078" y="-241"/>
                    <a:pt x="11447" y="-78"/>
                    <a:pt x="9111" y="456"/>
                  </a:cubicBezTo>
                  <a:cubicBezTo>
                    <a:pt x="10362" y="575"/>
                    <a:pt x="11410" y="908"/>
                    <a:pt x="11852" y="1531"/>
                  </a:cubicBezTo>
                  <a:cubicBezTo>
                    <a:pt x="12882" y="2962"/>
                    <a:pt x="11502" y="4490"/>
                    <a:pt x="8062" y="5076"/>
                  </a:cubicBezTo>
                  <a:cubicBezTo>
                    <a:pt x="7970" y="5090"/>
                    <a:pt x="7878" y="5105"/>
                    <a:pt x="7804" y="5113"/>
                  </a:cubicBezTo>
                  <a:cubicBezTo>
                    <a:pt x="7786" y="5135"/>
                    <a:pt x="7786" y="5157"/>
                    <a:pt x="7767" y="5179"/>
                  </a:cubicBezTo>
                  <a:cubicBezTo>
                    <a:pt x="7455" y="5469"/>
                    <a:pt x="6461" y="5587"/>
                    <a:pt x="5762" y="5632"/>
                  </a:cubicBezTo>
                  <a:cubicBezTo>
                    <a:pt x="5449" y="5647"/>
                    <a:pt x="3996" y="5661"/>
                    <a:pt x="4290" y="5380"/>
                  </a:cubicBezTo>
                  <a:cubicBezTo>
                    <a:pt x="4474" y="5202"/>
                    <a:pt x="4419" y="5031"/>
                    <a:pt x="4051" y="4898"/>
                  </a:cubicBezTo>
                  <a:cubicBezTo>
                    <a:pt x="3481" y="4697"/>
                    <a:pt x="4676" y="4438"/>
                    <a:pt x="5008" y="4379"/>
                  </a:cubicBezTo>
                  <a:cubicBezTo>
                    <a:pt x="5615" y="4275"/>
                    <a:pt x="6737" y="4164"/>
                    <a:pt x="7289" y="4364"/>
                  </a:cubicBezTo>
                  <a:cubicBezTo>
                    <a:pt x="7344" y="4386"/>
                    <a:pt x="7381" y="4416"/>
                    <a:pt x="7436" y="4438"/>
                  </a:cubicBezTo>
                  <a:cubicBezTo>
                    <a:pt x="8577" y="3978"/>
                    <a:pt x="8669" y="3007"/>
                    <a:pt x="8558" y="2458"/>
                  </a:cubicBezTo>
                  <a:cubicBezTo>
                    <a:pt x="8522" y="2199"/>
                    <a:pt x="8430" y="1939"/>
                    <a:pt x="8172" y="1702"/>
                  </a:cubicBezTo>
                  <a:cubicBezTo>
                    <a:pt x="8007" y="1524"/>
                    <a:pt x="7749" y="1375"/>
                    <a:pt x="7399" y="1257"/>
                  </a:cubicBezTo>
                  <a:cubicBezTo>
                    <a:pt x="7031" y="1212"/>
                    <a:pt x="6847" y="1168"/>
                    <a:pt x="6792" y="1131"/>
                  </a:cubicBezTo>
                  <a:cubicBezTo>
                    <a:pt x="5633" y="1553"/>
                    <a:pt x="4658" y="2043"/>
                    <a:pt x="4106" y="2488"/>
                  </a:cubicBezTo>
                  <a:cubicBezTo>
                    <a:pt x="3002" y="3385"/>
                    <a:pt x="2266" y="4356"/>
                    <a:pt x="1733" y="5335"/>
                  </a:cubicBezTo>
                  <a:cubicBezTo>
                    <a:pt x="518" y="7545"/>
                    <a:pt x="353" y="9836"/>
                    <a:pt x="150" y="12090"/>
                  </a:cubicBezTo>
                  <a:cubicBezTo>
                    <a:pt x="-144" y="15175"/>
                    <a:pt x="58" y="18267"/>
                    <a:pt x="206" y="21359"/>
                  </a:cubicBezTo>
                  <a:cubicBezTo>
                    <a:pt x="2413" y="21285"/>
                    <a:pt x="4584" y="21107"/>
                    <a:pt x="6645" y="20847"/>
                  </a:cubicBezTo>
                  <a:cubicBezTo>
                    <a:pt x="6553" y="20758"/>
                    <a:pt x="6553" y="20647"/>
                    <a:pt x="6700" y="20514"/>
                  </a:cubicBezTo>
                  <a:cubicBezTo>
                    <a:pt x="7142" y="20113"/>
                    <a:pt x="7675" y="19661"/>
                    <a:pt x="7602" y="19201"/>
                  </a:cubicBezTo>
                  <a:cubicBezTo>
                    <a:pt x="7565" y="18986"/>
                    <a:pt x="7363" y="18786"/>
                    <a:pt x="7013" y="18630"/>
                  </a:cubicBezTo>
                  <a:cubicBezTo>
                    <a:pt x="6645" y="18467"/>
                    <a:pt x="5431" y="18326"/>
                    <a:pt x="5762" y="18111"/>
                  </a:cubicBezTo>
                  <a:cubicBezTo>
                    <a:pt x="5302" y="18415"/>
                    <a:pt x="4400" y="18608"/>
                    <a:pt x="3499" y="18549"/>
                  </a:cubicBezTo>
                  <a:cubicBezTo>
                    <a:pt x="2837" y="18504"/>
                    <a:pt x="1953" y="18245"/>
                    <a:pt x="2413" y="17933"/>
                  </a:cubicBezTo>
                  <a:cubicBezTo>
                    <a:pt x="3996" y="16873"/>
                    <a:pt x="7252" y="16992"/>
                    <a:pt x="9405" y="17703"/>
                  </a:cubicBezTo>
                  <a:cubicBezTo>
                    <a:pt x="11502" y="18393"/>
                    <a:pt x="11318" y="19320"/>
                    <a:pt x="10509" y="20217"/>
                  </a:cubicBezTo>
                  <a:cubicBezTo>
                    <a:pt x="13360" y="19639"/>
                    <a:pt x="15863" y="18845"/>
                    <a:pt x="17721" y="17829"/>
                  </a:cubicBezTo>
                  <a:cubicBezTo>
                    <a:pt x="14004" y="18126"/>
                    <a:pt x="9957" y="17525"/>
                    <a:pt x="8062" y="16154"/>
                  </a:cubicBezTo>
                  <a:cubicBezTo>
                    <a:pt x="7951" y="16072"/>
                    <a:pt x="7896" y="15991"/>
                    <a:pt x="7915" y="15916"/>
                  </a:cubicBezTo>
                  <a:cubicBezTo>
                    <a:pt x="7013" y="15968"/>
                    <a:pt x="6093" y="15953"/>
                    <a:pt x="5173" y="15909"/>
                  </a:cubicBezTo>
                  <a:cubicBezTo>
                    <a:pt x="4511" y="15879"/>
                    <a:pt x="3793" y="15724"/>
                    <a:pt x="4180" y="15412"/>
                  </a:cubicBezTo>
                  <a:cubicBezTo>
                    <a:pt x="4548" y="15123"/>
                    <a:pt x="5707" y="14975"/>
                    <a:pt x="6461" y="15004"/>
                  </a:cubicBezTo>
                  <a:cubicBezTo>
                    <a:pt x="7473" y="15049"/>
                    <a:pt x="8540" y="15182"/>
                    <a:pt x="8559" y="14648"/>
                  </a:cubicBezTo>
                  <a:cubicBezTo>
                    <a:pt x="8577" y="14107"/>
                    <a:pt x="12091" y="13848"/>
                    <a:pt x="12073" y="14500"/>
                  </a:cubicBezTo>
                  <a:cubicBezTo>
                    <a:pt x="12054" y="14849"/>
                    <a:pt x="11594" y="15153"/>
                    <a:pt x="10950" y="15382"/>
                  </a:cubicBezTo>
                  <a:cubicBezTo>
                    <a:pt x="11079" y="15420"/>
                    <a:pt x="11171" y="15464"/>
                    <a:pt x="11263" y="15516"/>
                  </a:cubicBezTo>
                  <a:cubicBezTo>
                    <a:pt x="12606" y="16487"/>
                    <a:pt x="15256" y="17080"/>
                    <a:pt x="17997" y="16747"/>
                  </a:cubicBezTo>
                  <a:cubicBezTo>
                    <a:pt x="18549" y="16680"/>
                    <a:pt x="18991" y="16695"/>
                    <a:pt x="19322" y="16754"/>
                  </a:cubicBezTo>
                  <a:cubicBezTo>
                    <a:pt x="20205" y="16035"/>
                    <a:pt x="20849" y="15234"/>
                    <a:pt x="21125" y="14337"/>
                  </a:cubicBezTo>
                  <a:cubicBezTo>
                    <a:pt x="21456" y="13291"/>
                    <a:pt x="20886" y="12298"/>
                    <a:pt x="19359" y="11504"/>
                  </a:cubicBezTo>
                  <a:cubicBezTo>
                    <a:pt x="18475" y="11816"/>
                    <a:pt x="17408" y="12061"/>
                    <a:pt x="16157" y="12224"/>
                  </a:cubicBezTo>
                  <a:close/>
                </a:path>
              </a:pathLst>
            </a:custGeom>
            <a:solidFill>
              <a:schemeClr val="accent6"/>
            </a:solidFill>
            <a:ln w="12700">
              <a:miter lim="400000"/>
            </a:ln>
          </p:spPr>
          <p:txBody>
            <a:bodyPr lIns="38100" tIns="38100" rIns="38100" bIns="38100" anchor="ctr"/>
            <a:lstStyle/>
            <a:p>
              <a:pPr>
                <a:defRPr sz="3000"/>
              </a:pPr>
              <a:endParaRPr/>
            </a:p>
          </p:txBody>
        </p:sp>
        <p:sp>
          <p:nvSpPr>
            <p:cNvPr id="71" name="Shape">
              <a:extLst>
                <a:ext uri="{FF2B5EF4-FFF2-40B4-BE49-F238E27FC236}">
                  <a16:creationId xmlns="" xmlns:a16="http://schemas.microsoft.com/office/drawing/2014/main" id="{20237946-91D3-4221-8E9C-C3B3F0C847FD}"/>
                </a:ext>
              </a:extLst>
            </p:cNvPr>
            <p:cNvSpPr/>
            <p:nvPr/>
          </p:nvSpPr>
          <p:spPr>
            <a:xfrm>
              <a:off x="6045199" y="3670299"/>
              <a:ext cx="142374" cy="184371"/>
            </a:xfrm>
            <a:custGeom>
              <a:avLst/>
              <a:gdLst/>
              <a:ahLst/>
              <a:cxnLst>
                <a:cxn ang="0">
                  <a:pos x="wd2" y="hd2"/>
                </a:cxn>
                <a:cxn ang="5400000">
                  <a:pos x="wd2" y="hd2"/>
                </a:cxn>
                <a:cxn ang="10800000">
                  <a:pos x="wd2" y="hd2"/>
                </a:cxn>
                <a:cxn ang="16200000">
                  <a:pos x="wd2" y="hd2"/>
                </a:cxn>
              </a:cxnLst>
              <a:rect l="0" t="0" r="r" b="b"/>
              <a:pathLst>
                <a:path w="21334" h="20725" extrusionOk="0">
                  <a:moveTo>
                    <a:pt x="2322" y="20018"/>
                  </a:moveTo>
                  <a:cubicBezTo>
                    <a:pt x="5025" y="18990"/>
                    <a:pt x="8260" y="18676"/>
                    <a:pt x="11229" y="18847"/>
                  </a:cubicBezTo>
                  <a:cubicBezTo>
                    <a:pt x="13227" y="18976"/>
                    <a:pt x="15225" y="19661"/>
                    <a:pt x="16024" y="20618"/>
                  </a:cubicBezTo>
                  <a:cubicBezTo>
                    <a:pt x="16310" y="20560"/>
                    <a:pt x="16614" y="20546"/>
                    <a:pt x="16938" y="20603"/>
                  </a:cubicBezTo>
                  <a:cubicBezTo>
                    <a:pt x="18289" y="20846"/>
                    <a:pt x="19431" y="20732"/>
                    <a:pt x="20630" y="20204"/>
                  </a:cubicBezTo>
                  <a:cubicBezTo>
                    <a:pt x="20820" y="20118"/>
                    <a:pt x="21068" y="20061"/>
                    <a:pt x="21334" y="20032"/>
                  </a:cubicBezTo>
                  <a:cubicBezTo>
                    <a:pt x="20953" y="15792"/>
                    <a:pt x="20421" y="11438"/>
                    <a:pt x="18365" y="7455"/>
                  </a:cubicBezTo>
                  <a:cubicBezTo>
                    <a:pt x="17585" y="5942"/>
                    <a:pt x="16101" y="4129"/>
                    <a:pt x="14293" y="2672"/>
                  </a:cubicBezTo>
                  <a:cubicBezTo>
                    <a:pt x="13950" y="2901"/>
                    <a:pt x="13703" y="3172"/>
                    <a:pt x="13531" y="3500"/>
                  </a:cubicBezTo>
                  <a:cubicBezTo>
                    <a:pt x="13265" y="3957"/>
                    <a:pt x="13170" y="4471"/>
                    <a:pt x="13132" y="4956"/>
                  </a:cubicBezTo>
                  <a:cubicBezTo>
                    <a:pt x="13037" y="5999"/>
                    <a:pt x="13113" y="7869"/>
                    <a:pt x="14293" y="8768"/>
                  </a:cubicBezTo>
                  <a:cubicBezTo>
                    <a:pt x="14350" y="8725"/>
                    <a:pt x="14388" y="8668"/>
                    <a:pt x="14445" y="8625"/>
                  </a:cubicBezTo>
                  <a:cubicBezTo>
                    <a:pt x="15035" y="8240"/>
                    <a:pt x="16177" y="8454"/>
                    <a:pt x="16805" y="8654"/>
                  </a:cubicBezTo>
                  <a:cubicBezTo>
                    <a:pt x="17147" y="8754"/>
                    <a:pt x="18384" y="9254"/>
                    <a:pt x="17794" y="9653"/>
                  </a:cubicBezTo>
                  <a:cubicBezTo>
                    <a:pt x="17414" y="9910"/>
                    <a:pt x="17337" y="10239"/>
                    <a:pt x="17547" y="10581"/>
                  </a:cubicBezTo>
                  <a:cubicBezTo>
                    <a:pt x="17851" y="11124"/>
                    <a:pt x="16348" y="11110"/>
                    <a:pt x="16024" y="11067"/>
                  </a:cubicBezTo>
                  <a:cubicBezTo>
                    <a:pt x="15301" y="10995"/>
                    <a:pt x="14273" y="10753"/>
                    <a:pt x="13950" y="10196"/>
                  </a:cubicBezTo>
                  <a:cubicBezTo>
                    <a:pt x="13931" y="10153"/>
                    <a:pt x="13931" y="10110"/>
                    <a:pt x="13912" y="10067"/>
                  </a:cubicBezTo>
                  <a:cubicBezTo>
                    <a:pt x="13817" y="10053"/>
                    <a:pt x="13722" y="10025"/>
                    <a:pt x="13645" y="9996"/>
                  </a:cubicBezTo>
                  <a:cubicBezTo>
                    <a:pt x="10087" y="8882"/>
                    <a:pt x="8678" y="5942"/>
                    <a:pt x="9725" y="3172"/>
                  </a:cubicBezTo>
                  <a:cubicBezTo>
                    <a:pt x="10125" y="2116"/>
                    <a:pt x="11019" y="1487"/>
                    <a:pt x="12104" y="1202"/>
                  </a:cubicBezTo>
                  <a:cubicBezTo>
                    <a:pt x="9040" y="-483"/>
                    <a:pt x="5557" y="-754"/>
                    <a:pt x="3007" y="2744"/>
                  </a:cubicBezTo>
                  <a:cubicBezTo>
                    <a:pt x="2493" y="3443"/>
                    <a:pt x="2056" y="4214"/>
                    <a:pt x="1675" y="5056"/>
                  </a:cubicBezTo>
                  <a:cubicBezTo>
                    <a:pt x="2037" y="5256"/>
                    <a:pt x="2246" y="5499"/>
                    <a:pt x="2151" y="5770"/>
                  </a:cubicBezTo>
                  <a:cubicBezTo>
                    <a:pt x="1275" y="8254"/>
                    <a:pt x="3864" y="10967"/>
                    <a:pt x="7004" y="11738"/>
                  </a:cubicBezTo>
                  <a:cubicBezTo>
                    <a:pt x="7689" y="11909"/>
                    <a:pt x="8355" y="11838"/>
                    <a:pt x="8983" y="12195"/>
                  </a:cubicBezTo>
                  <a:cubicBezTo>
                    <a:pt x="10905" y="13294"/>
                    <a:pt x="11229" y="14779"/>
                    <a:pt x="14331" y="14878"/>
                  </a:cubicBezTo>
                  <a:cubicBezTo>
                    <a:pt x="14502" y="14878"/>
                    <a:pt x="14711" y="14893"/>
                    <a:pt x="14940" y="14921"/>
                  </a:cubicBezTo>
                  <a:cubicBezTo>
                    <a:pt x="15016" y="14679"/>
                    <a:pt x="15130" y="14422"/>
                    <a:pt x="15282" y="14193"/>
                  </a:cubicBezTo>
                  <a:cubicBezTo>
                    <a:pt x="15720" y="13522"/>
                    <a:pt x="19183" y="14464"/>
                    <a:pt x="18898" y="14921"/>
                  </a:cubicBezTo>
                  <a:cubicBezTo>
                    <a:pt x="18289" y="15849"/>
                    <a:pt x="18251" y="16834"/>
                    <a:pt x="18879" y="17777"/>
                  </a:cubicBezTo>
                  <a:cubicBezTo>
                    <a:pt x="19183" y="18219"/>
                    <a:pt x="17623" y="18076"/>
                    <a:pt x="17433" y="18048"/>
                  </a:cubicBezTo>
                  <a:cubicBezTo>
                    <a:pt x="16824" y="17962"/>
                    <a:pt x="15644" y="17777"/>
                    <a:pt x="15320" y="17305"/>
                  </a:cubicBezTo>
                  <a:cubicBezTo>
                    <a:pt x="15130" y="17006"/>
                    <a:pt x="15016" y="16706"/>
                    <a:pt x="14921" y="16392"/>
                  </a:cubicBezTo>
                  <a:cubicBezTo>
                    <a:pt x="11609" y="16149"/>
                    <a:pt x="8659" y="15121"/>
                    <a:pt x="6604" y="13137"/>
                  </a:cubicBezTo>
                  <a:cubicBezTo>
                    <a:pt x="4206" y="12723"/>
                    <a:pt x="1808" y="11538"/>
                    <a:pt x="210" y="9996"/>
                  </a:cubicBezTo>
                  <a:cubicBezTo>
                    <a:pt x="-266" y="13108"/>
                    <a:pt x="38" y="16335"/>
                    <a:pt x="1409" y="18762"/>
                  </a:cubicBezTo>
                  <a:cubicBezTo>
                    <a:pt x="1675" y="19190"/>
                    <a:pt x="1980" y="19618"/>
                    <a:pt x="2322" y="20018"/>
                  </a:cubicBezTo>
                  <a:close/>
                </a:path>
              </a:pathLst>
            </a:custGeom>
            <a:solidFill>
              <a:schemeClr val="accent1"/>
            </a:solidFill>
            <a:ln w="12700">
              <a:miter lim="400000"/>
            </a:ln>
          </p:spPr>
          <p:txBody>
            <a:bodyPr lIns="38100" tIns="38100" rIns="38100" bIns="38100" anchor="ctr"/>
            <a:lstStyle/>
            <a:p>
              <a:pPr>
                <a:defRPr sz="3000"/>
              </a:pPr>
              <a:endParaRPr/>
            </a:p>
          </p:txBody>
        </p:sp>
        <p:sp>
          <p:nvSpPr>
            <p:cNvPr id="72" name="Shape">
              <a:extLst>
                <a:ext uri="{FF2B5EF4-FFF2-40B4-BE49-F238E27FC236}">
                  <a16:creationId xmlns="" xmlns:a16="http://schemas.microsoft.com/office/drawing/2014/main" id="{0FB06785-3687-4162-8CFF-743A1CC198F6}"/>
                </a:ext>
              </a:extLst>
            </p:cNvPr>
            <p:cNvSpPr/>
            <p:nvPr/>
          </p:nvSpPr>
          <p:spPr>
            <a:xfrm>
              <a:off x="6045199" y="3860799"/>
              <a:ext cx="146335" cy="168657"/>
            </a:xfrm>
            <a:custGeom>
              <a:avLst/>
              <a:gdLst/>
              <a:ahLst/>
              <a:cxnLst>
                <a:cxn ang="0">
                  <a:pos x="wd2" y="hd2"/>
                </a:cxn>
                <a:cxn ang="5400000">
                  <a:pos x="wd2" y="hd2"/>
                </a:cxn>
                <a:cxn ang="10800000">
                  <a:pos x="wd2" y="hd2"/>
                </a:cxn>
                <a:cxn ang="16200000">
                  <a:pos x="wd2" y="hd2"/>
                </a:cxn>
              </a:cxnLst>
              <a:rect l="0" t="0" r="r" b="b"/>
              <a:pathLst>
                <a:path w="21199" h="21600" extrusionOk="0">
                  <a:moveTo>
                    <a:pt x="15302" y="520"/>
                  </a:moveTo>
                  <a:cubicBezTo>
                    <a:pt x="15026" y="846"/>
                    <a:pt x="14640" y="1171"/>
                    <a:pt x="14106" y="1496"/>
                  </a:cubicBezTo>
                  <a:cubicBezTo>
                    <a:pt x="10390" y="3822"/>
                    <a:pt x="4521" y="3155"/>
                    <a:pt x="1283" y="569"/>
                  </a:cubicBezTo>
                  <a:cubicBezTo>
                    <a:pt x="13" y="2440"/>
                    <a:pt x="-355" y="4896"/>
                    <a:pt x="363" y="7335"/>
                  </a:cubicBezTo>
                  <a:cubicBezTo>
                    <a:pt x="823" y="8881"/>
                    <a:pt x="1522" y="10312"/>
                    <a:pt x="2405" y="11629"/>
                  </a:cubicBezTo>
                  <a:cubicBezTo>
                    <a:pt x="2662" y="11597"/>
                    <a:pt x="2957" y="11613"/>
                    <a:pt x="3288" y="11711"/>
                  </a:cubicBezTo>
                  <a:cubicBezTo>
                    <a:pt x="6029" y="12443"/>
                    <a:pt x="8697" y="11141"/>
                    <a:pt x="10022" y="9011"/>
                  </a:cubicBezTo>
                  <a:cubicBezTo>
                    <a:pt x="10095" y="8881"/>
                    <a:pt x="10206" y="8799"/>
                    <a:pt x="10335" y="8718"/>
                  </a:cubicBezTo>
                  <a:cubicBezTo>
                    <a:pt x="9691" y="8214"/>
                    <a:pt x="9231" y="7547"/>
                    <a:pt x="9212" y="6782"/>
                  </a:cubicBezTo>
                  <a:cubicBezTo>
                    <a:pt x="9194" y="5351"/>
                    <a:pt x="12708" y="5920"/>
                    <a:pt x="12726" y="7108"/>
                  </a:cubicBezTo>
                  <a:cubicBezTo>
                    <a:pt x="12745" y="8295"/>
                    <a:pt x="13830" y="8002"/>
                    <a:pt x="14824" y="7889"/>
                  </a:cubicBezTo>
                  <a:cubicBezTo>
                    <a:pt x="15578" y="7807"/>
                    <a:pt x="16737" y="8132"/>
                    <a:pt x="17105" y="8783"/>
                  </a:cubicBezTo>
                  <a:cubicBezTo>
                    <a:pt x="17492" y="9466"/>
                    <a:pt x="16774" y="9808"/>
                    <a:pt x="16112" y="9873"/>
                  </a:cubicBezTo>
                  <a:cubicBezTo>
                    <a:pt x="15192" y="9970"/>
                    <a:pt x="14272" y="9987"/>
                    <a:pt x="13370" y="9889"/>
                  </a:cubicBezTo>
                  <a:cubicBezTo>
                    <a:pt x="13370" y="10052"/>
                    <a:pt x="13334" y="10231"/>
                    <a:pt x="13223" y="10410"/>
                  </a:cubicBezTo>
                  <a:cubicBezTo>
                    <a:pt x="11494" y="13158"/>
                    <a:pt x="7980" y="14492"/>
                    <a:pt x="4539" y="14216"/>
                  </a:cubicBezTo>
                  <a:cubicBezTo>
                    <a:pt x="6195" y="15875"/>
                    <a:pt x="8200" y="17273"/>
                    <a:pt x="10445" y="18396"/>
                  </a:cubicBezTo>
                  <a:cubicBezTo>
                    <a:pt x="9967" y="16720"/>
                    <a:pt x="10114" y="15078"/>
                    <a:pt x="11880" y="13793"/>
                  </a:cubicBezTo>
                  <a:cubicBezTo>
                    <a:pt x="14033" y="12231"/>
                    <a:pt x="17289" y="11971"/>
                    <a:pt x="18872" y="14297"/>
                  </a:cubicBezTo>
                  <a:cubicBezTo>
                    <a:pt x="19332" y="14980"/>
                    <a:pt x="18448" y="15549"/>
                    <a:pt x="17786" y="15647"/>
                  </a:cubicBezTo>
                  <a:cubicBezTo>
                    <a:pt x="16885" y="15777"/>
                    <a:pt x="15983" y="15370"/>
                    <a:pt x="15523" y="14687"/>
                  </a:cubicBezTo>
                  <a:cubicBezTo>
                    <a:pt x="15854" y="15159"/>
                    <a:pt x="14640" y="15468"/>
                    <a:pt x="14272" y="15826"/>
                  </a:cubicBezTo>
                  <a:cubicBezTo>
                    <a:pt x="13922" y="16167"/>
                    <a:pt x="13720" y="16607"/>
                    <a:pt x="13683" y="17078"/>
                  </a:cubicBezTo>
                  <a:cubicBezTo>
                    <a:pt x="13610" y="18070"/>
                    <a:pt x="14143" y="19063"/>
                    <a:pt x="14585" y="19957"/>
                  </a:cubicBezTo>
                  <a:cubicBezTo>
                    <a:pt x="14621" y="20022"/>
                    <a:pt x="14621" y="20071"/>
                    <a:pt x="14640" y="20120"/>
                  </a:cubicBezTo>
                  <a:cubicBezTo>
                    <a:pt x="16737" y="20803"/>
                    <a:pt x="18945" y="21307"/>
                    <a:pt x="21190" y="21600"/>
                  </a:cubicBezTo>
                  <a:cubicBezTo>
                    <a:pt x="21208" y="14395"/>
                    <a:pt x="21245" y="7205"/>
                    <a:pt x="20803" y="0"/>
                  </a:cubicBezTo>
                  <a:cubicBezTo>
                    <a:pt x="19092" y="683"/>
                    <a:pt x="17124" y="878"/>
                    <a:pt x="15302" y="520"/>
                  </a:cubicBezTo>
                  <a:close/>
                </a:path>
              </a:pathLst>
            </a:custGeom>
            <a:solidFill>
              <a:schemeClr val="accent5"/>
            </a:solidFill>
            <a:ln w="12700">
              <a:miter lim="400000"/>
            </a:ln>
          </p:spPr>
          <p:txBody>
            <a:bodyPr lIns="38100" tIns="38100" rIns="38100" bIns="38100" anchor="ctr"/>
            <a:lstStyle/>
            <a:p>
              <a:pPr>
                <a:defRPr sz="3000"/>
              </a:pPr>
              <a:endParaRPr/>
            </a:p>
          </p:txBody>
        </p:sp>
        <p:sp>
          <p:nvSpPr>
            <p:cNvPr id="90" name="Shape">
              <a:extLst>
                <a:ext uri="{FF2B5EF4-FFF2-40B4-BE49-F238E27FC236}">
                  <a16:creationId xmlns="" xmlns:a16="http://schemas.microsoft.com/office/drawing/2014/main" id="{0AD92510-F83A-4B0D-B11F-A95E67AED378}"/>
                </a:ext>
              </a:extLst>
            </p:cNvPr>
            <p:cNvSpPr/>
            <p:nvPr/>
          </p:nvSpPr>
          <p:spPr>
            <a:xfrm>
              <a:off x="6210299" y="3390899"/>
              <a:ext cx="52304" cy="124674"/>
            </a:xfrm>
            <a:custGeom>
              <a:avLst/>
              <a:gdLst/>
              <a:ahLst/>
              <a:cxnLst>
                <a:cxn ang="0">
                  <a:pos x="wd2" y="hd2"/>
                </a:cxn>
                <a:cxn ang="5400000">
                  <a:pos x="wd2" y="hd2"/>
                </a:cxn>
                <a:cxn ang="10800000">
                  <a:pos x="wd2" y="hd2"/>
                </a:cxn>
                <a:cxn ang="16200000">
                  <a:pos x="wd2" y="hd2"/>
                </a:cxn>
              </a:cxnLst>
              <a:rect l="0" t="0" r="r" b="b"/>
              <a:pathLst>
                <a:path w="20080" h="18815" extrusionOk="0">
                  <a:moveTo>
                    <a:pt x="18683" y="15972"/>
                  </a:moveTo>
                  <a:cubicBezTo>
                    <a:pt x="20243" y="11200"/>
                    <a:pt x="20438" y="6447"/>
                    <a:pt x="19560" y="1636"/>
                  </a:cubicBezTo>
                  <a:cubicBezTo>
                    <a:pt x="18975" y="-1469"/>
                    <a:pt x="447" y="218"/>
                    <a:pt x="1081" y="3591"/>
                  </a:cubicBezTo>
                  <a:cubicBezTo>
                    <a:pt x="1861" y="7941"/>
                    <a:pt x="1422" y="12273"/>
                    <a:pt x="57" y="16604"/>
                  </a:cubicBezTo>
                  <a:cubicBezTo>
                    <a:pt x="-1162" y="20131"/>
                    <a:pt x="17659" y="19077"/>
                    <a:pt x="18683" y="15972"/>
                  </a:cubicBezTo>
                  <a:lnTo>
                    <a:pt x="18683" y="15972"/>
                  </a:lnTo>
                  <a:close/>
                </a:path>
              </a:pathLst>
            </a:custGeom>
            <a:solidFill>
              <a:schemeClr val="accent4"/>
            </a:solidFill>
            <a:ln w="12700">
              <a:miter lim="400000"/>
            </a:ln>
          </p:spPr>
          <p:txBody>
            <a:bodyPr lIns="38100" tIns="38100" rIns="38100" bIns="38100" anchor="ctr"/>
            <a:lstStyle/>
            <a:p>
              <a:pPr>
                <a:defRPr sz="3000"/>
              </a:pPr>
              <a:endParaRPr/>
            </a:p>
          </p:txBody>
        </p:sp>
        <p:sp>
          <p:nvSpPr>
            <p:cNvPr id="91" name="Shape">
              <a:extLst>
                <a:ext uri="{FF2B5EF4-FFF2-40B4-BE49-F238E27FC236}">
                  <a16:creationId xmlns="" xmlns:a16="http://schemas.microsoft.com/office/drawing/2014/main" id="{C00E557A-DF9D-47BB-AE07-A68C71D8FB63}"/>
                </a:ext>
              </a:extLst>
            </p:cNvPr>
            <p:cNvSpPr/>
            <p:nvPr/>
          </p:nvSpPr>
          <p:spPr>
            <a:xfrm>
              <a:off x="6413499" y="3505199"/>
              <a:ext cx="111119" cy="82221"/>
            </a:xfrm>
            <a:custGeom>
              <a:avLst/>
              <a:gdLst/>
              <a:ahLst/>
              <a:cxnLst>
                <a:cxn ang="0">
                  <a:pos x="wd2" y="hd2"/>
                </a:cxn>
                <a:cxn ang="5400000">
                  <a:pos x="wd2" y="hd2"/>
                </a:cxn>
                <a:cxn ang="10800000">
                  <a:pos x="wd2" y="hd2"/>
                </a:cxn>
                <a:cxn ang="16200000">
                  <a:pos x="wd2" y="hd2"/>
                </a:cxn>
              </a:cxnLst>
              <a:rect l="0" t="0" r="r" b="b"/>
              <a:pathLst>
                <a:path w="19893" h="20778" extrusionOk="0">
                  <a:moveTo>
                    <a:pt x="6914" y="19033"/>
                  </a:moveTo>
                  <a:cubicBezTo>
                    <a:pt x="11871" y="15118"/>
                    <a:pt x="16191" y="9822"/>
                    <a:pt x="19556" y="3339"/>
                  </a:cubicBezTo>
                  <a:cubicBezTo>
                    <a:pt x="20738" y="1060"/>
                    <a:pt x="18532" y="33"/>
                    <a:pt x="17259" y="1"/>
                  </a:cubicBezTo>
                  <a:cubicBezTo>
                    <a:pt x="15372" y="-31"/>
                    <a:pt x="12735" y="964"/>
                    <a:pt x="11552" y="3243"/>
                  </a:cubicBezTo>
                  <a:cubicBezTo>
                    <a:pt x="8869" y="8410"/>
                    <a:pt x="5572" y="12582"/>
                    <a:pt x="1616" y="15696"/>
                  </a:cubicBezTo>
                  <a:cubicBezTo>
                    <a:pt x="366" y="16691"/>
                    <a:pt x="-862" y="18873"/>
                    <a:pt x="820" y="20189"/>
                  </a:cubicBezTo>
                  <a:cubicBezTo>
                    <a:pt x="2526" y="21569"/>
                    <a:pt x="5391" y="20253"/>
                    <a:pt x="6914" y="19033"/>
                  </a:cubicBezTo>
                  <a:lnTo>
                    <a:pt x="6914" y="19033"/>
                  </a:lnTo>
                  <a:close/>
                </a:path>
              </a:pathLst>
            </a:custGeom>
            <a:solidFill>
              <a:schemeClr val="accent4"/>
            </a:solidFill>
            <a:ln w="12700">
              <a:miter lim="400000"/>
            </a:ln>
          </p:spPr>
          <p:txBody>
            <a:bodyPr lIns="38100" tIns="38100" rIns="38100" bIns="38100" anchor="ctr"/>
            <a:lstStyle/>
            <a:p>
              <a:pPr>
                <a:defRPr sz="3000"/>
              </a:pPr>
              <a:endParaRPr/>
            </a:p>
          </p:txBody>
        </p:sp>
        <p:sp>
          <p:nvSpPr>
            <p:cNvPr id="92" name="Shape">
              <a:extLst>
                <a:ext uri="{FF2B5EF4-FFF2-40B4-BE49-F238E27FC236}">
                  <a16:creationId xmlns="" xmlns:a16="http://schemas.microsoft.com/office/drawing/2014/main" id="{7698B938-CDCB-40D2-A665-8F20D89D3C4D}"/>
                </a:ext>
              </a:extLst>
            </p:cNvPr>
            <p:cNvSpPr/>
            <p:nvPr/>
          </p:nvSpPr>
          <p:spPr>
            <a:xfrm>
              <a:off x="6489700" y="3708399"/>
              <a:ext cx="133320" cy="64978"/>
            </a:xfrm>
            <a:custGeom>
              <a:avLst/>
              <a:gdLst/>
              <a:ahLst/>
              <a:cxnLst>
                <a:cxn ang="0">
                  <a:pos x="wd2" y="hd2"/>
                </a:cxn>
                <a:cxn ang="5400000">
                  <a:pos x="wd2" y="hd2"/>
                </a:cxn>
                <a:cxn ang="10800000">
                  <a:pos x="wd2" y="hd2"/>
                </a:cxn>
                <a:cxn ang="16200000">
                  <a:pos x="wd2" y="hd2"/>
                </a:cxn>
              </a:cxnLst>
              <a:rect l="0" t="0" r="r" b="b"/>
              <a:pathLst>
                <a:path w="20651" h="20130" extrusionOk="0">
                  <a:moveTo>
                    <a:pt x="4188" y="19485"/>
                  </a:moveTo>
                  <a:cubicBezTo>
                    <a:pt x="9795" y="15866"/>
                    <a:pt x="14988" y="10987"/>
                    <a:pt x="19906" y="4574"/>
                  </a:cubicBezTo>
                  <a:cubicBezTo>
                    <a:pt x="21244" y="2843"/>
                    <a:pt x="20614" y="679"/>
                    <a:pt x="19316" y="167"/>
                  </a:cubicBezTo>
                  <a:cubicBezTo>
                    <a:pt x="17546" y="-541"/>
                    <a:pt x="15500" y="1111"/>
                    <a:pt x="14044" y="3000"/>
                  </a:cubicBezTo>
                  <a:cubicBezTo>
                    <a:pt x="10719" y="7328"/>
                    <a:pt x="7119" y="10829"/>
                    <a:pt x="3342" y="13269"/>
                  </a:cubicBezTo>
                  <a:cubicBezTo>
                    <a:pt x="2437" y="13859"/>
                    <a:pt x="-356" y="15551"/>
                    <a:pt x="37" y="18383"/>
                  </a:cubicBezTo>
                  <a:cubicBezTo>
                    <a:pt x="411" y="21059"/>
                    <a:pt x="3382" y="19997"/>
                    <a:pt x="4188" y="19485"/>
                  </a:cubicBezTo>
                  <a:lnTo>
                    <a:pt x="4188" y="19485"/>
                  </a:lnTo>
                  <a:close/>
                </a:path>
              </a:pathLst>
            </a:custGeom>
            <a:solidFill>
              <a:schemeClr val="accent4"/>
            </a:solidFill>
            <a:ln w="12700">
              <a:miter lim="400000"/>
            </a:ln>
          </p:spPr>
          <p:txBody>
            <a:bodyPr lIns="38100" tIns="38100" rIns="38100" bIns="38100" anchor="ctr"/>
            <a:lstStyle/>
            <a:p>
              <a:pPr>
                <a:defRPr sz="3000"/>
              </a:pPr>
              <a:endParaRPr/>
            </a:p>
          </p:txBody>
        </p:sp>
        <p:sp>
          <p:nvSpPr>
            <p:cNvPr id="103" name="Shape">
              <a:extLst>
                <a:ext uri="{FF2B5EF4-FFF2-40B4-BE49-F238E27FC236}">
                  <a16:creationId xmlns="" xmlns:a16="http://schemas.microsoft.com/office/drawing/2014/main" id="{DB755617-48EB-407A-BEB5-277D4129AE9D}"/>
                </a:ext>
              </a:extLst>
            </p:cNvPr>
            <p:cNvSpPr/>
            <p:nvPr/>
          </p:nvSpPr>
          <p:spPr>
            <a:xfrm>
              <a:off x="6464299" y="3962400"/>
              <a:ext cx="147531" cy="72414"/>
            </a:xfrm>
            <a:custGeom>
              <a:avLst/>
              <a:gdLst/>
              <a:ahLst/>
              <a:cxnLst>
                <a:cxn ang="0">
                  <a:pos x="wd2" y="hd2"/>
                </a:cxn>
                <a:cxn ang="5400000">
                  <a:pos x="wd2" y="hd2"/>
                </a:cxn>
                <a:cxn ang="10800000">
                  <a:pos x="wd2" y="hd2"/>
                </a:cxn>
                <a:cxn ang="16200000">
                  <a:pos x="wd2" y="hd2"/>
                </a:cxn>
              </a:cxnLst>
              <a:rect l="0" t="0" r="r" b="b"/>
              <a:pathLst>
                <a:path w="19361" h="19365" extrusionOk="0">
                  <a:moveTo>
                    <a:pt x="614" y="6939"/>
                  </a:moveTo>
                  <a:cubicBezTo>
                    <a:pt x="4747" y="12917"/>
                    <a:pt x="9364" y="16958"/>
                    <a:pt x="14314" y="19166"/>
                  </a:cubicBezTo>
                  <a:cubicBezTo>
                    <a:pt x="15747" y="19811"/>
                    <a:pt x="17714" y="18860"/>
                    <a:pt x="18781" y="16720"/>
                  </a:cubicBezTo>
                  <a:cubicBezTo>
                    <a:pt x="19714" y="14853"/>
                    <a:pt x="19531" y="12679"/>
                    <a:pt x="18164" y="12068"/>
                  </a:cubicBezTo>
                  <a:cubicBezTo>
                    <a:pt x="13581" y="9996"/>
                    <a:pt x="9447" y="6124"/>
                    <a:pt x="5631" y="622"/>
                  </a:cubicBezTo>
                  <a:cubicBezTo>
                    <a:pt x="3947" y="-1789"/>
                    <a:pt x="-1886" y="3339"/>
                    <a:pt x="614" y="6939"/>
                  </a:cubicBezTo>
                  <a:lnTo>
                    <a:pt x="614" y="6939"/>
                  </a:lnTo>
                  <a:close/>
                </a:path>
              </a:pathLst>
            </a:custGeom>
            <a:solidFill>
              <a:schemeClr val="accent4"/>
            </a:solidFill>
            <a:ln w="12700">
              <a:miter lim="400000"/>
            </a:ln>
          </p:spPr>
          <p:txBody>
            <a:bodyPr lIns="38100" tIns="38100" rIns="38100" bIns="38100" anchor="ctr"/>
            <a:lstStyle/>
            <a:p>
              <a:pPr>
                <a:defRPr sz="3000"/>
              </a:pPr>
              <a:endParaRPr/>
            </a:p>
          </p:txBody>
        </p:sp>
        <p:sp>
          <p:nvSpPr>
            <p:cNvPr id="104" name="Shape">
              <a:extLst>
                <a:ext uri="{FF2B5EF4-FFF2-40B4-BE49-F238E27FC236}">
                  <a16:creationId xmlns="" xmlns:a16="http://schemas.microsoft.com/office/drawing/2014/main" id="{6DD73ABF-A09B-470A-A196-70E8C91B4594}"/>
                </a:ext>
              </a:extLst>
            </p:cNvPr>
            <p:cNvSpPr/>
            <p:nvPr/>
          </p:nvSpPr>
          <p:spPr>
            <a:xfrm>
              <a:off x="5918200" y="3505200"/>
              <a:ext cx="111014" cy="82231"/>
            </a:xfrm>
            <a:custGeom>
              <a:avLst/>
              <a:gdLst/>
              <a:ahLst/>
              <a:cxnLst>
                <a:cxn ang="0">
                  <a:pos x="wd2" y="hd2"/>
                </a:cxn>
                <a:cxn ang="5400000">
                  <a:pos x="wd2" y="hd2"/>
                </a:cxn>
                <a:cxn ang="10800000">
                  <a:pos x="wd2" y="hd2"/>
                </a:cxn>
                <a:cxn ang="16200000">
                  <a:pos x="wd2" y="hd2"/>
                </a:cxn>
              </a:cxnLst>
              <a:rect l="0" t="0" r="r" b="b"/>
              <a:pathLst>
                <a:path w="17829" h="18524" extrusionOk="0">
                  <a:moveTo>
                    <a:pt x="17087" y="13075"/>
                  </a:moveTo>
                  <a:cubicBezTo>
                    <a:pt x="13273" y="10071"/>
                    <a:pt x="10050" y="5923"/>
                    <a:pt x="7460" y="1002"/>
                  </a:cubicBezTo>
                  <a:cubicBezTo>
                    <a:pt x="5991" y="-1802"/>
                    <a:pt x="-1474" y="1831"/>
                    <a:pt x="260" y="5150"/>
                  </a:cubicBezTo>
                  <a:cubicBezTo>
                    <a:pt x="3095" y="10586"/>
                    <a:pt x="6705" y="14877"/>
                    <a:pt x="10886" y="18167"/>
                  </a:cubicBezTo>
                  <a:cubicBezTo>
                    <a:pt x="12987" y="19798"/>
                    <a:pt x="20126" y="15449"/>
                    <a:pt x="17087" y="13075"/>
                  </a:cubicBezTo>
                  <a:lnTo>
                    <a:pt x="17087" y="13075"/>
                  </a:lnTo>
                  <a:close/>
                </a:path>
              </a:pathLst>
            </a:custGeom>
            <a:solidFill>
              <a:schemeClr val="accent4"/>
            </a:solidFill>
            <a:ln w="12700">
              <a:miter lim="400000"/>
            </a:ln>
          </p:spPr>
          <p:txBody>
            <a:bodyPr lIns="38100" tIns="38100" rIns="38100" bIns="38100" anchor="ctr"/>
            <a:lstStyle/>
            <a:p>
              <a:pPr>
                <a:defRPr sz="3000"/>
              </a:pPr>
              <a:endParaRPr/>
            </a:p>
          </p:txBody>
        </p:sp>
        <p:sp>
          <p:nvSpPr>
            <p:cNvPr id="105" name="Shape">
              <a:extLst>
                <a:ext uri="{FF2B5EF4-FFF2-40B4-BE49-F238E27FC236}">
                  <a16:creationId xmlns="" xmlns:a16="http://schemas.microsoft.com/office/drawing/2014/main" id="{771D50DD-BF98-4C8F-A94C-9D049D710F3F}"/>
                </a:ext>
              </a:extLst>
            </p:cNvPr>
            <p:cNvSpPr/>
            <p:nvPr/>
          </p:nvSpPr>
          <p:spPr>
            <a:xfrm>
              <a:off x="5816599" y="3708399"/>
              <a:ext cx="134069" cy="64894"/>
            </a:xfrm>
            <a:custGeom>
              <a:avLst/>
              <a:gdLst/>
              <a:ahLst/>
              <a:cxnLst>
                <a:cxn ang="0">
                  <a:pos x="wd2" y="hd2"/>
                </a:cxn>
                <a:cxn ang="5400000">
                  <a:pos x="wd2" y="hd2"/>
                </a:cxn>
                <a:cxn ang="10800000">
                  <a:pos x="wd2" y="hd2"/>
                </a:cxn>
                <a:cxn ang="16200000">
                  <a:pos x="wd2" y="hd2"/>
                </a:cxn>
              </a:cxnLst>
              <a:rect l="0" t="0" r="r" b="b"/>
              <a:pathLst>
                <a:path w="19742" h="20177" extrusionOk="0">
                  <a:moveTo>
                    <a:pt x="19051" y="13101"/>
                  </a:moveTo>
                  <a:cubicBezTo>
                    <a:pt x="14749" y="10179"/>
                    <a:pt x="10729" y="6190"/>
                    <a:pt x="6951" y="1017"/>
                  </a:cubicBezTo>
                  <a:cubicBezTo>
                    <a:pt x="5642" y="-799"/>
                    <a:pt x="3678" y="149"/>
                    <a:pt x="2313" y="1294"/>
                  </a:cubicBezTo>
                  <a:cubicBezTo>
                    <a:pt x="1827" y="1689"/>
                    <a:pt x="-941" y="4808"/>
                    <a:pt x="331" y="6546"/>
                  </a:cubicBezTo>
                  <a:cubicBezTo>
                    <a:pt x="4389" y="12153"/>
                    <a:pt x="8728" y="16576"/>
                    <a:pt x="13347" y="19735"/>
                  </a:cubicBezTo>
                  <a:cubicBezTo>
                    <a:pt x="14918" y="20801"/>
                    <a:pt x="16937" y="19814"/>
                    <a:pt x="18340" y="18116"/>
                  </a:cubicBezTo>
                  <a:cubicBezTo>
                    <a:pt x="19051" y="17208"/>
                    <a:pt x="20659" y="14207"/>
                    <a:pt x="19051" y="13101"/>
                  </a:cubicBezTo>
                  <a:lnTo>
                    <a:pt x="19051" y="13101"/>
                  </a:lnTo>
                  <a:close/>
                </a:path>
              </a:pathLst>
            </a:custGeom>
            <a:solidFill>
              <a:schemeClr val="accent4"/>
            </a:solidFill>
            <a:ln w="12700">
              <a:miter lim="400000"/>
            </a:ln>
          </p:spPr>
          <p:txBody>
            <a:bodyPr lIns="38100" tIns="38100" rIns="38100" bIns="38100" anchor="ctr"/>
            <a:lstStyle/>
            <a:p>
              <a:pPr>
                <a:defRPr sz="3000"/>
              </a:pPr>
              <a:endParaRPr/>
            </a:p>
          </p:txBody>
        </p:sp>
        <p:sp>
          <p:nvSpPr>
            <p:cNvPr id="120" name="Shape">
              <a:extLst>
                <a:ext uri="{FF2B5EF4-FFF2-40B4-BE49-F238E27FC236}">
                  <a16:creationId xmlns="" xmlns:a16="http://schemas.microsoft.com/office/drawing/2014/main" id="{F91B5D7D-81AE-42F7-9BB3-D7ACF4DD369A}"/>
                </a:ext>
              </a:extLst>
            </p:cNvPr>
            <p:cNvSpPr/>
            <p:nvPr/>
          </p:nvSpPr>
          <p:spPr>
            <a:xfrm>
              <a:off x="5829300" y="3975100"/>
              <a:ext cx="147989" cy="70677"/>
            </a:xfrm>
            <a:custGeom>
              <a:avLst/>
              <a:gdLst/>
              <a:ahLst/>
              <a:cxnLst>
                <a:cxn ang="0">
                  <a:pos x="wd2" y="hd2"/>
                </a:cxn>
                <a:cxn ang="5400000">
                  <a:pos x="wd2" y="hd2"/>
                </a:cxn>
                <a:cxn ang="10800000">
                  <a:pos x="wd2" y="hd2"/>
                </a:cxn>
                <a:cxn ang="16200000">
                  <a:pos x="wd2" y="hd2"/>
                </a:cxn>
              </a:cxnLst>
              <a:rect l="0" t="0" r="r" b="b"/>
              <a:pathLst>
                <a:path w="19010" h="19264" extrusionOk="0">
                  <a:moveTo>
                    <a:pt x="14048" y="1422"/>
                  </a:moveTo>
                  <a:cubicBezTo>
                    <a:pt x="10573" y="6649"/>
                    <a:pt x="6886" y="10180"/>
                    <a:pt x="2710" y="12153"/>
                  </a:cubicBezTo>
                  <a:cubicBezTo>
                    <a:pt x="1780" y="12603"/>
                    <a:pt x="-292" y="14576"/>
                    <a:pt x="34" y="17241"/>
                  </a:cubicBezTo>
                  <a:cubicBezTo>
                    <a:pt x="393" y="20045"/>
                    <a:pt x="2677" y="19249"/>
                    <a:pt x="3542" y="18833"/>
                  </a:cubicBezTo>
                  <a:cubicBezTo>
                    <a:pt x="8697" y="16410"/>
                    <a:pt x="13575" y="11910"/>
                    <a:pt x="17882" y="5437"/>
                  </a:cubicBezTo>
                  <a:cubicBezTo>
                    <a:pt x="21308" y="314"/>
                    <a:pt x="16022" y="-1555"/>
                    <a:pt x="14048" y="1422"/>
                  </a:cubicBezTo>
                  <a:lnTo>
                    <a:pt x="14048" y="1422"/>
                  </a:lnTo>
                  <a:close/>
                </a:path>
              </a:pathLst>
            </a:custGeom>
            <a:solidFill>
              <a:schemeClr val="accent4"/>
            </a:solidFill>
            <a:ln w="12700">
              <a:miter lim="400000"/>
            </a:ln>
          </p:spPr>
          <p:txBody>
            <a:bodyPr lIns="38100" tIns="38100" rIns="38100" bIns="38100" anchor="ctr"/>
            <a:lstStyle/>
            <a:p>
              <a:pPr>
                <a:defRPr sz="3000"/>
              </a:pPr>
              <a:endParaRPr/>
            </a:p>
          </p:txBody>
        </p:sp>
      </p:grpSp>
      <p:grpSp>
        <p:nvGrpSpPr>
          <p:cNvPr id="11" name="Group 125">
            <a:extLst>
              <a:ext uri="{FF2B5EF4-FFF2-40B4-BE49-F238E27FC236}">
                <a16:creationId xmlns="" xmlns:a16="http://schemas.microsoft.com/office/drawing/2014/main" id="{966BD4F1-BA9C-4BAC-AFC0-C9C91F7BCB14}"/>
              </a:ext>
            </a:extLst>
          </p:cNvPr>
          <p:cNvGrpSpPr/>
          <p:nvPr/>
        </p:nvGrpSpPr>
        <p:grpSpPr>
          <a:xfrm>
            <a:off x="5703013" y="1029757"/>
            <a:ext cx="540908" cy="873774"/>
            <a:chOff x="7973011" y="1373009"/>
            <a:chExt cx="721210" cy="1165032"/>
          </a:xfrm>
        </p:grpSpPr>
        <p:sp>
          <p:nvSpPr>
            <p:cNvPr id="127" name="Freeform: Shape 126">
              <a:extLst>
                <a:ext uri="{FF2B5EF4-FFF2-40B4-BE49-F238E27FC236}">
                  <a16:creationId xmlns="" xmlns:a16="http://schemas.microsoft.com/office/drawing/2014/main" id="{F9B78B18-EF56-4B10-8ACD-D6AB0DAB855F}"/>
                </a:ext>
              </a:extLst>
            </p:cNvPr>
            <p:cNvSpPr/>
            <p:nvPr/>
          </p:nvSpPr>
          <p:spPr>
            <a:xfrm>
              <a:off x="8015313" y="1412874"/>
              <a:ext cx="636605" cy="670028"/>
            </a:xfrm>
            <a:custGeom>
              <a:avLst/>
              <a:gdLst>
                <a:gd name="connsiteX0" fmla="*/ 277387 w 554777"/>
                <a:gd name="connsiteY0" fmla="*/ 0 h 583904"/>
                <a:gd name="connsiteX1" fmla="*/ 554777 w 554777"/>
                <a:gd name="connsiteY1" fmla="*/ 274616 h 583904"/>
                <a:gd name="connsiteX2" fmla="*/ 554777 w 554777"/>
                <a:gd name="connsiteY2" fmla="*/ 285712 h 583904"/>
                <a:gd name="connsiteX3" fmla="*/ 553389 w 554777"/>
                <a:gd name="connsiteY3" fmla="*/ 285712 h 583904"/>
                <a:gd name="connsiteX4" fmla="*/ 533972 w 554777"/>
                <a:gd name="connsiteY4" fmla="*/ 382798 h 583904"/>
                <a:gd name="connsiteX5" fmla="*/ 486816 w 554777"/>
                <a:gd name="connsiteY5" fmla="*/ 459079 h 583904"/>
                <a:gd name="connsiteX6" fmla="*/ 406374 w 554777"/>
                <a:gd name="connsiteY6" fmla="*/ 583904 h 583904"/>
                <a:gd name="connsiteX7" fmla="*/ 276001 w 554777"/>
                <a:gd name="connsiteY7" fmla="*/ 583904 h 583904"/>
                <a:gd name="connsiteX8" fmla="*/ 147016 w 554777"/>
                <a:gd name="connsiteY8" fmla="*/ 583904 h 583904"/>
                <a:gd name="connsiteX9" fmla="*/ 66574 w 554777"/>
                <a:gd name="connsiteY9" fmla="*/ 459079 h 583904"/>
                <a:gd name="connsiteX10" fmla="*/ 19418 w 554777"/>
                <a:gd name="connsiteY10" fmla="*/ 382798 h 583904"/>
                <a:gd name="connsiteX11" fmla="*/ 0 w 554777"/>
                <a:gd name="connsiteY11" fmla="*/ 285712 h 583904"/>
                <a:gd name="connsiteX12" fmla="*/ 0 w 554777"/>
                <a:gd name="connsiteY12" fmla="*/ 274616 h 583904"/>
                <a:gd name="connsiteX13" fmla="*/ 277387 w 554777"/>
                <a:gd name="connsiteY13" fmla="*/ 0 h 583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54777" h="583904">
                  <a:moveTo>
                    <a:pt x="277387" y="0"/>
                  </a:moveTo>
                  <a:cubicBezTo>
                    <a:pt x="428565" y="1388"/>
                    <a:pt x="552003" y="122052"/>
                    <a:pt x="554777" y="274616"/>
                  </a:cubicBezTo>
                  <a:lnTo>
                    <a:pt x="554777" y="285712"/>
                  </a:lnTo>
                  <a:lnTo>
                    <a:pt x="553389" y="285712"/>
                  </a:lnTo>
                  <a:cubicBezTo>
                    <a:pt x="552003" y="318998"/>
                    <a:pt x="545068" y="352285"/>
                    <a:pt x="533972" y="382798"/>
                  </a:cubicBezTo>
                  <a:cubicBezTo>
                    <a:pt x="522877" y="410537"/>
                    <a:pt x="507620" y="436888"/>
                    <a:pt x="486816" y="459079"/>
                  </a:cubicBezTo>
                  <a:cubicBezTo>
                    <a:pt x="454917" y="497913"/>
                    <a:pt x="427178" y="539521"/>
                    <a:pt x="406374" y="583904"/>
                  </a:cubicBezTo>
                  <a:lnTo>
                    <a:pt x="276001" y="583904"/>
                  </a:lnTo>
                  <a:lnTo>
                    <a:pt x="147016" y="583904"/>
                  </a:lnTo>
                  <a:cubicBezTo>
                    <a:pt x="124824" y="539521"/>
                    <a:pt x="97085" y="497913"/>
                    <a:pt x="66574" y="459079"/>
                  </a:cubicBezTo>
                  <a:cubicBezTo>
                    <a:pt x="47156" y="436888"/>
                    <a:pt x="30512" y="410537"/>
                    <a:pt x="19418" y="382798"/>
                  </a:cubicBezTo>
                  <a:cubicBezTo>
                    <a:pt x="6934" y="352285"/>
                    <a:pt x="1387" y="318998"/>
                    <a:pt x="0" y="285712"/>
                  </a:cubicBezTo>
                  <a:lnTo>
                    <a:pt x="0" y="274616"/>
                  </a:lnTo>
                  <a:cubicBezTo>
                    <a:pt x="2773" y="123439"/>
                    <a:pt x="126211" y="1388"/>
                    <a:pt x="277387"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 xmlns:a16="http://schemas.microsoft.com/office/drawing/2014/main" id="{E578D652-832D-46F7-B313-7D834A638AAE}"/>
                </a:ext>
              </a:extLst>
            </p:cNvPr>
            <p:cNvSpPr/>
            <p:nvPr/>
          </p:nvSpPr>
          <p:spPr>
            <a:xfrm>
              <a:off x="7973011" y="1373009"/>
              <a:ext cx="721210" cy="1165032"/>
            </a:xfrm>
            <a:custGeom>
              <a:avLst/>
              <a:gdLst>
                <a:gd name="connsiteX0" fmla="*/ 185738 w 495300"/>
                <a:gd name="connsiteY0" fmla="*/ 742950 h 800100"/>
                <a:gd name="connsiteX1" fmla="*/ 309563 w 495300"/>
                <a:gd name="connsiteY1" fmla="*/ 742950 h 800100"/>
                <a:gd name="connsiteX2" fmla="*/ 247651 w 495300"/>
                <a:gd name="connsiteY2" fmla="*/ 800100 h 800100"/>
                <a:gd name="connsiteX3" fmla="*/ 185738 w 495300"/>
                <a:gd name="connsiteY3" fmla="*/ 742950 h 800100"/>
                <a:gd name="connsiteX4" fmla="*/ 152400 w 495300"/>
                <a:gd name="connsiteY4" fmla="*/ 647700 h 800100"/>
                <a:gd name="connsiteX5" fmla="*/ 342900 w 495300"/>
                <a:gd name="connsiteY5" fmla="*/ 647700 h 800100"/>
                <a:gd name="connsiteX6" fmla="*/ 371475 w 495300"/>
                <a:gd name="connsiteY6" fmla="*/ 676275 h 800100"/>
                <a:gd name="connsiteX7" fmla="*/ 342900 w 495300"/>
                <a:gd name="connsiteY7" fmla="*/ 704850 h 800100"/>
                <a:gd name="connsiteX8" fmla="*/ 152400 w 495300"/>
                <a:gd name="connsiteY8" fmla="*/ 704850 h 800100"/>
                <a:gd name="connsiteX9" fmla="*/ 123825 w 495300"/>
                <a:gd name="connsiteY9" fmla="*/ 676275 h 800100"/>
                <a:gd name="connsiteX10" fmla="*/ 152400 w 495300"/>
                <a:gd name="connsiteY10" fmla="*/ 647700 h 800100"/>
                <a:gd name="connsiteX11" fmla="*/ 152400 w 495300"/>
                <a:gd name="connsiteY11" fmla="*/ 552450 h 800100"/>
                <a:gd name="connsiteX12" fmla="*/ 342900 w 495300"/>
                <a:gd name="connsiteY12" fmla="*/ 552450 h 800100"/>
                <a:gd name="connsiteX13" fmla="*/ 371475 w 495300"/>
                <a:gd name="connsiteY13" fmla="*/ 581025 h 800100"/>
                <a:gd name="connsiteX14" fmla="*/ 342900 w 495300"/>
                <a:gd name="connsiteY14" fmla="*/ 609600 h 800100"/>
                <a:gd name="connsiteX15" fmla="*/ 152400 w 495300"/>
                <a:gd name="connsiteY15" fmla="*/ 609600 h 800100"/>
                <a:gd name="connsiteX16" fmla="*/ 123825 w 495300"/>
                <a:gd name="connsiteY16" fmla="*/ 581025 h 800100"/>
                <a:gd name="connsiteX17" fmla="*/ 152400 w 495300"/>
                <a:gd name="connsiteY17" fmla="*/ 552450 h 800100"/>
                <a:gd name="connsiteX18" fmla="*/ 248602 w 495300"/>
                <a:gd name="connsiteY18" fmla="*/ 56197 h 800100"/>
                <a:gd name="connsiteX19" fmla="*/ 58103 w 495300"/>
                <a:gd name="connsiteY19" fmla="*/ 244793 h 800100"/>
                <a:gd name="connsiteX20" fmla="*/ 58103 w 495300"/>
                <a:gd name="connsiteY20" fmla="*/ 252413 h 800100"/>
                <a:gd name="connsiteX21" fmla="*/ 71438 w 495300"/>
                <a:gd name="connsiteY21" fmla="*/ 319088 h 800100"/>
                <a:gd name="connsiteX22" fmla="*/ 103823 w 495300"/>
                <a:gd name="connsiteY22" fmla="*/ 371475 h 800100"/>
                <a:gd name="connsiteX23" fmla="*/ 159068 w 495300"/>
                <a:gd name="connsiteY23" fmla="*/ 457200 h 800100"/>
                <a:gd name="connsiteX24" fmla="*/ 247650 w 495300"/>
                <a:gd name="connsiteY24" fmla="*/ 457200 h 800100"/>
                <a:gd name="connsiteX25" fmla="*/ 337185 w 495300"/>
                <a:gd name="connsiteY25" fmla="*/ 457200 h 800100"/>
                <a:gd name="connsiteX26" fmla="*/ 392430 w 495300"/>
                <a:gd name="connsiteY26" fmla="*/ 371475 h 800100"/>
                <a:gd name="connsiteX27" fmla="*/ 424815 w 495300"/>
                <a:gd name="connsiteY27" fmla="*/ 319088 h 800100"/>
                <a:gd name="connsiteX28" fmla="*/ 438150 w 495300"/>
                <a:gd name="connsiteY28" fmla="*/ 252413 h 800100"/>
                <a:gd name="connsiteX29" fmla="*/ 439103 w 495300"/>
                <a:gd name="connsiteY29" fmla="*/ 252413 h 800100"/>
                <a:gd name="connsiteX30" fmla="*/ 439103 w 495300"/>
                <a:gd name="connsiteY30" fmla="*/ 244793 h 800100"/>
                <a:gd name="connsiteX31" fmla="*/ 248602 w 495300"/>
                <a:gd name="connsiteY31" fmla="*/ 56197 h 800100"/>
                <a:gd name="connsiteX32" fmla="*/ 247650 w 495300"/>
                <a:gd name="connsiteY32" fmla="*/ 0 h 800100"/>
                <a:gd name="connsiteX33" fmla="*/ 495300 w 495300"/>
                <a:gd name="connsiteY33" fmla="*/ 244793 h 800100"/>
                <a:gd name="connsiteX34" fmla="*/ 495300 w 495300"/>
                <a:gd name="connsiteY34" fmla="*/ 253365 h 800100"/>
                <a:gd name="connsiteX35" fmla="*/ 478155 w 495300"/>
                <a:gd name="connsiteY35" fmla="*/ 339090 h 800100"/>
                <a:gd name="connsiteX36" fmla="*/ 435292 w 495300"/>
                <a:gd name="connsiteY36" fmla="*/ 409575 h 800100"/>
                <a:gd name="connsiteX37" fmla="*/ 377190 w 495300"/>
                <a:gd name="connsiteY37" fmla="*/ 503873 h 800100"/>
                <a:gd name="connsiteX38" fmla="*/ 360045 w 495300"/>
                <a:gd name="connsiteY38" fmla="*/ 514350 h 800100"/>
                <a:gd name="connsiteX39" fmla="*/ 135255 w 495300"/>
                <a:gd name="connsiteY39" fmla="*/ 514350 h 800100"/>
                <a:gd name="connsiteX40" fmla="*/ 118110 w 495300"/>
                <a:gd name="connsiteY40" fmla="*/ 503873 h 800100"/>
                <a:gd name="connsiteX41" fmla="*/ 60007 w 495300"/>
                <a:gd name="connsiteY41" fmla="*/ 409575 h 800100"/>
                <a:gd name="connsiteX42" fmla="*/ 17145 w 495300"/>
                <a:gd name="connsiteY42" fmla="*/ 339090 h 800100"/>
                <a:gd name="connsiteX43" fmla="*/ 0 w 495300"/>
                <a:gd name="connsiteY43" fmla="*/ 253365 h 800100"/>
                <a:gd name="connsiteX44" fmla="*/ 0 w 495300"/>
                <a:gd name="connsiteY44" fmla="*/ 244793 h 800100"/>
                <a:gd name="connsiteX45" fmla="*/ 247650 w 495300"/>
                <a:gd name="connsiteY45" fmla="*/ 0 h 80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95300" h="800100">
                  <a:moveTo>
                    <a:pt x="185738" y="742950"/>
                  </a:moveTo>
                  <a:lnTo>
                    <a:pt x="309563" y="742950"/>
                  </a:lnTo>
                  <a:cubicBezTo>
                    <a:pt x="306706" y="775335"/>
                    <a:pt x="280036" y="800100"/>
                    <a:pt x="247651" y="800100"/>
                  </a:cubicBezTo>
                  <a:cubicBezTo>
                    <a:pt x="215265" y="800100"/>
                    <a:pt x="188595" y="775335"/>
                    <a:pt x="185738" y="742950"/>
                  </a:cubicBezTo>
                  <a:close/>
                  <a:moveTo>
                    <a:pt x="152400" y="647700"/>
                  </a:moveTo>
                  <a:lnTo>
                    <a:pt x="342900" y="647700"/>
                  </a:lnTo>
                  <a:cubicBezTo>
                    <a:pt x="359093" y="647700"/>
                    <a:pt x="371475" y="660083"/>
                    <a:pt x="371475" y="676275"/>
                  </a:cubicBezTo>
                  <a:cubicBezTo>
                    <a:pt x="371475" y="692467"/>
                    <a:pt x="359093" y="704850"/>
                    <a:pt x="342900" y="704850"/>
                  </a:cubicBezTo>
                  <a:lnTo>
                    <a:pt x="152400" y="704850"/>
                  </a:lnTo>
                  <a:cubicBezTo>
                    <a:pt x="136207" y="704850"/>
                    <a:pt x="123825" y="692467"/>
                    <a:pt x="123825" y="676275"/>
                  </a:cubicBezTo>
                  <a:cubicBezTo>
                    <a:pt x="123825" y="660083"/>
                    <a:pt x="136207" y="647700"/>
                    <a:pt x="152400" y="647700"/>
                  </a:cubicBezTo>
                  <a:close/>
                  <a:moveTo>
                    <a:pt x="152400" y="552450"/>
                  </a:moveTo>
                  <a:lnTo>
                    <a:pt x="342900" y="552450"/>
                  </a:lnTo>
                  <a:cubicBezTo>
                    <a:pt x="359093" y="552450"/>
                    <a:pt x="371475" y="564833"/>
                    <a:pt x="371475" y="581025"/>
                  </a:cubicBezTo>
                  <a:cubicBezTo>
                    <a:pt x="371475" y="597217"/>
                    <a:pt x="359093" y="609600"/>
                    <a:pt x="342900" y="609600"/>
                  </a:cubicBezTo>
                  <a:lnTo>
                    <a:pt x="152400" y="609600"/>
                  </a:lnTo>
                  <a:cubicBezTo>
                    <a:pt x="136207" y="609600"/>
                    <a:pt x="123825" y="597217"/>
                    <a:pt x="123825" y="581025"/>
                  </a:cubicBezTo>
                  <a:cubicBezTo>
                    <a:pt x="123825" y="564833"/>
                    <a:pt x="136207" y="552450"/>
                    <a:pt x="152400" y="552450"/>
                  </a:cubicBezTo>
                  <a:close/>
                  <a:moveTo>
                    <a:pt x="248602" y="56197"/>
                  </a:moveTo>
                  <a:cubicBezTo>
                    <a:pt x="144780" y="57150"/>
                    <a:pt x="60007" y="140970"/>
                    <a:pt x="58103" y="244793"/>
                  </a:cubicBezTo>
                  <a:lnTo>
                    <a:pt x="58103" y="252413"/>
                  </a:lnTo>
                  <a:cubicBezTo>
                    <a:pt x="59055" y="275273"/>
                    <a:pt x="62865" y="298133"/>
                    <a:pt x="71438" y="319088"/>
                  </a:cubicBezTo>
                  <a:cubicBezTo>
                    <a:pt x="79057" y="338138"/>
                    <a:pt x="90488" y="356235"/>
                    <a:pt x="103823" y="371475"/>
                  </a:cubicBezTo>
                  <a:cubicBezTo>
                    <a:pt x="124777" y="398145"/>
                    <a:pt x="143827" y="426720"/>
                    <a:pt x="159068" y="457200"/>
                  </a:cubicBezTo>
                  <a:lnTo>
                    <a:pt x="247650" y="457200"/>
                  </a:lnTo>
                  <a:lnTo>
                    <a:pt x="337185" y="457200"/>
                  </a:lnTo>
                  <a:cubicBezTo>
                    <a:pt x="351473" y="426720"/>
                    <a:pt x="370523" y="398145"/>
                    <a:pt x="392430" y="371475"/>
                  </a:cubicBezTo>
                  <a:cubicBezTo>
                    <a:pt x="406717" y="356235"/>
                    <a:pt x="417195" y="338138"/>
                    <a:pt x="424815" y="319088"/>
                  </a:cubicBezTo>
                  <a:cubicBezTo>
                    <a:pt x="432435" y="298133"/>
                    <a:pt x="437198" y="275273"/>
                    <a:pt x="438150" y="252413"/>
                  </a:cubicBezTo>
                  <a:lnTo>
                    <a:pt x="439103" y="252413"/>
                  </a:lnTo>
                  <a:lnTo>
                    <a:pt x="439103" y="244793"/>
                  </a:lnTo>
                  <a:cubicBezTo>
                    <a:pt x="437198" y="140018"/>
                    <a:pt x="352425" y="57150"/>
                    <a:pt x="248602" y="56197"/>
                  </a:cubicBezTo>
                  <a:close/>
                  <a:moveTo>
                    <a:pt x="247650" y="0"/>
                  </a:moveTo>
                  <a:cubicBezTo>
                    <a:pt x="382905" y="952"/>
                    <a:pt x="492442" y="109538"/>
                    <a:pt x="495300" y="244793"/>
                  </a:cubicBezTo>
                  <a:lnTo>
                    <a:pt x="495300" y="253365"/>
                  </a:lnTo>
                  <a:cubicBezTo>
                    <a:pt x="494348" y="282893"/>
                    <a:pt x="488633" y="311468"/>
                    <a:pt x="478155" y="339090"/>
                  </a:cubicBezTo>
                  <a:cubicBezTo>
                    <a:pt x="468630" y="364808"/>
                    <a:pt x="453390" y="388620"/>
                    <a:pt x="435292" y="409575"/>
                  </a:cubicBezTo>
                  <a:cubicBezTo>
                    <a:pt x="412433" y="434340"/>
                    <a:pt x="387668" y="482918"/>
                    <a:pt x="377190" y="503873"/>
                  </a:cubicBezTo>
                  <a:cubicBezTo>
                    <a:pt x="374333" y="510540"/>
                    <a:pt x="367665" y="514350"/>
                    <a:pt x="360045" y="514350"/>
                  </a:cubicBezTo>
                  <a:lnTo>
                    <a:pt x="135255" y="514350"/>
                  </a:lnTo>
                  <a:cubicBezTo>
                    <a:pt x="127635" y="514350"/>
                    <a:pt x="120968" y="510540"/>
                    <a:pt x="118110" y="503873"/>
                  </a:cubicBezTo>
                  <a:cubicBezTo>
                    <a:pt x="107632" y="482918"/>
                    <a:pt x="82868" y="434340"/>
                    <a:pt x="60007" y="409575"/>
                  </a:cubicBezTo>
                  <a:cubicBezTo>
                    <a:pt x="41910" y="388620"/>
                    <a:pt x="27622" y="364808"/>
                    <a:pt x="17145" y="339090"/>
                  </a:cubicBezTo>
                  <a:cubicBezTo>
                    <a:pt x="6668" y="311468"/>
                    <a:pt x="953" y="282893"/>
                    <a:pt x="0" y="253365"/>
                  </a:cubicBezTo>
                  <a:lnTo>
                    <a:pt x="0" y="244793"/>
                  </a:lnTo>
                  <a:cubicBezTo>
                    <a:pt x="2857" y="109538"/>
                    <a:pt x="112395" y="952"/>
                    <a:pt x="247650" y="0"/>
                  </a:cubicBezTo>
                  <a:close/>
                </a:path>
              </a:pathLst>
            </a:custGeom>
            <a:solidFill>
              <a:schemeClr val="accent3"/>
            </a:solidFill>
            <a:ln w="9525" cap="flat">
              <a:noFill/>
              <a:prstDash val="solid"/>
              <a:miter/>
            </a:ln>
          </p:spPr>
          <p:txBody>
            <a:bodyPr rtlCol="0" anchor="ctr"/>
            <a:lstStyle/>
            <a:p>
              <a:endParaRPr lang="en-US"/>
            </a:p>
          </p:txBody>
        </p:sp>
      </p:grpSp>
      <p:sp>
        <p:nvSpPr>
          <p:cNvPr id="76" name="TextBox 75">
            <a:extLst>
              <a:ext uri="{FF2B5EF4-FFF2-40B4-BE49-F238E27FC236}">
                <a16:creationId xmlns="" xmlns:a16="http://schemas.microsoft.com/office/drawing/2014/main" id="{186FF135-0CED-4DD7-A1B1-934164FA7E33}"/>
              </a:ext>
            </a:extLst>
          </p:cNvPr>
          <p:cNvSpPr txBox="1"/>
          <p:nvPr/>
        </p:nvSpPr>
        <p:spPr>
          <a:xfrm>
            <a:off x="285720" y="3786196"/>
            <a:ext cx="2438979" cy="1485022"/>
          </a:xfrm>
          <a:prstGeom prst="rect">
            <a:avLst/>
          </a:prstGeom>
          <a:noFill/>
        </p:spPr>
        <p:txBody>
          <a:bodyPr wrap="square" lIns="0" rIns="0" rtlCol="0" anchor="t">
            <a:spAutoFit/>
          </a:bodyPr>
          <a:lstStyle/>
          <a:p>
            <a:pPr algn="just"/>
            <a:endParaRPr lang="en-US" sz="1100" noProof="1" smtClean="0">
              <a:solidFill>
                <a:schemeClr val="tx1">
                  <a:lumMod val="65000"/>
                  <a:lumOff val="35000"/>
                </a:schemeClr>
              </a:solidFill>
            </a:endParaRPr>
          </a:p>
          <a:p>
            <a:pPr algn="just"/>
            <a:endParaRPr lang="en-US" sz="1100" noProof="1" smtClean="0">
              <a:solidFill>
                <a:schemeClr val="tx1">
                  <a:lumMod val="65000"/>
                  <a:lumOff val="35000"/>
                </a:schemeClr>
              </a:solidFill>
            </a:endParaRPr>
          </a:p>
          <a:p>
            <a:pPr algn="just"/>
            <a:r>
              <a:rPr lang="en-US" sz="1250" noProof="1" smtClean="0">
                <a:solidFill>
                  <a:schemeClr val="tx1">
                    <a:lumMod val="65000"/>
                    <a:lumOff val="35000"/>
                  </a:schemeClr>
                </a:solidFill>
              </a:rPr>
              <a:t>To address psychosocial needs and concerns of children in an integrated manner as part of school curriculum and processes as a preventive measure. </a:t>
            </a:r>
          </a:p>
          <a:p>
            <a:pPr algn="just">
              <a:buFont typeface="Arial" pitchFamily="34" charset="0"/>
              <a:buChar char="•"/>
            </a:pPr>
            <a:endParaRPr lang="en-US" sz="600" dirty="0" smtClean="0">
              <a:latin typeface="Adobe Arabic" pitchFamily="18" charset="-78"/>
              <a:cs typeface="Adobe Arabic" pitchFamily="18" charset="-78"/>
            </a:endParaRPr>
          </a:p>
        </p:txBody>
      </p:sp>
      <p:grpSp>
        <p:nvGrpSpPr>
          <p:cNvPr id="77" name="Group 92">
            <a:extLst>
              <a:ext uri="{FF2B5EF4-FFF2-40B4-BE49-F238E27FC236}">
                <a16:creationId xmlns="" xmlns:a16="http://schemas.microsoft.com/office/drawing/2014/main" id="{DE362093-C9C6-4A82-A090-C1F7AEBF885B}"/>
              </a:ext>
            </a:extLst>
          </p:cNvPr>
          <p:cNvGrpSpPr/>
          <p:nvPr/>
        </p:nvGrpSpPr>
        <p:grpSpPr>
          <a:xfrm>
            <a:off x="6412811" y="2428874"/>
            <a:ext cx="2445469" cy="2150723"/>
            <a:chOff x="8921977" y="1466725"/>
            <a:chExt cx="2937088" cy="3247728"/>
          </a:xfrm>
        </p:grpSpPr>
        <p:sp>
          <p:nvSpPr>
            <p:cNvPr id="78" name="TextBox 77">
              <a:extLst>
                <a:ext uri="{FF2B5EF4-FFF2-40B4-BE49-F238E27FC236}">
                  <a16:creationId xmlns="" xmlns:a16="http://schemas.microsoft.com/office/drawing/2014/main" id="{7BF2D922-364A-4989-ADD4-3B66B70A796C}"/>
                </a:ext>
              </a:extLst>
            </p:cNvPr>
            <p:cNvSpPr txBox="1"/>
            <p:nvPr/>
          </p:nvSpPr>
          <p:spPr>
            <a:xfrm>
              <a:off x="8921977" y="1466725"/>
              <a:ext cx="2937088" cy="976001"/>
            </a:xfrm>
            <a:prstGeom prst="rect">
              <a:avLst/>
            </a:prstGeom>
            <a:noFill/>
          </p:spPr>
          <p:txBody>
            <a:bodyPr wrap="square" lIns="0" rIns="0" rtlCol="0" anchor="ctr">
              <a:spAutoFit/>
            </a:bodyPr>
            <a:lstStyle/>
            <a:p>
              <a:r>
                <a:rPr lang="en-IN" b="1" noProof="1" smtClean="0"/>
                <a:t>Platform for National and Regional Consultation </a:t>
              </a:r>
              <a:endParaRPr lang="en-US" b="1" noProof="1"/>
            </a:p>
          </p:txBody>
        </p:sp>
        <p:sp>
          <p:nvSpPr>
            <p:cNvPr id="79" name="TextBox 78">
              <a:extLst>
                <a:ext uri="{FF2B5EF4-FFF2-40B4-BE49-F238E27FC236}">
                  <a16:creationId xmlns="" xmlns:a16="http://schemas.microsoft.com/office/drawing/2014/main" id="{186FF135-0CED-4DD7-A1B1-934164FA7E33}"/>
                </a:ext>
              </a:extLst>
            </p:cNvPr>
            <p:cNvSpPr txBox="1"/>
            <p:nvPr/>
          </p:nvSpPr>
          <p:spPr>
            <a:xfrm>
              <a:off x="8929772" y="1925881"/>
              <a:ext cx="2929293" cy="2788572"/>
            </a:xfrm>
            <a:prstGeom prst="rect">
              <a:avLst/>
            </a:prstGeom>
            <a:noFill/>
          </p:spPr>
          <p:txBody>
            <a:bodyPr wrap="square" lIns="0" rIns="0" rtlCol="0" anchor="t">
              <a:spAutoFit/>
            </a:bodyPr>
            <a:lstStyle/>
            <a:p>
              <a:pPr algn="just"/>
              <a:endParaRPr lang="en-US" sz="1100" noProof="1" smtClean="0">
                <a:solidFill>
                  <a:schemeClr val="tx1">
                    <a:lumMod val="65000"/>
                    <a:lumOff val="35000"/>
                  </a:schemeClr>
                </a:solidFill>
              </a:endParaRPr>
            </a:p>
            <a:p>
              <a:pPr algn="just"/>
              <a:endParaRPr lang="en-US" sz="1100" noProof="1" smtClean="0">
                <a:solidFill>
                  <a:schemeClr val="tx1">
                    <a:lumMod val="65000"/>
                    <a:lumOff val="35000"/>
                  </a:schemeClr>
                </a:solidFill>
              </a:endParaRPr>
            </a:p>
            <a:p>
              <a:pPr algn="just"/>
              <a:r>
                <a:rPr lang="en-US" sz="1250" noProof="1" smtClean="0"/>
                <a:t>To create linkages between States, Institution, Organisations for sharing of insights researches experiences and learnings to increase awareness and builindg community for mental well being of students  </a:t>
              </a:r>
            </a:p>
            <a:p>
              <a:pPr algn="just"/>
              <a:endParaRPr lang="en-US" sz="1100" noProof="1" smtClean="0">
                <a:solidFill>
                  <a:schemeClr val="tx1">
                    <a:lumMod val="65000"/>
                    <a:lumOff val="35000"/>
                  </a:schemeClr>
                </a:solidFill>
              </a:endParaRPr>
            </a:p>
            <a:p>
              <a:pPr algn="just">
                <a:buFont typeface="Arial" pitchFamily="34" charset="0"/>
                <a:buChar char="•"/>
              </a:pPr>
              <a:endParaRPr lang="en-US" sz="600" dirty="0" smtClean="0">
                <a:latin typeface="Adobe Arabic" pitchFamily="18" charset="-78"/>
                <a:cs typeface="Adobe Arabic" pitchFamily="18" charset="-78"/>
              </a:endParaRPr>
            </a:p>
          </p:txBody>
        </p:sp>
      </p:grpSp>
      <p:sp>
        <p:nvSpPr>
          <p:cNvPr id="73" name="TextBox 72">
            <a:extLst>
              <a:ext uri="{FF2B5EF4-FFF2-40B4-BE49-F238E27FC236}">
                <a16:creationId xmlns="" xmlns:a16="http://schemas.microsoft.com/office/drawing/2014/main" id="{7BF2D922-364A-4989-ADD4-3B66B70A796C}"/>
              </a:ext>
            </a:extLst>
          </p:cNvPr>
          <p:cNvSpPr txBox="1"/>
          <p:nvPr/>
        </p:nvSpPr>
        <p:spPr>
          <a:xfrm>
            <a:off x="1054961" y="3571882"/>
            <a:ext cx="2445469" cy="646331"/>
          </a:xfrm>
          <a:prstGeom prst="rect">
            <a:avLst/>
          </a:prstGeom>
          <a:noFill/>
        </p:spPr>
        <p:txBody>
          <a:bodyPr wrap="square" lIns="0" rIns="0" rtlCol="0" anchor="ctr">
            <a:spAutoFit/>
          </a:bodyPr>
          <a:lstStyle/>
          <a:p>
            <a:pPr algn="just"/>
            <a:r>
              <a:rPr lang="en-US" b="1" noProof="1" smtClean="0"/>
              <a:t>Integration</a:t>
            </a:r>
            <a:r>
              <a:rPr lang="en-US" noProof="1" smtClean="0">
                <a:solidFill>
                  <a:schemeClr val="tx1">
                    <a:lumMod val="65000"/>
                    <a:lumOff val="35000"/>
                  </a:schemeClr>
                </a:solidFill>
              </a:rPr>
              <a:t> </a:t>
            </a:r>
            <a:r>
              <a:rPr lang="en-US" b="1" noProof="1" smtClean="0"/>
              <a:t>with school curriculum</a:t>
            </a:r>
          </a:p>
        </p:txBody>
      </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altLang="ko-KR" dirty="0" smtClean="0">
                <a:solidFill>
                  <a:schemeClr val="bg1"/>
                </a:solidFill>
              </a:rPr>
              <a:t>Ongoing </a:t>
            </a:r>
            <a:r>
              <a:rPr lang="en-IN" altLang="ko-KR" dirty="0" smtClean="0">
                <a:solidFill>
                  <a:schemeClr val="bg1"/>
                </a:solidFill>
              </a:rPr>
              <a:t>Activities</a:t>
            </a:r>
            <a:endParaRPr lang="en-US" altLang="ko-KR" dirty="0" smtClean="0">
              <a:solidFill>
                <a:schemeClr val="bg1"/>
              </a:solidFill>
            </a:endParaRPr>
          </a:p>
        </p:txBody>
      </p:sp>
      <p:grpSp>
        <p:nvGrpSpPr>
          <p:cNvPr id="3"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55"/>
          <p:cNvGrpSpPr/>
          <p:nvPr/>
        </p:nvGrpSpPr>
        <p:grpSpPr>
          <a:xfrm>
            <a:off x="4211960" y="1216575"/>
            <a:ext cx="434302" cy="3683814"/>
            <a:chOff x="4211960" y="1264200"/>
            <a:chExt cx="434302" cy="3683814"/>
          </a:xfrm>
        </p:grpSpPr>
        <p:sp>
          <p:nvSpPr>
            <p:cNvPr id="157" name="Rectangle 156"/>
            <p:cNvSpPr/>
            <p:nvPr/>
          </p:nvSpPr>
          <p:spPr>
            <a:xfrm>
              <a:off x="4466262" y="1264200"/>
              <a:ext cx="180000" cy="3600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58" name="Rounded Rectangle 3"/>
            <p:cNvSpPr/>
            <p:nvPr/>
          </p:nvSpPr>
          <p:spPr>
            <a:xfrm rot="10800000">
              <a:off x="4211960" y="1272212"/>
              <a:ext cx="434302" cy="3675802"/>
            </a:xfrm>
            <a:custGeom>
              <a:avLst/>
              <a:gdLst/>
              <a:ahLst/>
              <a:cxnLst/>
              <a:rect l="l" t="t" r="r" b="b"/>
              <a:pathLst>
                <a:path w="727470" h="5112569">
                  <a:moveTo>
                    <a:pt x="727470" y="3816423"/>
                  </a:moveTo>
                  <a:lnTo>
                    <a:pt x="727470" y="5112569"/>
                  </a:lnTo>
                  <a:lnTo>
                    <a:pt x="6695" y="5112569"/>
                  </a:lnTo>
                  <a:lnTo>
                    <a:pt x="6695" y="3816425"/>
                  </a:lnTo>
                  <a:lnTo>
                    <a:pt x="1" y="3816425"/>
                  </a:lnTo>
                  <a:lnTo>
                    <a:pt x="1" y="2520281"/>
                  </a:lnTo>
                  <a:lnTo>
                    <a:pt x="0" y="2520281"/>
                  </a:lnTo>
                  <a:lnTo>
                    <a:pt x="0" y="1224135"/>
                  </a:lnTo>
                  <a:lnTo>
                    <a:pt x="0" y="768850"/>
                  </a:lnTo>
                  <a:lnTo>
                    <a:pt x="0" y="120129"/>
                  </a:lnTo>
                  <a:cubicBezTo>
                    <a:pt x="0" y="53784"/>
                    <a:pt x="53784" y="0"/>
                    <a:pt x="120129" y="0"/>
                  </a:cubicBezTo>
                  <a:cubicBezTo>
                    <a:pt x="186474" y="0"/>
                    <a:pt x="240258" y="53784"/>
                    <a:pt x="240258" y="120129"/>
                  </a:cubicBezTo>
                  <a:lnTo>
                    <a:pt x="240258" y="120152"/>
                  </a:lnTo>
                  <a:cubicBezTo>
                    <a:pt x="240258" y="53807"/>
                    <a:pt x="294042" y="23"/>
                    <a:pt x="360387" y="23"/>
                  </a:cubicBezTo>
                  <a:cubicBezTo>
                    <a:pt x="426733" y="23"/>
                    <a:pt x="480516" y="53807"/>
                    <a:pt x="480516" y="120152"/>
                  </a:cubicBezTo>
                  <a:lnTo>
                    <a:pt x="480516" y="120175"/>
                  </a:lnTo>
                  <a:cubicBezTo>
                    <a:pt x="480516" y="53829"/>
                    <a:pt x="534300" y="45"/>
                    <a:pt x="600645" y="45"/>
                  </a:cubicBezTo>
                  <a:cubicBezTo>
                    <a:pt x="666991" y="45"/>
                    <a:pt x="720775" y="53829"/>
                    <a:pt x="720775" y="120175"/>
                  </a:cubicBezTo>
                  <a:lnTo>
                    <a:pt x="720775" y="768849"/>
                  </a:lnTo>
                  <a:lnTo>
                    <a:pt x="720775" y="1224135"/>
                  </a:lnTo>
                  <a:lnTo>
                    <a:pt x="720775" y="2520279"/>
                  </a:lnTo>
                  <a:lnTo>
                    <a:pt x="720776" y="2520279"/>
                  </a:lnTo>
                  <a:lnTo>
                    <a:pt x="720776" y="3816423"/>
                  </a:lnTo>
                  <a:close/>
                </a:path>
              </a:pathLst>
            </a:custGeom>
            <a:gradFill>
              <a:gsLst>
                <a:gs pos="48000">
                  <a:schemeClr val="tx1">
                    <a:alpha val="0"/>
                  </a:schemeClr>
                </a:gs>
                <a:gs pos="100000">
                  <a:schemeClr val="tx1">
                    <a:alpha val="39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sz="3000" smtClean="0">
                <a:solidFill>
                  <a:schemeClr val="dk1"/>
                </a:solidFill>
                <a:latin typeface="Helvetica"/>
                <a:cs typeface="Adobe Arabic" pitchFamily="18" charset="-78"/>
              </a:rPr>
              <a:t>Ongoing Activities </a:t>
            </a:r>
            <a:endParaRPr lang="en-US" sz="3000" dirty="0">
              <a:latin typeface="Helvetica"/>
            </a:endParaRPr>
          </a:p>
        </p:txBody>
      </p:sp>
      <p:sp>
        <p:nvSpPr>
          <p:cNvPr id="126"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kumimoji="0" lang="en-US" altLang="ko-KR" sz="2000" b="1" i="0" u="none" strike="noStrike" kern="1200" cap="none" spc="0" normalizeH="0" baseline="0" noProof="0" dirty="0" smtClean="0">
                <a:ln>
                  <a:noFill/>
                </a:ln>
                <a:solidFill>
                  <a:schemeClr val="tx2"/>
                </a:solidFill>
                <a:effectLst/>
                <a:uLnTx/>
                <a:uFillTx/>
                <a:latin typeface="Arial"/>
                <a:ea typeface="Arial Unicode MS"/>
                <a:cs typeface="Arial" pitchFamily="34" charset="0"/>
              </a:rPr>
              <a:t>NCERT</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grpSp>
        <p:nvGrpSpPr>
          <p:cNvPr id="4" name="Group 128"/>
          <p:cNvGrpSpPr/>
          <p:nvPr/>
        </p:nvGrpSpPr>
        <p:grpSpPr>
          <a:xfrm>
            <a:off x="3808487" y="1060571"/>
            <a:ext cx="972000" cy="200950"/>
            <a:chOff x="4264755" y="1264200"/>
            <a:chExt cx="381507" cy="3683814"/>
          </a:xfrm>
        </p:grpSpPr>
        <p:sp>
          <p:nvSpPr>
            <p:cNvPr id="130" name="Rectangle 129"/>
            <p:cNvSpPr/>
            <p:nvPr/>
          </p:nvSpPr>
          <p:spPr>
            <a:xfrm>
              <a:off x="4466262" y="1264200"/>
              <a:ext cx="180000" cy="3600000"/>
            </a:xfrm>
            <a:prstGeom prst="rect">
              <a:avLst/>
            </a:prstGeom>
            <a:solidFill>
              <a:srgbClr val="EEECE1">
                <a:lumMod val="90000"/>
              </a:srgb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1" name="Rounded Rectangle 3"/>
            <p:cNvSpPr/>
            <p:nvPr/>
          </p:nvSpPr>
          <p:spPr>
            <a:xfrm rot="10800000">
              <a:off x="4264755" y="1272211"/>
              <a:ext cx="381507" cy="3675803"/>
            </a:xfrm>
            <a:custGeom>
              <a:avLst/>
              <a:gdLst/>
              <a:ahLst/>
              <a:cxnLst/>
              <a:rect l="l" t="t" r="r" b="b"/>
              <a:pathLst>
                <a:path w="727470" h="5112569">
                  <a:moveTo>
                    <a:pt x="727470" y="3816423"/>
                  </a:moveTo>
                  <a:lnTo>
                    <a:pt x="727470" y="5112569"/>
                  </a:lnTo>
                  <a:lnTo>
                    <a:pt x="6695" y="5112569"/>
                  </a:lnTo>
                  <a:lnTo>
                    <a:pt x="6695" y="3816425"/>
                  </a:lnTo>
                  <a:lnTo>
                    <a:pt x="1" y="3816425"/>
                  </a:lnTo>
                  <a:lnTo>
                    <a:pt x="1" y="2520281"/>
                  </a:lnTo>
                  <a:lnTo>
                    <a:pt x="0" y="2520281"/>
                  </a:lnTo>
                  <a:lnTo>
                    <a:pt x="0" y="1224135"/>
                  </a:lnTo>
                  <a:lnTo>
                    <a:pt x="0" y="768850"/>
                  </a:lnTo>
                  <a:lnTo>
                    <a:pt x="0" y="120129"/>
                  </a:lnTo>
                  <a:cubicBezTo>
                    <a:pt x="0" y="53784"/>
                    <a:pt x="53784" y="0"/>
                    <a:pt x="120129" y="0"/>
                  </a:cubicBezTo>
                  <a:cubicBezTo>
                    <a:pt x="186474" y="0"/>
                    <a:pt x="240258" y="53784"/>
                    <a:pt x="240258" y="120129"/>
                  </a:cubicBezTo>
                  <a:lnTo>
                    <a:pt x="240258" y="120152"/>
                  </a:lnTo>
                  <a:cubicBezTo>
                    <a:pt x="240258" y="53807"/>
                    <a:pt x="294042" y="23"/>
                    <a:pt x="360387" y="23"/>
                  </a:cubicBezTo>
                  <a:cubicBezTo>
                    <a:pt x="426733" y="23"/>
                    <a:pt x="480516" y="53807"/>
                    <a:pt x="480516" y="120152"/>
                  </a:cubicBezTo>
                  <a:lnTo>
                    <a:pt x="480516" y="120175"/>
                  </a:lnTo>
                  <a:cubicBezTo>
                    <a:pt x="480516" y="53829"/>
                    <a:pt x="534300" y="45"/>
                    <a:pt x="600645" y="45"/>
                  </a:cubicBezTo>
                  <a:cubicBezTo>
                    <a:pt x="666991" y="45"/>
                    <a:pt x="720775" y="53829"/>
                    <a:pt x="720775" y="120175"/>
                  </a:cubicBezTo>
                  <a:lnTo>
                    <a:pt x="720775" y="768849"/>
                  </a:lnTo>
                  <a:lnTo>
                    <a:pt x="720775" y="1224135"/>
                  </a:lnTo>
                  <a:lnTo>
                    <a:pt x="720775" y="2520279"/>
                  </a:lnTo>
                  <a:lnTo>
                    <a:pt x="720776" y="2520279"/>
                  </a:lnTo>
                  <a:lnTo>
                    <a:pt x="720776" y="3816423"/>
                  </a:lnTo>
                  <a:close/>
                </a:path>
              </a:pathLst>
            </a:custGeom>
            <a:gradFill>
              <a:gsLst>
                <a:gs pos="48000">
                  <a:sysClr val="windowText" lastClr="000000">
                    <a:alpha val="0"/>
                  </a:sysClr>
                </a:gs>
                <a:gs pos="100000">
                  <a:sysClr val="windowText" lastClr="000000">
                    <a:alpha val="39000"/>
                  </a:sysClr>
                </a:gs>
              </a:gsLst>
              <a:lin ang="11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grpSp>
      <p:sp>
        <p:nvSpPr>
          <p:cNvPr id="132" name="Pentagon 131"/>
          <p:cNvSpPr/>
          <p:nvPr/>
        </p:nvSpPr>
        <p:spPr>
          <a:xfrm>
            <a:off x="3782219" y="1347614"/>
            <a:ext cx="2340000" cy="576064"/>
          </a:xfrm>
          <a:prstGeom prst="homePlate">
            <a:avLst>
              <a:gd name="adj" fmla="val 35119"/>
            </a:avLst>
          </a:prstGeom>
          <a:solidFill>
            <a:srgbClr val="D15A12"/>
          </a:solidFill>
          <a:ln w="25400" cap="flat" cmpd="sng" algn="ctr">
            <a:noFill/>
            <a:prstDash val="soli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3" name="Pentagon 132"/>
          <p:cNvSpPr/>
          <p:nvPr/>
        </p:nvSpPr>
        <p:spPr>
          <a:xfrm rot="10800000">
            <a:off x="3000364" y="2071684"/>
            <a:ext cx="2340000" cy="576064"/>
          </a:xfrm>
          <a:prstGeom prst="homePlate">
            <a:avLst>
              <a:gd name="adj" fmla="val 35119"/>
            </a:avLst>
          </a:prstGeom>
          <a:ln/>
        </p:spPr>
        <p:style>
          <a:lnRef idx="2">
            <a:schemeClr val="accent1">
              <a:shade val="50000"/>
            </a:schemeClr>
          </a:lnRef>
          <a:fillRef idx="1001">
            <a:schemeClr val="dk2"/>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1" i="0" u="none" strike="noStrike" kern="0" normalizeH="0" baseline="0" noProof="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uLnTx/>
              <a:uFillTx/>
              <a:latin typeface="Arial"/>
              <a:ea typeface="Arial Unicode MS"/>
              <a:cs typeface="+mn-cs"/>
            </a:endParaRPr>
          </a:p>
        </p:txBody>
      </p:sp>
      <p:sp>
        <p:nvSpPr>
          <p:cNvPr id="134" name="Pentagon 133"/>
          <p:cNvSpPr/>
          <p:nvPr/>
        </p:nvSpPr>
        <p:spPr>
          <a:xfrm>
            <a:off x="3782219" y="2781706"/>
            <a:ext cx="2340000" cy="576064"/>
          </a:xfrm>
          <a:prstGeom prst="homePlate">
            <a:avLst>
              <a:gd name="adj" fmla="val 35119"/>
            </a:avLst>
          </a:prstGeom>
          <a:solidFill>
            <a:srgbClr val="D15A12"/>
          </a:solidFill>
          <a:ln w="25400" cap="flat" cmpd="sng" algn="ctr">
            <a:noFill/>
            <a:prstDash val="soli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5" name="Pentagon 134"/>
          <p:cNvSpPr/>
          <p:nvPr/>
        </p:nvSpPr>
        <p:spPr>
          <a:xfrm rot="10800000">
            <a:off x="3068227" y="3498752"/>
            <a:ext cx="2340000" cy="576064"/>
          </a:xfrm>
          <a:prstGeom prst="homePlate">
            <a:avLst>
              <a:gd name="adj" fmla="val 35119"/>
            </a:avLst>
          </a:prstGeom>
          <a:ln/>
        </p:spPr>
        <p:style>
          <a:lnRef idx="2">
            <a:schemeClr val="accent1">
              <a:shade val="50000"/>
            </a:schemeClr>
          </a:lnRef>
          <a:fillRef idx="1001">
            <a:schemeClr val="dk2"/>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6" name="Rectangle 9"/>
          <p:cNvSpPr/>
          <p:nvPr/>
        </p:nvSpPr>
        <p:spPr>
          <a:xfrm>
            <a:off x="4964535" y="2213173"/>
            <a:ext cx="298087" cy="279037"/>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7" name="Rectangle 16"/>
          <p:cNvSpPr/>
          <p:nvPr/>
        </p:nvSpPr>
        <p:spPr>
          <a:xfrm rot="2700000">
            <a:off x="3982608" y="2867298"/>
            <a:ext cx="225833" cy="404877"/>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38" name="Pie 24"/>
          <p:cNvSpPr/>
          <p:nvPr/>
        </p:nvSpPr>
        <p:spPr>
          <a:xfrm>
            <a:off x="4914152" y="3619637"/>
            <a:ext cx="336154" cy="334293"/>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ysClr val="window" lastClr="FFFFFF"/>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139" name="Frame 17"/>
          <p:cNvSpPr/>
          <p:nvPr/>
        </p:nvSpPr>
        <p:spPr>
          <a:xfrm>
            <a:off x="3992468" y="1484636"/>
            <a:ext cx="302019" cy="302019"/>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Text" lastClr="000000"/>
              </a:solidFill>
              <a:effectLst/>
              <a:uLnTx/>
              <a:uFillTx/>
              <a:latin typeface="Arial"/>
              <a:ea typeface="Arial Unicode MS"/>
              <a:cs typeface="+mn-cs"/>
            </a:endParaRPr>
          </a:p>
        </p:txBody>
      </p:sp>
      <p:sp>
        <p:nvSpPr>
          <p:cNvPr id="140" name="TextBox 139"/>
          <p:cNvSpPr txBox="1"/>
          <p:nvPr/>
        </p:nvSpPr>
        <p:spPr>
          <a:xfrm>
            <a:off x="4337463" y="1464458"/>
            <a:ext cx="1598607" cy="338554"/>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ysClr val="window" lastClr="FFFFFF"/>
                </a:solidFill>
                <a:effectLst/>
                <a:uLnTx/>
                <a:uFillTx/>
                <a:cs typeface="Arial" pitchFamily="34" charset="0"/>
              </a:rPr>
              <a:t>Counseling </a:t>
            </a:r>
            <a:endParaRPr kumimoji="0" lang="ko-KR" altLang="en-US" sz="1600" b="1" i="0" u="none" strike="noStrike" kern="0" cap="none" spc="0" normalizeH="0" baseline="0" noProof="0" dirty="0">
              <a:ln>
                <a:noFill/>
              </a:ln>
              <a:solidFill>
                <a:sysClr val="window" lastClr="FFFFFF"/>
              </a:solidFill>
              <a:effectLst/>
              <a:uLnTx/>
              <a:uFillTx/>
              <a:cs typeface="Arial" pitchFamily="34" charset="0"/>
            </a:endParaRPr>
          </a:p>
        </p:txBody>
      </p:sp>
      <p:sp>
        <p:nvSpPr>
          <p:cNvPr id="141" name="TextBox 140"/>
          <p:cNvSpPr txBox="1"/>
          <p:nvPr/>
        </p:nvSpPr>
        <p:spPr>
          <a:xfrm>
            <a:off x="3071802" y="2180042"/>
            <a:ext cx="1826397" cy="338554"/>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IN" altLang="ko-KR" sz="1600" b="1" i="0" u="none" strike="noStrike" kern="0" cap="none" spc="0" normalizeH="0" baseline="0" noProof="0" dirty="0" smtClean="0">
                <a:ln>
                  <a:noFill/>
                </a:ln>
                <a:solidFill>
                  <a:sysClr val="window" lastClr="FFFFFF"/>
                </a:solidFill>
                <a:effectLst/>
                <a:uLnTx/>
                <a:uFillTx/>
                <a:cs typeface="Arial" pitchFamily="34" charset="0"/>
              </a:rPr>
              <a:t>Alternate</a:t>
            </a:r>
            <a:r>
              <a:rPr kumimoji="0" lang="en-IN" altLang="ko-KR" sz="1600" b="1" i="0" u="none" strike="noStrike" kern="0" cap="none" spc="0" normalizeH="0" noProof="0" dirty="0" smtClean="0">
                <a:ln>
                  <a:noFill/>
                </a:ln>
                <a:solidFill>
                  <a:sysClr val="window" lastClr="FFFFFF"/>
                </a:solidFill>
                <a:effectLst/>
                <a:uLnTx/>
                <a:uFillTx/>
                <a:cs typeface="Arial" pitchFamily="34" charset="0"/>
              </a:rPr>
              <a:t> Calendar</a:t>
            </a:r>
            <a:endParaRPr kumimoji="0" lang="ko-KR" altLang="en-US" sz="1600" b="1" i="0" u="none" strike="noStrike" kern="0" cap="none" spc="0" normalizeH="0" baseline="0" noProof="0" dirty="0">
              <a:ln>
                <a:noFill/>
              </a:ln>
              <a:solidFill>
                <a:sysClr val="window" lastClr="FFFFFF"/>
              </a:solidFill>
              <a:effectLst/>
              <a:uLnTx/>
              <a:uFillTx/>
              <a:cs typeface="Arial" pitchFamily="34" charset="0"/>
            </a:endParaRPr>
          </a:p>
        </p:txBody>
      </p:sp>
      <p:sp>
        <p:nvSpPr>
          <p:cNvPr id="142" name="TextBox 141"/>
          <p:cNvSpPr txBox="1"/>
          <p:nvPr/>
        </p:nvSpPr>
        <p:spPr>
          <a:xfrm>
            <a:off x="4352718" y="2895626"/>
            <a:ext cx="1598607" cy="338554"/>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err="1" smtClean="0">
                <a:ln>
                  <a:noFill/>
                </a:ln>
                <a:solidFill>
                  <a:sysClr val="window" lastClr="FFFFFF"/>
                </a:solidFill>
                <a:effectLst/>
                <a:uLnTx/>
                <a:uFillTx/>
                <a:cs typeface="Arial" pitchFamily="34" charset="0"/>
              </a:rPr>
              <a:t>Sahyog</a:t>
            </a:r>
            <a:endParaRPr kumimoji="0" lang="ko-KR" altLang="en-US" sz="1600" b="1" i="0" u="none" strike="noStrike" kern="0" cap="none" spc="0" normalizeH="0" baseline="0" noProof="0" dirty="0">
              <a:ln>
                <a:noFill/>
              </a:ln>
              <a:solidFill>
                <a:sysClr val="window" lastClr="FFFFFF"/>
              </a:solidFill>
              <a:effectLst/>
              <a:uLnTx/>
              <a:uFillTx/>
              <a:cs typeface="Arial" pitchFamily="34" charset="0"/>
            </a:endParaRPr>
          </a:p>
        </p:txBody>
      </p:sp>
      <p:sp>
        <p:nvSpPr>
          <p:cNvPr id="143" name="TextBox 142"/>
          <p:cNvSpPr txBox="1"/>
          <p:nvPr/>
        </p:nvSpPr>
        <p:spPr>
          <a:xfrm>
            <a:off x="3299591" y="3611210"/>
            <a:ext cx="1598607"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ysClr val="window" lastClr="FFFFFF"/>
                </a:solidFill>
                <a:effectLst/>
                <a:uLnTx/>
                <a:uFillTx/>
                <a:cs typeface="Arial" pitchFamily="34" charset="0"/>
              </a:rPr>
              <a:t>Guidelines</a:t>
            </a:r>
            <a:endParaRPr kumimoji="0" lang="ko-KR" altLang="en-US" sz="1600" b="1" i="0" u="none" strike="noStrike" kern="0" cap="none" spc="0" normalizeH="0" baseline="0" noProof="0" dirty="0">
              <a:ln>
                <a:noFill/>
              </a:ln>
              <a:solidFill>
                <a:sysClr val="window" lastClr="FFFFFF"/>
              </a:solidFill>
              <a:effectLst/>
              <a:uLnTx/>
              <a:uFillTx/>
              <a:cs typeface="Arial" pitchFamily="34" charset="0"/>
            </a:endParaRPr>
          </a:p>
        </p:txBody>
      </p:sp>
      <p:grpSp>
        <p:nvGrpSpPr>
          <p:cNvPr id="5" name="Group 22"/>
          <p:cNvGrpSpPr/>
          <p:nvPr/>
        </p:nvGrpSpPr>
        <p:grpSpPr>
          <a:xfrm>
            <a:off x="428596" y="1917640"/>
            <a:ext cx="2539885" cy="631098"/>
            <a:chOff x="781470" y="3362835"/>
            <a:chExt cx="2081827" cy="631098"/>
          </a:xfrm>
        </p:grpSpPr>
        <p:sp>
          <p:nvSpPr>
            <p:cNvPr id="145" name="TextBox 144"/>
            <p:cNvSpPr txBox="1"/>
            <p:nvPr/>
          </p:nvSpPr>
          <p:spPr>
            <a:xfrm>
              <a:off x="781470" y="3516879"/>
              <a:ext cx="2059657" cy="477054"/>
            </a:xfrm>
            <a:prstGeom prst="rect">
              <a:avLst/>
            </a:prstGeom>
            <a:noFill/>
          </p:spPr>
          <p:txBody>
            <a:bodyPr wrap="square" rtlCol="0">
              <a:spAutoFit/>
            </a:bodyPr>
            <a:lstStyle/>
            <a:p>
              <a:pPr lvl="0" algn="r" defTabSz="914400"/>
              <a:r>
                <a:rPr lang="en-US" altLang="ko-KR" sz="1250" kern="0" dirty="0" smtClean="0">
                  <a:solidFill>
                    <a:sysClr val="windowText" lastClr="000000">
                      <a:lumMod val="75000"/>
                      <a:lumOff val="25000"/>
                    </a:sysClr>
                  </a:solidFill>
                  <a:cs typeface="Arial" pitchFamily="34" charset="0"/>
                </a:rPr>
                <a:t>includes how to deal with stress and anxiety</a:t>
              </a:r>
              <a:endParaRPr kumimoji="0" lang="ko-KR" altLang="en-US" sz="1250" b="0" i="0" u="none" strike="noStrike" kern="0" cap="none" spc="0" normalizeH="0" baseline="0" noProof="0" dirty="0">
                <a:ln>
                  <a:noFill/>
                </a:ln>
                <a:solidFill>
                  <a:sysClr val="windowText" lastClr="000000">
                    <a:lumMod val="75000"/>
                    <a:lumOff val="25000"/>
                  </a:sysClr>
                </a:solidFill>
                <a:effectLst/>
                <a:uLnTx/>
                <a:uFillTx/>
                <a:cs typeface="Arial" pitchFamily="34" charset="0"/>
              </a:endParaRPr>
            </a:p>
          </p:txBody>
        </p:sp>
        <p:sp>
          <p:nvSpPr>
            <p:cNvPr id="146" name="TextBox 145"/>
            <p:cNvSpPr txBox="1"/>
            <p:nvPr/>
          </p:nvSpPr>
          <p:spPr>
            <a:xfrm>
              <a:off x="803640" y="3362835"/>
              <a:ext cx="2059657" cy="523220"/>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smtClean="0">
                  <a:ln>
                    <a:noFill/>
                  </a:ln>
                  <a:solidFill>
                    <a:schemeClr val="tx2"/>
                  </a:solidFill>
                  <a:effectLst/>
                  <a:uLnTx/>
                  <a:uFillTx/>
                  <a:cs typeface="Arial" pitchFamily="34" charset="0"/>
                </a:rPr>
                <a:t>Alternative Academic Calendar</a:t>
              </a:r>
              <a:endParaRPr kumimoji="0" lang="ko-KR" altLang="en-US" sz="1400" b="1" i="0" u="none" strike="noStrike" kern="0" cap="none" spc="0" normalizeH="0" baseline="0" noProof="0" dirty="0">
                <a:ln>
                  <a:noFill/>
                </a:ln>
                <a:solidFill>
                  <a:schemeClr val="tx2"/>
                </a:solidFill>
                <a:effectLst/>
                <a:uLnTx/>
                <a:uFillTx/>
                <a:cs typeface="Arial" pitchFamily="34" charset="0"/>
              </a:endParaRPr>
            </a:p>
          </p:txBody>
        </p:sp>
      </p:grpSp>
      <p:grpSp>
        <p:nvGrpSpPr>
          <p:cNvPr id="6" name="Group 25"/>
          <p:cNvGrpSpPr/>
          <p:nvPr/>
        </p:nvGrpSpPr>
        <p:grpSpPr>
          <a:xfrm>
            <a:off x="1159095" y="3355105"/>
            <a:ext cx="1806065" cy="1078801"/>
            <a:chOff x="803640" y="3362835"/>
            <a:chExt cx="2059657" cy="1078801"/>
          </a:xfrm>
        </p:grpSpPr>
        <p:sp>
          <p:nvSpPr>
            <p:cNvPr id="148" name="TextBox 147"/>
            <p:cNvSpPr txBox="1"/>
            <p:nvPr/>
          </p:nvSpPr>
          <p:spPr>
            <a:xfrm>
              <a:off x="803640" y="3579862"/>
              <a:ext cx="2059657" cy="861774"/>
            </a:xfrm>
            <a:prstGeom prst="rect">
              <a:avLst/>
            </a:prstGeom>
            <a:noFill/>
          </p:spPr>
          <p:txBody>
            <a:bodyPr wrap="square" rtlCol="0">
              <a:spAutoFit/>
            </a:bodyPr>
            <a:lstStyle/>
            <a:p>
              <a:pPr lvl="0" algn="r" defTabSz="914400"/>
              <a:r>
                <a:rPr lang="en-US" altLang="ko-KR" sz="1250" kern="0" dirty="0" smtClean="0">
                  <a:solidFill>
                    <a:sysClr val="windowText" lastClr="000000">
                      <a:lumMod val="75000"/>
                      <a:lumOff val="25000"/>
                    </a:sysClr>
                  </a:solidFill>
                  <a:cs typeface="Arial" pitchFamily="34" charset="0"/>
                </a:rPr>
                <a:t>Guidelines for online learning and Cyber safety include how to handle stress.</a:t>
              </a:r>
            </a:p>
          </p:txBody>
        </p:sp>
        <p:sp>
          <p:nvSpPr>
            <p:cNvPr id="149" name="TextBox 148"/>
            <p:cNvSpPr txBox="1"/>
            <p:nvPr/>
          </p:nvSpPr>
          <p:spPr>
            <a:xfrm>
              <a:off x="803640" y="3362835"/>
              <a:ext cx="2059657" cy="307777"/>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smtClean="0">
                  <a:ln>
                    <a:noFill/>
                  </a:ln>
                  <a:solidFill>
                    <a:schemeClr val="tx2"/>
                  </a:solidFill>
                  <a:effectLst/>
                  <a:uLnTx/>
                  <a:uFillTx/>
                  <a:cs typeface="Arial" pitchFamily="34" charset="0"/>
                </a:rPr>
                <a:t>Guidelines</a:t>
              </a:r>
              <a:endParaRPr kumimoji="0" lang="ko-KR" altLang="en-US" sz="1400" b="1" i="0" u="none" strike="noStrike" kern="0" cap="none" spc="0" normalizeH="0" baseline="0" noProof="0" dirty="0">
                <a:ln>
                  <a:noFill/>
                </a:ln>
                <a:solidFill>
                  <a:schemeClr val="tx2"/>
                </a:solidFill>
                <a:effectLst/>
                <a:uLnTx/>
                <a:uFillTx/>
                <a:cs typeface="Arial" pitchFamily="34" charset="0"/>
              </a:endParaRPr>
            </a:p>
          </p:txBody>
        </p:sp>
      </p:grpSp>
      <p:grpSp>
        <p:nvGrpSpPr>
          <p:cNvPr id="7" name="Group 28"/>
          <p:cNvGrpSpPr/>
          <p:nvPr/>
        </p:nvGrpSpPr>
        <p:grpSpPr>
          <a:xfrm>
            <a:off x="6300192" y="1201302"/>
            <a:ext cx="1806065" cy="1078801"/>
            <a:chOff x="803640" y="3362835"/>
            <a:chExt cx="2059657" cy="1078801"/>
          </a:xfrm>
        </p:grpSpPr>
        <p:sp>
          <p:nvSpPr>
            <p:cNvPr id="151" name="TextBox 150"/>
            <p:cNvSpPr txBox="1"/>
            <p:nvPr/>
          </p:nvSpPr>
          <p:spPr>
            <a:xfrm>
              <a:off x="803640" y="3579862"/>
              <a:ext cx="2059657" cy="861774"/>
            </a:xfrm>
            <a:prstGeom prst="rect">
              <a:avLst/>
            </a:prstGeom>
            <a:noFill/>
          </p:spPr>
          <p:txBody>
            <a:bodyPr wrap="square" rtlCol="0">
              <a:spAutoFit/>
            </a:bodyPr>
            <a:lstStyle/>
            <a:p>
              <a:pPr lvl="0" defTabSz="914400"/>
              <a:r>
                <a:rPr lang="en-US" altLang="ko-KR" sz="1250" kern="0" dirty="0" smtClean="0">
                  <a:solidFill>
                    <a:sysClr val="windowText" lastClr="000000">
                      <a:lumMod val="75000"/>
                      <a:lumOff val="25000"/>
                    </a:sysClr>
                  </a:solidFill>
                  <a:cs typeface="Arial" pitchFamily="34" charset="0"/>
                </a:rPr>
                <a:t>Counseling services for school children since April, 2020 on phone/e-mail</a:t>
              </a:r>
              <a:endParaRPr lang="ko-KR" altLang="en-US" sz="1250" kern="0" dirty="0">
                <a:solidFill>
                  <a:sysClr val="windowText" lastClr="000000">
                    <a:lumMod val="75000"/>
                    <a:lumOff val="25000"/>
                  </a:sysClr>
                </a:solidFill>
                <a:cs typeface="Arial" pitchFamily="34" charset="0"/>
              </a:endParaRPr>
            </a:p>
          </p:txBody>
        </p:sp>
        <p:sp>
          <p:nvSpPr>
            <p:cNvPr id="152" name="TextBox 151"/>
            <p:cNvSpPr txBox="1"/>
            <p:nvPr/>
          </p:nvSpPr>
          <p:spPr>
            <a:xfrm>
              <a:off x="803640" y="3362835"/>
              <a:ext cx="2059657"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smtClean="0">
                  <a:ln>
                    <a:noFill/>
                  </a:ln>
                  <a:solidFill>
                    <a:srgbClr val="D15A12"/>
                  </a:solidFill>
                  <a:effectLst/>
                  <a:uLnTx/>
                  <a:uFillTx/>
                  <a:cs typeface="Arial" pitchFamily="34" charset="0"/>
                </a:rPr>
                <a:t>Counseling Services</a:t>
              </a:r>
              <a:endParaRPr kumimoji="0" lang="ko-KR" altLang="en-US" sz="1400" b="1" i="0" u="none" strike="noStrike" kern="0" cap="none" spc="0" normalizeH="0" baseline="0" noProof="0" dirty="0">
                <a:ln>
                  <a:noFill/>
                </a:ln>
                <a:solidFill>
                  <a:srgbClr val="D15A12"/>
                </a:solidFill>
                <a:effectLst/>
                <a:uLnTx/>
                <a:uFillTx/>
                <a:cs typeface="Arial" pitchFamily="34" charset="0"/>
              </a:endParaRPr>
            </a:p>
          </p:txBody>
        </p:sp>
      </p:grpSp>
      <p:grpSp>
        <p:nvGrpSpPr>
          <p:cNvPr id="8" name="Group 31"/>
          <p:cNvGrpSpPr/>
          <p:nvPr/>
        </p:nvGrpSpPr>
        <p:grpSpPr>
          <a:xfrm>
            <a:off x="6325648" y="2639799"/>
            <a:ext cx="2818384" cy="1079477"/>
            <a:chOff x="803640" y="3362835"/>
            <a:chExt cx="2059657" cy="1079477"/>
          </a:xfrm>
        </p:grpSpPr>
        <p:sp>
          <p:nvSpPr>
            <p:cNvPr id="154" name="TextBox 153"/>
            <p:cNvSpPr txBox="1"/>
            <p:nvPr/>
          </p:nvSpPr>
          <p:spPr>
            <a:xfrm>
              <a:off x="803640" y="3580538"/>
              <a:ext cx="2059657" cy="861774"/>
            </a:xfrm>
            <a:prstGeom prst="rect">
              <a:avLst/>
            </a:prstGeom>
            <a:noFill/>
          </p:spPr>
          <p:txBody>
            <a:bodyPr wrap="square" rtlCol="0">
              <a:spAutoFit/>
            </a:bodyPr>
            <a:lstStyle/>
            <a:p>
              <a:pPr lvl="0" defTabSz="914400"/>
              <a:r>
                <a:rPr lang="en-US" altLang="ko-KR" sz="1250" kern="0" dirty="0" smtClean="0">
                  <a:solidFill>
                    <a:sysClr val="windowText" lastClr="000000">
                      <a:lumMod val="75000"/>
                      <a:lumOff val="25000"/>
                    </a:sysClr>
                  </a:solidFill>
                  <a:cs typeface="Arial" pitchFamily="34" charset="0"/>
                </a:rPr>
                <a:t>Live telecast of live interaction sessions on ‘</a:t>
              </a:r>
              <a:r>
                <a:rPr lang="en-US" altLang="ko-KR" sz="1250" kern="0" dirty="0" err="1" smtClean="0">
                  <a:solidFill>
                    <a:sysClr val="windowText" lastClr="000000">
                      <a:lumMod val="75000"/>
                      <a:lumOff val="25000"/>
                    </a:sysClr>
                  </a:solidFill>
                  <a:cs typeface="Arial" pitchFamily="34" charset="0"/>
                </a:rPr>
                <a:t>Sahyog</a:t>
              </a:r>
              <a:r>
                <a:rPr lang="en-US" altLang="ko-KR" sz="1250" kern="0" dirty="0" smtClean="0">
                  <a:solidFill>
                    <a:sysClr val="windowText" lastClr="000000">
                      <a:lumMod val="75000"/>
                      <a:lumOff val="25000"/>
                    </a:sysClr>
                  </a:solidFill>
                  <a:cs typeface="Arial" pitchFamily="34" charset="0"/>
                </a:rPr>
                <a:t>’ – guidance for mental well-being of children on </a:t>
              </a:r>
              <a:r>
                <a:rPr lang="en-US" altLang="ko-KR" sz="1250" kern="0" dirty="0" err="1" smtClean="0">
                  <a:solidFill>
                    <a:sysClr val="windowText" lastClr="000000">
                      <a:lumMod val="75000"/>
                      <a:lumOff val="25000"/>
                    </a:sysClr>
                  </a:solidFill>
                  <a:cs typeface="Arial" pitchFamily="34" charset="0"/>
                </a:rPr>
                <a:t>Swayam</a:t>
              </a:r>
              <a:r>
                <a:rPr lang="en-US" altLang="ko-KR" sz="1250" kern="0" dirty="0" smtClean="0">
                  <a:solidFill>
                    <a:sysClr val="windowText" lastClr="000000">
                      <a:lumMod val="75000"/>
                      <a:lumOff val="25000"/>
                    </a:sysClr>
                  </a:solidFill>
                  <a:cs typeface="Arial" pitchFamily="34" charset="0"/>
                </a:rPr>
                <a:t> </a:t>
              </a:r>
              <a:r>
                <a:rPr lang="en-US" altLang="ko-KR" sz="1250" kern="0" dirty="0" err="1" smtClean="0">
                  <a:solidFill>
                    <a:sysClr val="windowText" lastClr="000000">
                      <a:lumMod val="75000"/>
                      <a:lumOff val="25000"/>
                    </a:sysClr>
                  </a:solidFill>
                  <a:cs typeface="Arial" pitchFamily="34" charset="0"/>
                </a:rPr>
                <a:t>Prabha</a:t>
              </a:r>
              <a:r>
                <a:rPr lang="en-US" altLang="ko-KR" sz="1250" kern="0" dirty="0" smtClean="0">
                  <a:solidFill>
                    <a:sysClr val="windowText" lastClr="000000">
                      <a:lumMod val="75000"/>
                      <a:lumOff val="25000"/>
                    </a:sysClr>
                  </a:solidFill>
                  <a:cs typeface="Arial" pitchFamily="34" charset="0"/>
                </a:rPr>
                <a:t> channel.</a:t>
              </a:r>
            </a:p>
          </p:txBody>
        </p:sp>
        <p:sp>
          <p:nvSpPr>
            <p:cNvPr id="155" name="TextBox 154"/>
            <p:cNvSpPr txBox="1"/>
            <p:nvPr/>
          </p:nvSpPr>
          <p:spPr>
            <a:xfrm>
              <a:off x="803640" y="3362835"/>
              <a:ext cx="2059657"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err="1" smtClean="0">
                  <a:ln>
                    <a:noFill/>
                  </a:ln>
                  <a:solidFill>
                    <a:srgbClr val="D15A12"/>
                  </a:solidFill>
                  <a:effectLst/>
                  <a:uLnTx/>
                  <a:uFillTx/>
                  <a:cs typeface="Arial" pitchFamily="34" charset="0"/>
                </a:rPr>
                <a:t>Sahyog</a:t>
              </a:r>
              <a:endParaRPr kumimoji="0" lang="ko-KR" altLang="en-US" sz="1400" b="1" i="0" u="none" strike="noStrike" kern="0" cap="none" spc="0" normalizeH="0" baseline="0" noProof="0" dirty="0">
                <a:ln>
                  <a:noFill/>
                </a:ln>
                <a:solidFill>
                  <a:srgbClr val="D15A12"/>
                </a:solidFill>
                <a:effectLst/>
                <a:uLnTx/>
                <a:uFillTx/>
                <a:cs typeface="Arial" pitchFamily="34" charset="0"/>
              </a:endParaRPr>
            </a:p>
          </p:txBody>
        </p:sp>
      </p:grpSp>
      <p:sp>
        <p:nvSpPr>
          <p:cNvPr id="159" name="Pentagon 158"/>
          <p:cNvSpPr/>
          <p:nvPr/>
        </p:nvSpPr>
        <p:spPr>
          <a:xfrm>
            <a:off x="3857620" y="4210264"/>
            <a:ext cx="2340000" cy="576064"/>
          </a:xfrm>
          <a:prstGeom prst="homePlate">
            <a:avLst>
              <a:gd name="adj" fmla="val 35119"/>
            </a:avLst>
          </a:prstGeom>
          <a:solidFill>
            <a:srgbClr val="D15A12"/>
          </a:solidFill>
          <a:ln w="25400" cap="flat" cmpd="sng" algn="ctr">
            <a:noFill/>
            <a:prstDash val="solid"/>
          </a:ln>
          <a:effectLst>
            <a:outerShdw blurRad="50800" dist="38100" dir="2700000" algn="tl"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60" name="Rectangle 16"/>
          <p:cNvSpPr/>
          <p:nvPr/>
        </p:nvSpPr>
        <p:spPr>
          <a:xfrm rot="2700000">
            <a:off x="4110570" y="4289461"/>
            <a:ext cx="225833" cy="404877"/>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161" name="TextBox 160"/>
          <p:cNvSpPr txBox="1"/>
          <p:nvPr/>
        </p:nvSpPr>
        <p:spPr>
          <a:xfrm>
            <a:off x="4480680" y="4317789"/>
            <a:ext cx="1598607" cy="338554"/>
          </a:xfrm>
          <a:prstGeom prst="rect">
            <a:avLst/>
          </a:prstGeom>
          <a:noFill/>
        </p:spPr>
        <p:txBody>
          <a:bodyPr wrap="squar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ko-KR" sz="1600" b="1" i="0" u="none" strike="noStrike" kern="0" cap="none" spc="0" normalizeH="0" baseline="0" noProof="0" dirty="0" smtClean="0">
                <a:ln>
                  <a:noFill/>
                </a:ln>
                <a:solidFill>
                  <a:sysClr val="window" lastClr="FFFFFF"/>
                </a:solidFill>
                <a:effectLst/>
                <a:uLnTx/>
                <a:uFillTx/>
                <a:cs typeface="Arial" pitchFamily="34" charset="0"/>
              </a:rPr>
              <a:t>NISHTHA</a:t>
            </a:r>
            <a:endParaRPr kumimoji="0" lang="ko-KR" altLang="en-US" sz="1600" b="1" i="0" u="none" strike="noStrike" kern="0" cap="none" spc="0" normalizeH="0" baseline="0" noProof="0" dirty="0">
              <a:ln>
                <a:noFill/>
              </a:ln>
              <a:solidFill>
                <a:sysClr val="window" lastClr="FFFFFF"/>
              </a:solidFill>
              <a:effectLst/>
              <a:uLnTx/>
              <a:uFillTx/>
              <a:cs typeface="Arial" pitchFamily="34" charset="0"/>
            </a:endParaRPr>
          </a:p>
        </p:txBody>
      </p:sp>
      <p:grpSp>
        <p:nvGrpSpPr>
          <p:cNvPr id="9" name="Group 31"/>
          <p:cNvGrpSpPr/>
          <p:nvPr/>
        </p:nvGrpSpPr>
        <p:grpSpPr>
          <a:xfrm>
            <a:off x="6325616" y="4000510"/>
            <a:ext cx="2818384" cy="887117"/>
            <a:chOff x="803640" y="3362835"/>
            <a:chExt cx="2059657" cy="887117"/>
          </a:xfrm>
        </p:grpSpPr>
        <p:sp>
          <p:nvSpPr>
            <p:cNvPr id="163" name="TextBox 162"/>
            <p:cNvSpPr txBox="1"/>
            <p:nvPr/>
          </p:nvSpPr>
          <p:spPr>
            <a:xfrm>
              <a:off x="803640" y="3580538"/>
              <a:ext cx="2059657" cy="669414"/>
            </a:xfrm>
            <a:prstGeom prst="rect">
              <a:avLst/>
            </a:prstGeom>
            <a:noFill/>
          </p:spPr>
          <p:txBody>
            <a:bodyPr wrap="square" rtlCol="0">
              <a:spAutoFit/>
            </a:bodyPr>
            <a:lstStyle/>
            <a:p>
              <a:pPr lvl="0" defTabSz="914400"/>
              <a:r>
                <a:rPr lang="en-US" altLang="ko-KR" sz="1250" kern="0" dirty="0" smtClean="0">
                  <a:solidFill>
                    <a:sysClr val="windowText" lastClr="000000">
                      <a:lumMod val="75000"/>
                      <a:lumOff val="25000"/>
                    </a:sysClr>
                  </a:solidFill>
                  <a:cs typeface="Arial" pitchFamily="34" charset="0"/>
                </a:rPr>
                <a:t>Online module for NISHTHA </a:t>
              </a:r>
              <a:r>
                <a:rPr lang="en-US" altLang="ko-KR" sz="1250" kern="0" dirty="0" err="1" smtClean="0">
                  <a:solidFill>
                    <a:sysClr val="windowText" lastClr="000000">
                      <a:lumMod val="75000"/>
                      <a:lumOff val="25000"/>
                    </a:sysClr>
                  </a:solidFill>
                  <a:cs typeface="Arial" pitchFamily="34" charset="0"/>
                </a:rPr>
                <a:t>programme</a:t>
              </a:r>
              <a:r>
                <a:rPr lang="en-US" altLang="ko-KR" sz="1250" kern="0" dirty="0" smtClean="0">
                  <a:solidFill>
                    <a:sysClr val="windowText" lastClr="000000">
                      <a:lumMod val="75000"/>
                      <a:lumOff val="25000"/>
                    </a:sysClr>
                  </a:solidFill>
                  <a:cs typeface="Arial" pitchFamily="34" charset="0"/>
                </a:rPr>
                <a:t> to train teachers on handling mental well-being issues.</a:t>
              </a:r>
            </a:p>
          </p:txBody>
        </p:sp>
        <p:sp>
          <p:nvSpPr>
            <p:cNvPr id="164" name="TextBox 163"/>
            <p:cNvSpPr txBox="1"/>
            <p:nvPr/>
          </p:nvSpPr>
          <p:spPr>
            <a:xfrm>
              <a:off x="803640" y="3362835"/>
              <a:ext cx="2059657"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400" b="1" i="0" u="none" strike="noStrike" kern="0" cap="none" spc="0" normalizeH="0" baseline="0" noProof="0" dirty="0" smtClean="0">
                  <a:ln>
                    <a:noFill/>
                  </a:ln>
                  <a:solidFill>
                    <a:srgbClr val="D15A12"/>
                  </a:solidFill>
                  <a:effectLst/>
                  <a:uLnTx/>
                  <a:uFillTx/>
                  <a:cs typeface="Arial" pitchFamily="34" charset="0"/>
                </a:rPr>
                <a:t>NISHTHA</a:t>
              </a:r>
              <a:endParaRPr kumimoji="0" lang="ko-KR" altLang="en-US" sz="1400" b="1" i="0" u="none" strike="noStrike" kern="0" cap="none" spc="0" normalizeH="0" baseline="0" noProof="0" dirty="0">
                <a:ln>
                  <a:noFill/>
                </a:ln>
                <a:solidFill>
                  <a:srgbClr val="D15A12"/>
                </a:solidFill>
                <a:effectLst/>
                <a:uLnTx/>
                <a:uFillTx/>
                <a:cs typeface="Arial" pitchFamily="34" charset="0"/>
              </a:endParaRPr>
            </a:p>
          </p:txBody>
        </p:sp>
      </p:gr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sz="3000" smtClean="0">
                <a:solidFill>
                  <a:schemeClr val="dk1"/>
                </a:solidFill>
                <a:latin typeface="Helvetica"/>
                <a:cs typeface="Adobe Arabic" pitchFamily="18" charset="-78"/>
              </a:rPr>
              <a:t>Ongoing Activities (2)</a:t>
            </a:r>
            <a:endParaRPr lang="en-US" sz="3000" dirty="0">
              <a:latin typeface="Helvetica"/>
            </a:endParaRPr>
          </a:p>
        </p:txBody>
      </p:sp>
      <p:sp>
        <p:nvSpPr>
          <p:cNvPr id="126"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kumimoji="0" lang="en-US" altLang="ko-KR" sz="2000" b="1" i="0" u="none" strike="noStrike" kern="1200" cap="none" spc="0" normalizeH="0" baseline="0" noProof="0" dirty="0" smtClean="0">
                <a:ln>
                  <a:noFill/>
                </a:ln>
                <a:solidFill>
                  <a:schemeClr val="tx2"/>
                </a:solidFill>
                <a:effectLst/>
                <a:uLnTx/>
                <a:uFillTx/>
                <a:latin typeface="Arial"/>
                <a:ea typeface="Arial Unicode MS"/>
                <a:cs typeface="Arial" pitchFamily="34" charset="0"/>
              </a:rPr>
              <a:t>NIOS</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grpSp>
        <p:nvGrpSpPr>
          <p:cNvPr id="3" name="Group 39"/>
          <p:cNvGrpSpPr/>
          <p:nvPr/>
        </p:nvGrpSpPr>
        <p:grpSpPr>
          <a:xfrm>
            <a:off x="1035844" y="1326852"/>
            <a:ext cx="4714875" cy="3028950"/>
            <a:chOff x="800099" y="1247775"/>
            <a:chExt cx="4714875" cy="3028950"/>
          </a:xfrm>
          <a:effectLst>
            <a:outerShdw blurRad="50800" dist="38100" dir="2700000" algn="tl" rotWithShape="0">
              <a:prstClr val="black">
                <a:alpha val="40000"/>
              </a:prstClr>
            </a:outerShdw>
          </a:effectLst>
        </p:grpSpPr>
        <p:sp>
          <p:nvSpPr>
            <p:cNvPr id="41" name="Freeform 40"/>
            <p:cNvSpPr/>
            <p:nvPr/>
          </p:nvSpPr>
          <p:spPr>
            <a:xfrm>
              <a:off x="800099" y="1247775"/>
              <a:ext cx="4714875" cy="3028950"/>
            </a:xfrm>
            <a:custGeom>
              <a:avLst/>
              <a:gdLst>
                <a:gd name="connsiteX0" fmla="*/ 0 w 4724400"/>
                <a:gd name="connsiteY0" fmla="*/ 3000375 h 3000375"/>
                <a:gd name="connsiteX1" fmla="*/ 28575 w 4724400"/>
                <a:gd name="connsiteY1" fmla="*/ 0 h 3000375"/>
                <a:gd name="connsiteX2" fmla="*/ 4724400 w 4724400"/>
                <a:gd name="connsiteY2" fmla="*/ 19050 h 3000375"/>
                <a:gd name="connsiteX3" fmla="*/ 2838450 w 4724400"/>
                <a:gd name="connsiteY3" fmla="*/ 1514475 h 3000375"/>
                <a:gd name="connsiteX0" fmla="*/ 0 w 4714875"/>
                <a:gd name="connsiteY0" fmla="*/ 3028950 h 3028950"/>
                <a:gd name="connsiteX1" fmla="*/ 28575 w 4714875"/>
                <a:gd name="connsiteY1" fmla="*/ 28575 h 3028950"/>
                <a:gd name="connsiteX2" fmla="*/ 4714875 w 4714875"/>
                <a:gd name="connsiteY2" fmla="*/ 0 h 3028950"/>
                <a:gd name="connsiteX3" fmla="*/ 2838450 w 4714875"/>
                <a:gd name="connsiteY3" fmla="*/ 1543050 h 3028950"/>
                <a:gd name="connsiteX0" fmla="*/ 0 w 4714875"/>
                <a:gd name="connsiteY0" fmla="*/ 3028950 h 3028950"/>
                <a:gd name="connsiteX1" fmla="*/ 0 w 4714875"/>
                <a:gd name="connsiteY1" fmla="*/ 28575 h 3028950"/>
                <a:gd name="connsiteX2" fmla="*/ 4714875 w 4714875"/>
                <a:gd name="connsiteY2" fmla="*/ 0 h 3028950"/>
                <a:gd name="connsiteX3" fmla="*/ 2838450 w 4714875"/>
                <a:gd name="connsiteY3" fmla="*/ 1543050 h 3028950"/>
              </a:gdLst>
              <a:ahLst/>
              <a:cxnLst>
                <a:cxn ang="0">
                  <a:pos x="connsiteX0" y="connsiteY0"/>
                </a:cxn>
                <a:cxn ang="0">
                  <a:pos x="connsiteX1" y="connsiteY1"/>
                </a:cxn>
                <a:cxn ang="0">
                  <a:pos x="connsiteX2" y="connsiteY2"/>
                </a:cxn>
                <a:cxn ang="0">
                  <a:pos x="connsiteX3" y="connsiteY3"/>
                </a:cxn>
              </a:cxnLst>
              <a:rect l="l" t="t" r="r" b="b"/>
              <a:pathLst>
                <a:path w="4714875" h="3028950">
                  <a:moveTo>
                    <a:pt x="0" y="3028950"/>
                  </a:moveTo>
                  <a:lnTo>
                    <a:pt x="0" y="28575"/>
                  </a:lnTo>
                  <a:lnTo>
                    <a:pt x="4714875" y="0"/>
                  </a:lnTo>
                  <a:lnTo>
                    <a:pt x="2838450" y="1543050"/>
                  </a:lnTo>
                </a:path>
              </a:pathLst>
            </a:custGeom>
            <a:ln w="38100">
              <a:solidFill>
                <a:schemeClr val="accent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dirty="0"/>
            </a:p>
          </p:txBody>
        </p:sp>
        <p:sp>
          <p:nvSpPr>
            <p:cNvPr id="42" name="Isosceles Triangle 41"/>
            <p:cNvSpPr/>
            <p:nvPr/>
          </p:nvSpPr>
          <p:spPr>
            <a:xfrm rot="14109534">
              <a:off x="3397316" y="2717887"/>
              <a:ext cx="286380" cy="24687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4" name="Group 42"/>
          <p:cNvGrpSpPr/>
          <p:nvPr/>
        </p:nvGrpSpPr>
        <p:grpSpPr>
          <a:xfrm rot="10800000">
            <a:off x="3393281" y="1326851"/>
            <a:ext cx="4714875" cy="3028950"/>
            <a:chOff x="800099" y="1247775"/>
            <a:chExt cx="4714875" cy="3028950"/>
          </a:xfrm>
          <a:effectLst>
            <a:outerShdw blurRad="50800" dist="38100" dir="2700000" algn="tl" rotWithShape="0">
              <a:prstClr val="black">
                <a:alpha val="40000"/>
              </a:prstClr>
            </a:outerShdw>
          </a:effectLst>
        </p:grpSpPr>
        <p:sp>
          <p:nvSpPr>
            <p:cNvPr id="44" name="Freeform 43"/>
            <p:cNvSpPr/>
            <p:nvPr/>
          </p:nvSpPr>
          <p:spPr>
            <a:xfrm>
              <a:off x="800099" y="1247775"/>
              <a:ext cx="4714875" cy="3028950"/>
            </a:xfrm>
            <a:custGeom>
              <a:avLst/>
              <a:gdLst>
                <a:gd name="connsiteX0" fmla="*/ 0 w 4724400"/>
                <a:gd name="connsiteY0" fmla="*/ 3000375 h 3000375"/>
                <a:gd name="connsiteX1" fmla="*/ 28575 w 4724400"/>
                <a:gd name="connsiteY1" fmla="*/ 0 h 3000375"/>
                <a:gd name="connsiteX2" fmla="*/ 4724400 w 4724400"/>
                <a:gd name="connsiteY2" fmla="*/ 19050 h 3000375"/>
                <a:gd name="connsiteX3" fmla="*/ 2838450 w 4724400"/>
                <a:gd name="connsiteY3" fmla="*/ 1514475 h 3000375"/>
                <a:gd name="connsiteX0" fmla="*/ 0 w 4714875"/>
                <a:gd name="connsiteY0" fmla="*/ 3028950 h 3028950"/>
                <a:gd name="connsiteX1" fmla="*/ 28575 w 4714875"/>
                <a:gd name="connsiteY1" fmla="*/ 28575 h 3028950"/>
                <a:gd name="connsiteX2" fmla="*/ 4714875 w 4714875"/>
                <a:gd name="connsiteY2" fmla="*/ 0 h 3028950"/>
                <a:gd name="connsiteX3" fmla="*/ 2838450 w 4714875"/>
                <a:gd name="connsiteY3" fmla="*/ 1543050 h 3028950"/>
                <a:gd name="connsiteX0" fmla="*/ 0 w 4714875"/>
                <a:gd name="connsiteY0" fmla="*/ 3028950 h 3028950"/>
                <a:gd name="connsiteX1" fmla="*/ 0 w 4714875"/>
                <a:gd name="connsiteY1" fmla="*/ 28575 h 3028950"/>
                <a:gd name="connsiteX2" fmla="*/ 4714875 w 4714875"/>
                <a:gd name="connsiteY2" fmla="*/ 0 h 3028950"/>
                <a:gd name="connsiteX3" fmla="*/ 2838450 w 4714875"/>
                <a:gd name="connsiteY3" fmla="*/ 1543050 h 3028950"/>
              </a:gdLst>
              <a:ahLst/>
              <a:cxnLst>
                <a:cxn ang="0">
                  <a:pos x="connsiteX0" y="connsiteY0"/>
                </a:cxn>
                <a:cxn ang="0">
                  <a:pos x="connsiteX1" y="connsiteY1"/>
                </a:cxn>
                <a:cxn ang="0">
                  <a:pos x="connsiteX2" y="connsiteY2"/>
                </a:cxn>
                <a:cxn ang="0">
                  <a:pos x="connsiteX3" y="connsiteY3"/>
                </a:cxn>
              </a:cxnLst>
              <a:rect l="l" t="t" r="r" b="b"/>
              <a:pathLst>
                <a:path w="4714875" h="3028950">
                  <a:moveTo>
                    <a:pt x="0" y="3028950"/>
                  </a:moveTo>
                  <a:lnTo>
                    <a:pt x="0" y="28575"/>
                  </a:lnTo>
                  <a:lnTo>
                    <a:pt x="4714875" y="0"/>
                  </a:lnTo>
                  <a:lnTo>
                    <a:pt x="2838450" y="1543050"/>
                  </a:lnTo>
                </a:path>
              </a:pathLst>
            </a:custGeom>
            <a:ln w="3810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5" name="Isosceles Triangle 44"/>
            <p:cNvSpPr/>
            <p:nvPr/>
          </p:nvSpPr>
          <p:spPr>
            <a:xfrm rot="14109534">
              <a:off x="3397316" y="2717887"/>
              <a:ext cx="286380" cy="24687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sp>
        <p:nvSpPr>
          <p:cNvPr id="46" name="TextBox 45"/>
          <p:cNvSpPr txBox="1"/>
          <p:nvPr/>
        </p:nvSpPr>
        <p:spPr>
          <a:xfrm>
            <a:off x="1883321" y="2379662"/>
            <a:ext cx="1111716" cy="923330"/>
          </a:xfrm>
          <a:prstGeom prst="rect">
            <a:avLst/>
          </a:prstGeom>
          <a:noFill/>
        </p:spPr>
        <p:txBody>
          <a:bodyPr wrap="square" rtlCol="0" anchor="ctr">
            <a:spAutoFit/>
          </a:bodyPr>
          <a:lstStyle/>
          <a:p>
            <a:pPr algn="ctr"/>
            <a:r>
              <a:rPr lang="en-US" altLang="ko-KR" sz="5400" b="1" dirty="0">
                <a:solidFill>
                  <a:schemeClr val="accent1"/>
                </a:solidFill>
                <a:cs typeface="Arial" pitchFamily="34" charset="0"/>
              </a:rPr>
              <a:t>01</a:t>
            </a:r>
            <a:endParaRPr lang="ko-KR" altLang="en-US" sz="5400" b="1" dirty="0">
              <a:solidFill>
                <a:schemeClr val="accent1"/>
              </a:solidFill>
              <a:cs typeface="Arial" pitchFamily="34" charset="0"/>
            </a:endParaRPr>
          </a:p>
        </p:txBody>
      </p:sp>
      <p:sp>
        <p:nvSpPr>
          <p:cNvPr id="47" name="TextBox 46"/>
          <p:cNvSpPr txBox="1"/>
          <p:nvPr/>
        </p:nvSpPr>
        <p:spPr>
          <a:xfrm>
            <a:off x="6209134" y="2379660"/>
            <a:ext cx="1111716" cy="923330"/>
          </a:xfrm>
          <a:prstGeom prst="rect">
            <a:avLst/>
          </a:prstGeom>
          <a:noFill/>
        </p:spPr>
        <p:txBody>
          <a:bodyPr wrap="square" rtlCol="0" anchor="ctr">
            <a:spAutoFit/>
          </a:bodyPr>
          <a:lstStyle/>
          <a:p>
            <a:pPr algn="ctr"/>
            <a:r>
              <a:rPr lang="en-US" altLang="ko-KR" sz="5400" b="1" dirty="0">
                <a:solidFill>
                  <a:schemeClr val="tx1">
                    <a:lumMod val="75000"/>
                    <a:lumOff val="25000"/>
                  </a:schemeClr>
                </a:solidFill>
                <a:cs typeface="Arial" pitchFamily="34" charset="0"/>
              </a:rPr>
              <a:t>02</a:t>
            </a:r>
            <a:endParaRPr lang="ko-KR" altLang="en-US" sz="5400" b="1" dirty="0">
              <a:solidFill>
                <a:schemeClr val="tx1">
                  <a:lumMod val="75000"/>
                  <a:lumOff val="25000"/>
                </a:schemeClr>
              </a:solidFill>
              <a:cs typeface="Arial" pitchFamily="34" charset="0"/>
            </a:endParaRPr>
          </a:p>
        </p:txBody>
      </p:sp>
      <p:grpSp>
        <p:nvGrpSpPr>
          <p:cNvPr id="5" name="Group 47"/>
          <p:cNvGrpSpPr/>
          <p:nvPr/>
        </p:nvGrpSpPr>
        <p:grpSpPr>
          <a:xfrm>
            <a:off x="1197149" y="1496701"/>
            <a:ext cx="3230835" cy="1014156"/>
            <a:chOff x="5076056" y="2073670"/>
            <a:chExt cx="3504380" cy="1014156"/>
          </a:xfrm>
        </p:grpSpPr>
        <p:sp>
          <p:nvSpPr>
            <p:cNvPr id="49" name="TextBox 48"/>
            <p:cNvSpPr txBox="1"/>
            <p:nvPr/>
          </p:nvSpPr>
          <p:spPr>
            <a:xfrm>
              <a:off x="5076056" y="2418412"/>
              <a:ext cx="3504380" cy="669414"/>
            </a:xfrm>
            <a:prstGeom prst="rect">
              <a:avLst/>
            </a:prstGeom>
            <a:noFill/>
          </p:spPr>
          <p:txBody>
            <a:bodyPr wrap="square" rtlCol="0">
              <a:spAutoFit/>
            </a:bodyPr>
            <a:lstStyle/>
            <a:p>
              <a:r>
                <a:rPr lang="en-US" altLang="ko-KR" sz="1250" dirty="0" smtClean="0">
                  <a:solidFill>
                    <a:schemeClr val="tx1">
                      <a:lumMod val="75000"/>
                      <a:lumOff val="25000"/>
                    </a:schemeClr>
                  </a:solidFill>
                  <a:cs typeface="Arial" pitchFamily="34" charset="0"/>
                </a:rPr>
                <a:t>Counseling on mental health issues yoga, meditation, dance, art, painting, music in Virtual summer camps</a:t>
              </a:r>
              <a:endParaRPr lang="en-US" altLang="ko-KR" sz="1250" dirty="0">
                <a:solidFill>
                  <a:schemeClr val="tx1">
                    <a:lumMod val="75000"/>
                    <a:lumOff val="25000"/>
                  </a:schemeClr>
                </a:solidFill>
                <a:cs typeface="Arial" pitchFamily="34" charset="0"/>
              </a:endParaRPr>
            </a:p>
          </p:txBody>
        </p:sp>
        <p:sp>
          <p:nvSpPr>
            <p:cNvPr id="50" name="TextBox 49"/>
            <p:cNvSpPr txBox="1"/>
            <p:nvPr/>
          </p:nvSpPr>
          <p:spPr>
            <a:xfrm>
              <a:off x="5076056" y="2073670"/>
              <a:ext cx="3504380" cy="338554"/>
            </a:xfrm>
            <a:prstGeom prst="rect">
              <a:avLst/>
            </a:prstGeom>
            <a:noFill/>
          </p:spPr>
          <p:txBody>
            <a:bodyPr wrap="square" rtlCol="0">
              <a:spAutoFit/>
            </a:bodyPr>
            <a:lstStyle/>
            <a:p>
              <a:r>
                <a:rPr lang="en-US" altLang="ko-KR" sz="1600" b="1" dirty="0" smtClean="0">
                  <a:solidFill>
                    <a:schemeClr val="tx2"/>
                  </a:solidFill>
                  <a:cs typeface="Arial" pitchFamily="34" charset="0"/>
                </a:rPr>
                <a:t>Virtual Summer Camps</a:t>
              </a:r>
              <a:endParaRPr lang="ko-KR" altLang="en-US" sz="1600" b="1" dirty="0">
                <a:solidFill>
                  <a:schemeClr val="tx2"/>
                </a:solidFill>
                <a:cs typeface="Arial" pitchFamily="34" charset="0"/>
              </a:endParaRPr>
            </a:p>
          </p:txBody>
        </p:sp>
      </p:grpSp>
      <p:grpSp>
        <p:nvGrpSpPr>
          <p:cNvPr id="6" name="Group 50"/>
          <p:cNvGrpSpPr/>
          <p:nvPr/>
        </p:nvGrpSpPr>
        <p:grpSpPr>
          <a:xfrm>
            <a:off x="4759449" y="3226790"/>
            <a:ext cx="3230835" cy="821796"/>
            <a:chOff x="5076056" y="2073670"/>
            <a:chExt cx="3504380" cy="821796"/>
          </a:xfrm>
        </p:grpSpPr>
        <p:sp>
          <p:nvSpPr>
            <p:cNvPr id="52" name="TextBox 51"/>
            <p:cNvSpPr txBox="1"/>
            <p:nvPr/>
          </p:nvSpPr>
          <p:spPr>
            <a:xfrm>
              <a:off x="5076056" y="2418412"/>
              <a:ext cx="3504380" cy="477054"/>
            </a:xfrm>
            <a:prstGeom prst="rect">
              <a:avLst/>
            </a:prstGeom>
            <a:noFill/>
          </p:spPr>
          <p:txBody>
            <a:bodyPr wrap="square" rtlCol="0">
              <a:spAutoFit/>
            </a:bodyPr>
            <a:lstStyle/>
            <a:p>
              <a:pPr algn="r"/>
              <a:r>
                <a:rPr lang="en-US" altLang="ko-KR" sz="1250" dirty="0" smtClean="0">
                  <a:solidFill>
                    <a:schemeClr val="tx1">
                      <a:lumMod val="75000"/>
                      <a:lumOff val="25000"/>
                    </a:schemeClr>
                  </a:solidFill>
                  <a:cs typeface="Arial" pitchFamily="34" charset="0"/>
                </a:rPr>
                <a:t>Motivational one hour live talk on Community radio</a:t>
              </a:r>
              <a:endParaRPr lang="en-US" altLang="ko-KR" sz="1250" dirty="0">
                <a:solidFill>
                  <a:schemeClr val="tx1">
                    <a:lumMod val="75000"/>
                    <a:lumOff val="25000"/>
                  </a:schemeClr>
                </a:solidFill>
                <a:cs typeface="Arial" pitchFamily="34" charset="0"/>
              </a:endParaRPr>
            </a:p>
          </p:txBody>
        </p:sp>
        <p:sp>
          <p:nvSpPr>
            <p:cNvPr id="53" name="TextBox 52"/>
            <p:cNvSpPr txBox="1"/>
            <p:nvPr/>
          </p:nvSpPr>
          <p:spPr>
            <a:xfrm>
              <a:off x="5076056" y="2073670"/>
              <a:ext cx="3504380" cy="338554"/>
            </a:xfrm>
            <a:prstGeom prst="rect">
              <a:avLst/>
            </a:prstGeom>
            <a:noFill/>
          </p:spPr>
          <p:txBody>
            <a:bodyPr wrap="square" rtlCol="0">
              <a:spAutoFit/>
            </a:bodyPr>
            <a:lstStyle/>
            <a:p>
              <a:pPr algn="r"/>
              <a:r>
                <a:rPr lang="en-US" altLang="ko-KR" sz="1600" b="1" dirty="0" smtClean="0">
                  <a:solidFill>
                    <a:schemeClr val="tx1">
                      <a:lumMod val="75000"/>
                      <a:lumOff val="25000"/>
                    </a:schemeClr>
                  </a:solidFill>
                  <a:cs typeface="Arial" pitchFamily="34" charset="0"/>
                </a:rPr>
                <a:t>Motivational Talks</a:t>
              </a:r>
              <a:endParaRPr lang="ko-KR" altLang="en-US" sz="1600" b="1" dirty="0">
                <a:solidFill>
                  <a:schemeClr val="tx1">
                    <a:lumMod val="75000"/>
                    <a:lumOff val="25000"/>
                  </a:schemeClr>
                </a:solidFill>
                <a:cs typeface="Arial" pitchFamily="34" charset="0"/>
              </a:endParaRPr>
            </a:p>
          </p:txBody>
        </p:sp>
      </p:grpSp>
      <p:sp>
        <p:nvSpPr>
          <p:cNvPr id="54" name="Block Arc 14"/>
          <p:cNvSpPr/>
          <p:nvPr/>
        </p:nvSpPr>
        <p:spPr>
          <a:xfrm rot="16200000">
            <a:off x="6525656" y="1639833"/>
            <a:ext cx="614804" cy="615209"/>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55" name="Parallelogram 15"/>
          <p:cNvSpPr/>
          <p:nvPr/>
        </p:nvSpPr>
        <p:spPr>
          <a:xfrm rot="16200000">
            <a:off x="2134505" y="3426533"/>
            <a:ext cx="648788" cy="702290"/>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sz="3000" smtClean="0">
                <a:solidFill>
                  <a:schemeClr val="dk1"/>
                </a:solidFill>
                <a:latin typeface="Helvetica"/>
                <a:cs typeface="Adobe Arabic" pitchFamily="18" charset="-78"/>
              </a:rPr>
              <a:t>Ongoing Activities (3)</a:t>
            </a:r>
            <a:endParaRPr lang="en-US" sz="3000" dirty="0">
              <a:latin typeface="Helvetica"/>
            </a:endParaRPr>
          </a:p>
        </p:txBody>
      </p:sp>
      <p:sp>
        <p:nvSpPr>
          <p:cNvPr id="126"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kumimoji="0" lang="en-US" altLang="ko-KR" sz="2000" b="1" i="0" u="none" strike="noStrike" kern="1200" cap="none" spc="0" normalizeH="0" baseline="0" noProof="0" dirty="0" smtClean="0">
                <a:ln>
                  <a:noFill/>
                </a:ln>
                <a:solidFill>
                  <a:schemeClr val="tx2"/>
                </a:solidFill>
                <a:effectLst/>
                <a:uLnTx/>
                <a:uFillTx/>
                <a:latin typeface="Arial"/>
                <a:ea typeface="Arial Unicode MS"/>
                <a:cs typeface="Arial" pitchFamily="34" charset="0"/>
              </a:rPr>
              <a:t>NVS</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graphicFrame>
        <p:nvGraphicFramePr>
          <p:cNvPr id="20" name="Table 19"/>
          <p:cNvGraphicFramePr>
            <a:graphicFrameLocks noGrp="1"/>
          </p:cNvGraphicFramePr>
          <p:nvPr>
            <p:extLst>
              <p:ext uri="{D42A27DB-BD31-4B8C-83A1-F6EECF244321}">
                <p14:modId xmlns="" xmlns:p14="http://schemas.microsoft.com/office/powerpoint/2010/main" val="3370773292"/>
              </p:ext>
            </p:extLst>
          </p:nvPr>
        </p:nvGraphicFramePr>
        <p:xfrm>
          <a:off x="642912" y="1427777"/>
          <a:ext cx="2445495" cy="3358551"/>
        </p:xfrm>
        <a:graphic>
          <a:graphicData uri="http://schemas.openxmlformats.org/drawingml/2006/table">
            <a:tbl>
              <a:tblPr firstRow="1" bandRow="1">
                <a:tableStyleId>{85BE263C-DBD7-4A20-BB59-AAB30ACAA65A}</a:tableStyleId>
              </a:tblPr>
              <a:tblGrid>
                <a:gridCol w="243174">
                  <a:extLst>
                    <a:ext uri="{9D8B030D-6E8A-4147-A177-3AD203B41FA5}">
                      <a16:colId xmlns:a16="http://schemas.microsoft.com/office/drawing/2014/main" xmlns="" val="20000"/>
                    </a:ext>
                  </a:extLst>
                </a:gridCol>
                <a:gridCol w="657797">
                  <a:extLst>
                    <a:ext uri="{9D8B030D-6E8A-4147-A177-3AD203B41FA5}">
                      <a16:colId xmlns:a16="http://schemas.microsoft.com/office/drawing/2014/main" xmlns="" val="20001"/>
                    </a:ext>
                  </a:extLst>
                </a:gridCol>
                <a:gridCol w="1283114">
                  <a:extLst>
                    <a:ext uri="{9D8B030D-6E8A-4147-A177-3AD203B41FA5}">
                      <a16:colId xmlns:a16="http://schemas.microsoft.com/office/drawing/2014/main" xmlns="" val="20002"/>
                    </a:ext>
                  </a:extLst>
                </a:gridCol>
                <a:gridCol w="261410">
                  <a:extLst>
                    <a:ext uri="{9D8B030D-6E8A-4147-A177-3AD203B41FA5}">
                      <a16:colId xmlns:a16="http://schemas.microsoft.com/office/drawing/2014/main" xmlns="" val="20003"/>
                    </a:ext>
                  </a:extLst>
                </a:gridCol>
              </a:tblGrid>
              <a:tr h="351592">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r>
                        <a:rPr lang="en-IN" sz="1600" dirty="0" smtClean="0"/>
                        <a:t>Tele- Counselling</a:t>
                      </a:r>
                      <a:endParaRPr lang="en-US" sz="1600" b="1" dirty="0">
                        <a:solidFill>
                          <a:schemeClr val="bg1"/>
                        </a:solidFill>
                      </a:endParaRPr>
                    </a:p>
                  </a:txBody>
                  <a:tcPr marL="89703" marR="89703" marT="44851" marB="44851" anchor="ctr"/>
                </a:tc>
                <a:tc hMerge="1">
                  <a:txBody>
                    <a:bodyPr/>
                    <a:lstStyle/>
                    <a:p>
                      <a:pPr latinLnBrk="1"/>
                      <a:endParaRPr lang="ko-KR" altLang="en-US"/>
                    </a:p>
                  </a:txBody>
                  <a:tcPr/>
                </a:tc>
                <a:tc>
                  <a:txBody>
                    <a:bodyPr/>
                    <a:lstStyle/>
                    <a:p>
                      <a:endParaRPr lang="en-US" dirty="0"/>
                    </a:p>
                  </a:txBody>
                  <a:tcPr marL="89703" marR="89703" marT="44851" marB="44851" anchor="ctr"/>
                </a:tc>
                <a:extLst>
                  <a:ext uri="{0D108BD9-81ED-4DB2-BD59-A6C34878D82A}">
                    <a16:rowId xmlns:a16="http://schemas.microsoft.com/office/drawing/2014/main" xmlns="" val="10000"/>
                  </a:ext>
                </a:extLst>
              </a:tr>
              <a:tr h="877062">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pPr algn="ctr" latinLnBrk="1"/>
                      <a:endParaRPr lang="ko-KR" altLang="en-US" sz="3600" b="1" dirty="0">
                        <a:solidFill>
                          <a:schemeClr val="tx1">
                            <a:lumMod val="75000"/>
                            <a:lumOff val="25000"/>
                          </a:schemeClr>
                        </a:solidFill>
                        <a:latin typeface="+mn-lt"/>
                        <a:cs typeface="Arial" pitchFamily="34" charset="0"/>
                      </a:endParaRPr>
                    </a:p>
                  </a:txBody>
                  <a:tcPr marL="89703" marR="89703" marT="44851" marB="44851" anchor="ctr"/>
                </a:tc>
                <a:tc hMerge="1">
                  <a:txBody>
                    <a:bodyPr/>
                    <a:lstStyle/>
                    <a:p>
                      <a:pPr latinLnBrk="1"/>
                      <a:endParaRPr lang="ko-KR" altLang="en-US"/>
                    </a:p>
                  </a:txBody>
                  <a:tcPr/>
                </a:tc>
                <a:tc>
                  <a:txBody>
                    <a:bodyPr/>
                    <a:lstStyle/>
                    <a:p>
                      <a:pPr algn="ctr" latinLnBrk="1"/>
                      <a:endParaRPr lang="ko-KR" altLang="en-US" sz="1200" b="1" dirty="0">
                        <a:solidFill>
                          <a:schemeClr val="tx1">
                            <a:lumMod val="75000"/>
                            <a:lumOff val="2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1"/>
                  </a:ext>
                </a:extLst>
              </a:tr>
              <a:tr h="1654057">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a:txBody>
                    <a:bodyPr/>
                    <a:lstStyle/>
                    <a:p>
                      <a:pPr algn="ctr"/>
                      <a:endParaRPr lang="en-US" altLang="ko-KR" sz="1200" dirty="0">
                        <a:solidFill>
                          <a:schemeClr val="tx1">
                            <a:lumMod val="65000"/>
                            <a:lumOff val="35000"/>
                          </a:schemeClr>
                        </a:solidFill>
                        <a:latin typeface="+mn-lt"/>
                        <a:cs typeface="Arial" pitchFamily="34" charset="0"/>
                      </a:endParaRPr>
                    </a:p>
                  </a:txBody>
                  <a:tcPr marL="89703" marR="89703" marT="44851" marB="44851" anchor="ctr"/>
                </a:tc>
                <a:tc>
                  <a:txBody>
                    <a:bodyPr/>
                    <a:lstStyle/>
                    <a:p>
                      <a:pPr algn="l"/>
                      <a:r>
                        <a:rPr lang="en-US" altLang="ko-KR" sz="1400" dirty="0" smtClean="0">
                          <a:solidFill>
                            <a:schemeClr val="bg1">
                              <a:lumMod val="50000"/>
                            </a:schemeClr>
                          </a:solidFill>
                        </a:rPr>
                        <a:t>Tele-counseling helpline services continuing throughout lockdown</a:t>
                      </a:r>
                      <a:endParaRPr lang="en-US" altLang="ko-KR" sz="1400" b="1" dirty="0">
                        <a:solidFill>
                          <a:schemeClr val="bg1">
                            <a:lumMod val="50000"/>
                          </a:schemeClr>
                        </a:solidFill>
                        <a:latin typeface="+mn-lt"/>
                        <a:cs typeface="Arial" pitchFamily="34" charset="0"/>
                      </a:endParaRPr>
                    </a:p>
                  </a:txBody>
                  <a:tcPr marL="89703" marR="89703" marT="44851" marB="44851" anchor="ctr"/>
                </a:tc>
                <a:tc>
                  <a:txBody>
                    <a:bodyPr/>
                    <a:lstStyle/>
                    <a:p>
                      <a:endParaRPr lang="en-US"/>
                    </a:p>
                  </a:txBody>
                  <a:tcPr marL="89703" marR="89703" marT="44851" marB="44851" anchor="ctr"/>
                </a:tc>
                <a:extLst>
                  <a:ext uri="{0D108BD9-81ED-4DB2-BD59-A6C34878D82A}">
                    <a16:rowId xmlns:a16="http://schemas.microsoft.com/office/drawing/2014/main" xmlns="" val="10003"/>
                  </a:ext>
                </a:extLst>
              </a:tr>
              <a:tr h="237920">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5"/>
                  </a:ext>
                </a:extLst>
              </a:tr>
              <a:tr h="237920">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7"/>
                  </a:ext>
                </a:extLst>
              </a:tr>
            </a:tbl>
          </a:graphicData>
        </a:graphic>
      </p:graphicFrame>
      <p:graphicFrame>
        <p:nvGraphicFramePr>
          <p:cNvPr id="21" name="Table 20"/>
          <p:cNvGraphicFramePr>
            <a:graphicFrameLocks noGrp="1"/>
          </p:cNvGraphicFramePr>
          <p:nvPr>
            <p:extLst>
              <p:ext uri="{D42A27DB-BD31-4B8C-83A1-F6EECF244321}">
                <p14:modId xmlns="" xmlns:p14="http://schemas.microsoft.com/office/powerpoint/2010/main" val="2205106095"/>
              </p:ext>
            </p:extLst>
          </p:nvPr>
        </p:nvGraphicFramePr>
        <p:xfrm>
          <a:off x="3448447" y="1427777"/>
          <a:ext cx="2409438" cy="3358550"/>
        </p:xfrm>
        <a:graphic>
          <a:graphicData uri="http://schemas.openxmlformats.org/drawingml/2006/table">
            <a:tbl>
              <a:tblPr firstRow="1" bandRow="1">
                <a:tableStyleId>{6E25E649-3F16-4E02-A733-19D2CDBF48F0}</a:tableStyleId>
              </a:tblPr>
              <a:tblGrid>
                <a:gridCol w="297016">
                  <a:extLst>
                    <a:ext uri="{9D8B030D-6E8A-4147-A177-3AD203B41FA5}">
                      <a16:colId xmlns:a16="http://schemas.microsoft.com/office/drawing/2014/main" xmlns="" val="20000"/>
                    </a:ext>
                  </a:extLst>
                </a:gridCol>
                <a:gridCol w="590671">
                  <a:extLst>
                    <a:ext uri="{9D8B030D-6E8A-4147-A177-3AD203B41FA5}">
                      <a16:colId xmlns:a16="http://schemas.microsoft.com/office/drawing/2014/main" xmlns="" val="20001"/>
                    </a:ext>
                  </a:extLst>
                </a:gridCol>
                <a:gridCol w="1293319">
                  <a:extLst>
                    <a:ext uri="{9D8B030D-6E8A-4147-A177-3AD203B41FA5}">
                      <a16:colId xmlns:a16="http://schemas.microsoft.com/office/drawing/2014/main" xmlns="" val="20002"/>
                    </a:ext>
                  </a:extLst>
                </a:gridCol>
                <a:gridCol w="228432">
                  <a:extLst>
                    <a:ext uri="{9D8B030D-6E8A-4147-A177-3AD203B41FA5}">
                      <a16:colId xmlns:a16="http://schemas.microsoft.com/office/drawing/2014/main" xmlns="" val="20003"/>
                    </a:ext>
                  </a:extLst>
                </a:gridCol>
              </a:tblGrid>
              <a:tr h="365452">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Advisory to Parents</a:t>
                      </a:r>
                      <a:endParaRPr lang="ko-KR" altLang="en-US" sz="1600" b="1" dirty="0">
                        <a:solidFill>
                          <a:schemeClr val="bg1"/>
                        </a:solidFill>
                        <a:latin typeface="+mn-lt"/>
                        <a:cs typeface="Arial" pitchFamily="34" charset="0"/>
                      </a:endParaRPr>
                    </a:p>
                  </a:txBody>
                  <a:tcPr marL="89703" marR="89703" marT="44851" marB="44851"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0"/>
                  </a:ext>
                </a:extLst>
              </a:tr>
              <a:tr h="911636">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pPr algn="ctr" latinLnBrk="1"/>
                      <a:endParaRPr lang="ko-KR" altLang="en-US" sz="3600" b="1" dirty="0">
                        <a:solidFill>
                          <a:schemeClr val="tx1">
                            <a:lumMod val="75000"/>
                            <a:lumOff val="25000"/>
                          </a:schemeClr>
                        </a:solidFill>
                        <a:latin typeface="+mn-lt"/>
                        <a:cs typeface="Arial" pitchFamily="34" charset="0"/>
                      </a:endParaRPr>
                    </a:p>
                  </a:txBody>
                  <a:tcPr marL="89703" marR="89703" marT="44851" marB="44851" anchor="ctr"/>
                </a:tc>
                <a:tc hMerge="1">
                  <a:txBody>
                    <a:bodyPr/>
                    <a:lstStyle/>
                    <a:p>
                      <a:pPr latinLnBrk="1"/>
                      <a:endParaRPr lang="ko-KR" altLang="en-US"/>
                    </a:p>
                  </a:txBody>
                  <a:tcPr/>
                </a:tc>
                <a:tc>
                  <a:txBody>
                    <a:bodyPr/>
                    <a:lstStyle/>
                    <a:p>
                      <a:pPr algn="ctr" latinLnBrk="1"/>
                      <a:endParaRPr lang="ko-KR" altLang="en-US" sz="1200" b="1" dirty="0">
                        <a:solidFill>
                          <a:schemeClr val="tx1">
                            <a:lumMod val="75000"/>
                            <a:lumOff val="2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1"/>
                  </a:ext>
                </a:extLst>
              </a:tr>
              <a:tr h="1586864">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a:txBody>
                    <a:bodyPr/>
                    <a:lstStyle/>
                    <a:p>
                      <a:pPr algn="ctr"/>
                      <a:endParaRPr lang="en-US" altLang="ko-KR" sz="1200" dirty="0">
                        <a:solidFill>
                          <a:schemeClr val="tx1">
                            <a:lumMod val="65000"/>
                            <a:lumOff val="35000"/>
                          </a:schemeClr>
                        </a:solidFill>
                        <a:latin typeface="+mn-lt"/>
                        <a:cs typeface="Arial" pitchFamily="34" charset="0"/>
                      </a:endParaRPr>
                    </a:p>
                  </a:txBody>
                  <a:tcPr marL="89703" marR="89703" marT="44851" marB="44851"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altLang="ko-KR" sz="1200" dirty="0" smtClean="0"/>
                    </a:p>
                    <a:p>
                      <a:pPr marL="0" marR="0" indent="0" algn="l" defTabSz="685800" rtl="0" eaLnBrk="1" fontAlgn="auto" latinLnBrk="0" hangingPunct="1">
                        <a:lnSpc>
                          <a:spcPct val="100000"/>
                        </a:lnSpc>
                        <a:spcBef>
                          <a:spcPts val="0"/>
                        </a:spcBef>
                        <a:spcAft>
                          <a:spcPts val="0"/>
                        </a:spcAft>
                        <a:buClrTx/>
                        <a:buSzTx/>
                        <a:buFontTx/>
                        <a:buNone/>
                        <a:tabLst/>
                        <a:defRPr/>
                      </a:pPr>
                      <a:endParaRPr lang="en-US" altLang="ko-KR" sz="1200" dirty="0" smtClean="0"/>
                    </a:p>
                    <a:p>
                      <a:pPr marL="0" marR="0" indent="0" algn="l" defTabSz="685800" rtl="0" eaLnBrk="1" fontAlgn="auto" latinLnBrk="0" hangingPunct="1">
                        <a:lnSpc>
                          <a:spcPct val="100000"/>
                        </a:lnSpc>
                        <a:spcBef>
                          <a:spcPts val="0"/>
                        </a:spcBef>
                        <a:spcAft>
                          <a:spcPts val="0"/>
                        </a:spcAft>
                        <a:buClrTx/>
                        <a:buSzTx/>
                        <a:buFontTx/>
                        <a:buNone/>
                        <a:tabLst/>
                        <a:defRPr/>
                      </a:pPr>
                      <a:r>
                        <a:rPr lang="en-US" altLang="ko-KR" sz="1400" dirty="0" smtClean="0">
                          <a:solidFill>
                            <a:schemeClr val="bg1">
                              <a:lumMod val="50000"/>
                            </a:schemeClr>
                          </a:solidFill>
                        </a:rPr>
                        <a:t>Advisory to parents for their wards</a:t>
                      </a:r>
                    </a:p>
                    <a:p>
                      <a:pPr marL="0" marR="0" indent="0" algn="l" defTabSz="685800" rtl="0" eaLnBrk="1" fontAlgn="auto" latinLnBrk="0" hangingPunct="1">
                        <a:lnSpc>
                          <a:spcPct val="100000"/>
                        </a:lnSpc>
                        <a:spcBef>
                          <a:spcPts val="0"/>
                        </a:spcBef>
                        <a:spcAft>
                          <a:spcPts val="0"/>
                        </a:spcAft>
                        <a:buClrTx/>
                        <a:buSzTx/>
                        <a:buFontTx/>
                        <a:buNone/>
                        <a:tabLst/>
                        <a:defRPr/>
                      </a:pPr>
                      <a:endParaRPr lang="en-IN" altLang="ko-KR" sz="1200" dirty="0" smtClean="0"/>
                    </a:p>
                    <a:p>
                      <a:pPr marL="0" marR="0" indent="0" algn="l" defTabSz="685800" rtl="0" eaLnBrk="1" fontAlgn="auto" latinLnBrk="0" hangingPunct="1">
                        <a:lnSpc>
                          <a:spcPct val="100000"/>
                        </a:lnSpc>
                        <a:spcBef>
                          <a:spcPts val="0"/>
                        </a:spcBef>
                        <a:spcAft>
                          <a:spcPts val="0"/>
                        </a:spcAft>
                        <a:buClrTx/>
                        <a:buSzTx/>
                        <a:buFontTx/>
                        <a:buNone/>
                        <a:tabLst/>
                        <a:defRPr/>
                      </a:pPr>
                      <a:endParaRPr lang="en-US" altLang="ko-KR" sz="1200" b="1" dirty="0">
                        <a:solidFill>
                          <a:schemeClr val="bg1"/>
                        </a:solidFill>
                        <a:latin typeface="+mn-lt"/>
                        <a:cs typeface="Arial" pitchFamily="34" charset="0"/>
                      </a:endParaRPr>
                    </a:p>
                  </a:txBody>
                  <a:tcPr marL="89703" marR="89703" marT="44851" marB="44851" anchor="ct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3"/>
                  </a:ext>
                </a:extLst>
              </a:tr>
              <a:tr h="247299">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5"/>
                  </a:ext>
                </a:extLst>
              </a:tr>
              <a:tr h="247299">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7"/>
                  </a:ext>
                </a:extLst>
              </a:tr>
            </a:tbl>
          </a:graphicData>
        </a:graphic>
      </p:graphicFrame>
      <p:graphicFrame>
        <p:nvGraphicFramePr>
          <p:cNvPr id="22" name="Table 21"/>
          <p:cNvGraphicFramePr>
            <a:graphicFrameLocks noGrp="1"/>
          </p:cNvGraphicFramePr>
          <p:nvPr>
            <p:extLst>
              <p:ext uri="{D42A27DB-BD31-4B8C-83A1-F6EECF244321}">
                <p14:modId xmlns="" xmlns:p14="http://schemas.microsoft.com/office/powerpoint/2010/main" val="2463166431"/>
              </p:ext>
            </p:extLst>
          </p:nvPr>
        </p:nvGraphicFramePr>
        <p:xfrm>
          <a:off x="6111604" y="1427777"/>
          <a:ext cx="2532362" cy="3358550"/>
        </p:xfrm>
        <a:graphic>
          <a:graphicData uri="http://schemas.openxmlformats.org/drawingml/2006/table">
            <a:tbl>
              <a:tblPr firstRow="1" bandRow="1">
                <a:tableStyleId>{2A488322-F2BA-4B5B-9748-0D474271808F}</a:tableStyleId>
              </a:tblPr>
              <a:tblGrid>
                <a:gridCol w="240086">
                  <a:extLst>
                    <a:ext uri="{9D8B030D-6E8A-4147-A177-3AD203B41FA5}">
                      <a16:colId xmlns:a16="http://schemas.microsoft.com/office/drawing/2014/main" xmlns="" val="20000"/>
                    </a:ext>
                  </a:extLst>
                </a:gridCol>
                <a:gridCol w="692889">
                  <a:extLst>
                    <a:ext uri="{9D8B030D-6E8A-4147-A177-3AD203B41FA5}">
                      <a16:colId xmlns:a16="http://schemas.microsoft.com/office/drawing/2014/main" xmlns="" val="20001"/>
                    </a:ext>
                  </a:extLst>
                </a:gridCol>
                <a:gridCol w="1359301">
                  <a:extLst>
                    <a:ext uri="{9D8B030D-6E8A-4147-A177-3AD203B41FA5}">
                      <a16:colId xmlns:a16="http://schemas.microsoft.com/office/drawing/2014/main" xmlns="" val="20002"/>
                    </a:ext>
                  </a:extLst>
                </a:gridCol>
                <a:gridCol w="240086">
                  <a:extLst>
                    <a:ext uri="{9D8B030D-6E8A-4147-A177-3AD203B41FA5}">
                      <a16:colId xmlns:a16="http://schemas.microsoft.com/office/drawing/2014/main" xmlns="" val="20003"/>
                    </a:ext>
                  </a:extLst>
                </a:gridCol>
              </a:tblGrid>
              <a:tr h="358388">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err="1" smtClean="0"/>
                        <a:t>Counsellors</a:t>
                      </a:r>
                      <a:r>
                        <a:rPr lang="en-US" altLang="ko-KR" sz="1600" dirty="0" smtClean="0"/>
                        <a:t> Engaged</a:t>
                      </a:r>
                      <a:endParaRPr lang="ko-KR" altLang="en-US" sz="1600" b="1" dirty="0">
                        <a:solidFill>
                          <a:schemeClr val="bg1"/>
                        </a:solidFill>
                        <a:latin typeface="+mn-lt"/>
                        <a:cs typeface="Arial" pitchFamily="34" charset="0"/>
                      </a:endParaRPr>
                    </a:p>
                  </a:txBody>
                  <a:tcPr marL="89703" marR="89703" marT="44851" marB="44851"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0"/>
                  </a:ext>
                </a:extLst>
              </a:tr>
              <a:tr h="894015">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gridSpan="2">
                  <a:txBody>
                    <a:bodyPr/>
                    <a:lstStyle/>
                    <a:p>
                      <a:pPr algn="ctr" latinLnBrk="1"/>
                      <a:endParaRPr lang="ko-KR" altLang="en-US" sz="3600" b="1" dirty="0">
                        <a:solidFill>
                          <a:schemeClr val="tx1">
                            <a:lumMod val="75000"/>
                            <a:lumOff val="25000"/>
                          </a:schemeClr>
                        </a:solidFill>
                        <a:latin typeface="+mn-lt"/>
                        <a:cs typeface="Arial" pitchFamily="34" charset="0"/>
                      </a:endParaRPr>
                    </a:p>
                  </a:txBody>
                  <a:tcPr marL="89703" marR="89703" marT="44851" marB="44851" anchor="ctr"/>
                </a:tc>
                <a:tc hMerge="1">
                  <a:txBody>
                    <a:bodyPr/>
                    <a:lstStyle/>
                    <a:p>
                      <a:pPr latinLnBrk="1"/>
                      <a:endParaRPr lang="ko-KR" altLang="en-US"/>
                    </a:p>
                  </a:txBody>
                  <a:tcPr/>
                </a:tc>
                <a:tc>
                  <a:txBody>
                    <a:bodyPr/>
                    <a:lstStyle/>
                    <a:p>
                      <a:pPr algn="ctr" latinLnBrk="1"/>
                      <a:endParaRPr lang="ko-KR" altLang="en-US" sz="1200" b="1" dirty="0">
                        <a:solidFill>
                          <a:schemeClr val="tx1">
                            <a:lumMod val="65000"/>
                            <a:lumOff val="3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1"/>
                  </a:ext>
                </a:extLst>
              </a:tr>
              <a:tr h="1621111">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tc>
                <a:tc>
                  <a:txBody>
                    <a:bodyPr/>
                    <a:lstStyle/>
                    <a:p>
                      <a:pPr algn="ctr"/>
                      <a:endParaRPr lang="en-US" altLang="ko-KR" sz="1200" dirty="0">
                        <a:solidFill>
                          <a:schemeClr val="tx1">
                            <a:lumMod val="65000"/>
                            <a:lumOff val="35000"/>
                          </a:schemeClr>
                        </a:solidFill>
                        <a:latin typeface="+mn-lt"/>
                        <a:cs typeface="Arial" pitchFamily="34" charset="0"/>
                      </a:endParaRPr>
                    </a:p>
                  </a:txBody>
                  <a:tcPr marL="89703" marR="89703" marT="44851" marB="44851" anchor="ctr"/>
                </a:tc>
                <a:tc>
                  <a:txBody>
                    <a:bodyPr/>
                    <a:lstStyle/>
                    <a:p>
                      <a:pPr algn="l"/>
                      <a:endParaRPr lang="en-US" altLang="ko-KR" sz="1200" dirty="0" smtClean="0">
                        <a:solidFill>
                          <a:schemeClr val="bg1">
                            <a:lumMod val="50000"/>
                          </a:schemeClr>
                        </a:solidFill>
                      </a:endParaRPr>
                    </a:p>
                    <a:p>
                      <a:pPr algn="l"/>
                      <a:r>
                        <a:rPr lang="en-US" altLang="ko-KR" sz="1400" dirty="0" smtClean="0">
                          <a:solidFill>
                            <a:schemeClr val="bg1">
                              <a:lumMod val="50000"/>
                            </a:schemeClr>
                          </a:solidFill>
                        </a:rPr>
                        <a:t>1173 </a:t>
                      </a:r>
                      <a:r>
                        <a:rPr lang="en-US" altLang="ko-KR" sz="1400" dirty="0" err="1" smtClean="0">
                          <a:solidFill>
                            <a:schemeClr val="bg1">
                              <a:lumMod val="50000"/>
                            </a:schemeClr>
                          </a:solidFill>
                        </a:rPr>
                        <a:t>counsellors</a:t>
                      </a:r>
                      <a:r>
                        <a:rPr lang="en-US" altLang="ko-KR" sz="1400" dirty="0" smtClean="0">
                          <a:solidFill>
                            <a:schemeClr val="bg1">
                              <a:lumMod val="50000"/>
                            </a:schemeClr>
                          </a:solidFill>
                        </a:rPr>
                        <a:t> engaged in all JNVs since 2019-20</a:t>
                      </a:r>
                    </a:p>
                    <a:p>
                      <a:pPr algn="l"/>
                      <a:endParaRPr lang="en-US" altLang="ko-KR" sz="1200" b="1" dirty="0" smtClean="0">
                        <a:solidFill>
                          <a:schemeClr val="bg1">
                            <a:lumMod val="50000"/>
                          </a:schemeClr>
                        </a:solidFill>
                        <a:latin typeface="+mn-lt"/>
                        <a:cs typeface="Arial" pitchFamily="34" charset="0"/>
                      </a:endParaRPr>
                    </a:p>
                  </a:txBody>
                  <a:tcPr marL="89703" marR="89703" marT="44851" marB="44851" anchor="ct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89703" marT="44851" marB="44851" anchor="ctr"/>
                </a:tc>
                <a:extLst>
                  <a:ext uri="{0D108BD9-81ED-4DB2-BD59-A6C34878D82A}">
                    <a16:rowId xmlns:a16="http://schemas.microsoft.com/office/drawing/2014/main" xmlns="" val="10003"/>
                  </a:ext>
                </a:extLst>
              </a:tr>
              <a:tr h="242518">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5"/>
                  </a:ext>
                </a:extLst>
              </a:tr>
              <a:tr h="242518">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tc>
                <a:tc gridSpan="2">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tc hMerge="1">
                  <a:txBody>
                    <a:bodyPr/>
                    <a:lstStyle/>
                    <a:p>
                      <a:pPr latinLnBrk="1"/>
                      <a:endParaRPr lang="ko-KR" altLang="en-US"/>
                    </a:p>
                  </a:txBody>
                  <a:tcPr/>
                </a:tc>
                <a:tc>
                  <a:txBody>
                    <a:bodyPr/>
                    <a:lstStyle/>
                    <a:p>
                      <a:pPr algn="ctr" latinLnBrk="1"/>
                      <a:endParaRPr lang="ko-KR" altLang="en-US" sz="1200" dirty="0">
                        <a:solidFill>
                          <a:schemeClr val="tx1">
                            <a:lumMod val="65000"/>
                            <a:lumOff val="35000"/>
                          </a:schemeClr>
                        </a:solidFill>
                        <a:latin typeface="+mn-lt"/>
                        <a:cs typeface="Arial" pitchFamily="34" charset="0"/>
                      </a:endParaRPr>
                    </a:p>
                  </a:txBody>
                  <a:tcPr marL="89703" marR="0" marT="44851" marB="0" anchor="ctr"/>
                </a:tc>
                <a:extLst>
                  <a:ext uri="{0D108BD9-81ED-4DB2-BD59-A6C34878D82A}">
                    <a16:rowId xmlns:a16="http://schemas.microsoft.com/office/drawing/2014/main" xmlns="" val="10007"/>
                  </a:ext>
                </a:extLst>
              </a:tr>
            </a:tbl>
          </a:graphicData>
        </a:graphic>
      </p:graphicFrame>
      <p:sp>
        <p:nvSpPr>
          <p:cNvPr id="25" name="Frame 17"/>
          <p:cNvSpPr/>
          <p:nvPr/>
        </p:nvSpPr>
        <p:spPr>
          <a:xfrm>
            <a:off x="1071538" y="3201470"/>
            <a:ext cx="357190" cy="370412"/>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32" name="Rectangle 9"/>
          <p:cNvSpPr/>
          <p:nvPr/>
        </p:nvSpPr>
        <p:spPr>
          <a:xfrm>
            <a:off x="3857620" y="3201470"/>
            <a:ext cx="357190" cy="370412"/>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Pie 24"/>
          <p:cNvSpPr/>
          <p:nvPr/>
        </p:nvSpPr>
        <p:spPr>
          <a:xfrm>
            <a:off x="6500826" y="3143254"/>
            <a:ext cx="360102" cy="357190"/>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34" name="Rounded Rectangle 31">
            <a:extLst>
              <a:ext uri="{FF2B5EF4-FFF2-40B4-BE49-F238E27FC236}">
                <a16:creationId xmlns:a16="http://schemas.microsoft.com/office/drawing/2014/main" xmlns="" id="{3F74B011-B3EF-4E69-931E-14CB6455714E}"/>
              </a:ext>
            </a:extLst>
          </p:cNvPr>
          <p:cNvSpPr>
            <a:spLocks noChangeAspect="1"/>
          </p:cNvSpPr>
          <p:nvPr/>
        </p:nvSpPr>
        <p:spPr>
          <a:xfrm>
            <a:off x="6858016" y="1847533"/>
            <a:ext cx="500066" cy="710995"/>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5" name="Google Shape;804;p39"/>
          <p:cNvSpPr/>
          <p:nvPr/>
        </p:nvSpPr>
        <p:spPr>
          <a:xfrm>
            <a:off x="4286248" y="1915586"/>
            <a:ext cx="571504" cy="57150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6" name="Freeform 25">
            <a:extLst>
              <a:ext uri="{FF2B5EF4-FFF2-40B4-BE49-F238E27FC236}">
                <a16:creationId xmlns:a16="http://schemas.microsoft.com/office/drawing/2014/main" xmlns="" id="{7F562E3C-B2C5-4B38-B375-1B49C2389905}"/>
              </a:ext>
            </a:extLst>
          </p:cNvPr>
          <p:cNvSpPr/>
          <p:nvPr/>
        </p:nvSpPr>
        <p:spPr>
          <a:xfrm>
            <a:off x="1714480" y="1915586"/>
            <a:ext cx="571504" cy="500066"/>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932040" y="1214428"/>
            <a:ext cx="3168352" cy="571504"/>
          </a:xfrm>
        </p:spPr>
        <p:txBody>
          <a:bodyPr/>
          <a:lstStyle/>
          <a:p>
            <a:r>
              <a:rPr lang="en-US" altLang="ko-KR" dirty="0" smtClean="0">
                <a:solidFill>
                  <a:schemeClr val="bg1"/>
                </a:solidFill>
              </a:rPr>
              <a:t>Health</a:t>
            </a:r>
            <a:endParaRPr lang="ko-KR" altLang="en-US" dirty="0">
              <a:solidFill>
                <a:schemeClr val="bg1"/>
              </a:solidFill>
            </a:endParaRPr>
          </a:p>
        </p:txBody>
      </p:sp>
      <p:sp>
        <p:nvSpPr>
          <p:cNvPr id="3" name="Text Placeholder 2"/>
          <p:cNvSpPr>
            <a:spLocks noGrp="1"/>
          </p:cNvSpPr>
          <p:nvPr>
            <p:ph type="body" sz="quarter" idx="11"/>
          </p:nvPr>
        </p:nvSpPr>
        <p:spPr>
          <a:xfrm>
            <a:off x="4929190" y="2285998"/>
            <a:ext cx="3168352" cy="1038810"/>
          </a:xfrm>
        </p:spPr>
        <p:txBody>
          <a:bodyPr>
            <a:noAutofit/>
          </a:bodyPr>
          <a:lstStyle/>
          <a:p>
            <a:pPr lvl="0">
              <a:lnSpc>
                <a:spcPct val="150000"/>
              </a:lnSpc>
            </a:pPr>
            <a:r>
              <a:rPr lang="en-IN" sz="2000" dirty="0" smtClean="0">
                <a:solidFill>
                  <a:schemeClr val="bg1"/>
                </a:solidFill>
              </a:rPr>
              <a:t>Refers to a state of physical, social, mental and emotional well-being, and not merely a state of absence of illness or disease</a:t>
            </a:r>
            <a:endParaRPr lang="en-US" altLang="ko-KR" sz="2000" dirty="0">
              <a:solidFill>
                <a:schemeClr val="bg1"/>
              </a:solidFill>
            </a:endParaRPr>
          </a:p>
        </p:txBody>
      </p:sp>
      <p:grpSp>
        <p:nvGrpSpPr>
          <p:cNvPr id="4"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lstStyle/>
          <a:p>
            <a:pPr algn="ctr"/>
            <a:r>
              <a:rPr smtClean="0">
                <a:solidFill>
                  <a:schemeClr val="dk1"/>
                </a:solidFill>
                <a:latin typeface="Helvetica"/>
                <a:cs typeface="Adobe Arabic" pitchFamily="18" charset="-78"/>
              </a:rPr>
              <a:t>Ongoing Activities (4)</a:t>
            </a:r>
            <a:endParaRPr lang="en-US" dirty="0">
              <a:latin typeface="Helvetica"/>
            </a:endParaRPr>
          </a:p>
        </p:txBody>
      </p:sp>
      <p:sp>
        <p:nvSpPr>
          <p:cNvPr id="126"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sz="2000" b="1" dirty="0" smtClean="0">
                <a:solidFill>
                  <a:schemeClr val="tx2"/>
                </a:solidFill>
                <a:latin typeface="Arial"/>
                <a:ea typeface="Arial Unicode MS"/>
                <a:cs typeface="Arial" pitchFamily="34" charset="0"/>
              </a:rPr>
              <a:t>K</a:t>
            </a:r>
            <a:r>
              <a:rPr kumimoji="0" lang="en-US" altLang="ko-KR" sz="2000" b="1" i="0" u="none" strike="noStrike" kern="1200" cap="none" spc="0" normalizeH="0" baseline="0" noProof="0" dirty="0" smtClean="0">
                <a:ln>
                  <a:noFill/>
                </a:ln>
                <a:solidFill>
                  <a:schemeClr val="tx2"/>
                </a:solidFill>
                <a:effectLst/>
                <a:uLnTx/>
                <a:uFillTx/>
                <a:latin typeface="Arial"/>
                <a:ea typeface="Arial Unicode MS"/>
                <a:cs typeface="Arial" pitchFamily="34" charset="0"/>
              </a:rPr>
              <a:t>VS</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sp>
        <p:nvSpPr>
          <p:cNvPr id="49" name="Google Shape;647;p27"/>
          <p:cNvSpPr txBox="1">
            <a:spLocks/>
          </p:cNvSpPr>
          <p:nvPr/>
        </p:nvSpPr>
        <p:spPr>
          <a:xfrm>
            <a:off x="1605225" y="1857370"/>
            <a:ext cx="5933700" cy="428628"/>
          </a:xfrm>
          <a:prstGeom prst="rect">
            <a:avLst/>
          </a:prstGeom>
        </p:spPr>
        <p:txBody>
          <a:bodyPr spcFirstLastPara="1" wrap="square" lIns="91425" tIns="91425" rIns="91425" bIns="91425" anchor="b" anchorCtr="0">
            <a:noAutofit/>
          </a:bodyPr>
          <a:lstStyle/>
          <a:p>
            <a:pPr marL="0" marR="0" lvl="0" indent="0" algn="ctr" defTabSz="685800" rtl="0" eaLnBrk="1" fontAlgn="auto" latinLnBrk="0" hangingPunct="1">
              <a:lnSpc>
                <a:spcPct val="90000"/>
              </a:lnSpc>
              <a:spcBef>
                <a:spcPts val="0"/>
              </a:spcBef>
              <a:spcAft>
                <a:spcPts val="0"/>
              </a:spcAft>
              <a:buClrTx/>
              <a:buSzTx/>
              <a:buFontTx/>
              <a:buNone/>
              <a:tabLst/>
              <a:defRPr/>
            </a:pPr>
            <a:r>
              <a:rPr kumimoji="0" lang="en" sz="2400" b="1" i="0" u="none" strike="noStrike" kern="1200" cap="none" spc="0" normalizeH="0" baseline="0" noProof="0" dirty="0" smtClean="0">
                <a:ln>
                  <a:noFill/>
                </a:ln>
                <a:solidFill>
                  <a:schemeClr val="tx2">
                    <a:lumMod val="75000"/>
                    <a:lumOff val="25000"/>
                  </a:schemeClr>
                </a:solidFill>
                <a:effectLst/>
                <a:uLnTx/>
                <a:uFillTx/>
                <a:latin typeface="Helvetica" panose="020B0500000000000000" pitchFamily="34" charset="0"/>
                <a:ea typeface="+mj-ea"/>
                <a:cs typeface="+mj-cs"/>
              </a:rPr>
              <a:t>331</a:t>
            </a:r>
            <a:endParaRPr kumimoji="0" lang="en-US" sz="2400" b="1" i="0" u="none" strike="noStrike" kern="1200" cap="none" spc="0" normalizeH="0" baseline="0" noProof="0" dirty="0">
              <a:ln>
                <a:noFill/>
              </a:ln>
              <a:solidFill>
                <a:schemeClr val="tx2">
                  <a:lumMod val="75000"/>
                  <a:lumOff val="25000"/>
                </a:schemeClr>
              </a:solidFill>
              <a:effectLst/>
              <a:uLnTx/>
              <a:uFillTx/>
              <a:latin typeface="Helvetica" panose="020B0500000000000000" pitchFamily="34" charset="0"/>
              <a:ea typeface="+mj-ea"/>
              <a:cs typeface="+mj-cs"/>
            </a:endParaRPr>
          </a:p>
        </p:txBody>
      </p:sp>
      <p:sp>
        <p:nvSpPr>
          <p:cNvPr id="50" name="Google Shape;648;p27"/>
          <p:cNvSpPr txBox="1">
            <a:spLocks/>
          </p:cNvSpPr>
          <p:nvPr/>
        </p:nvSpPr>
        <p:spPr>
          <a:xfrm>
            <a:off x="1605225" y="2089210"/>
            <a:ext cx="5933700" cy="463200"/>
          </a:xfrm>
          <a:prstGeom prst="rect">
            <a:avLst/>
          </a:prstGeom>
        </p:spPr>
        <p:txBody>
          <a:bodyPr spcFirstLastPara="1" vert="horz" wrap="square" lIns="91425" tIns="91425" rIns="91425" bIns="91425" rtlCol="0" anchor="t" anchorCtr="0">
            <a:noAutofit/>
          </a:bodyPr>
          <a:lstStyle/>
          <a:p>
            <a:pPr lvl="0" algn="ctr" defTabSz="685800">
              <a:lnSpc>
                <a:spcPct val="90000"/>
              </a:lnSpc>
              <a:spcBef>
                <a:spcPts val="600"/>
              </a:spcBef>
            </a:pPr>
            <a:r>
              <a:rPr lang="en-US" dirty="0" smtClean="0">
                <a:solidFill>
                  <a:schemeClr val="tx2">
                    <a:lumMod val="75000"/>
                    <a:lumOff val="25000"/>
                  </a:schemeClr>
                </a:solidFill>
                <a:latin typeface="+mj-lt"/>
              </a:rPr>
              <a:t>Trained counselors have been engaged on part-time contract.</a:t>
            </a:r>
            <a:endParaRPr kumimoji="0" lang="en-US" sz="1800" b="0" i="0" u="none" strike="noStrike" kern="1200" cap="none" spc="0" normalizeH="0" baseline="0" noProof="0" dirty="0">
              <a:ln>
                <a:noFill/>
              </a:ln>
              <a:solidFill>
                <a:schemeClr val="tx2">
                  <a:lumMod val="75000"/>
                  <a:lumOff val="25000"/>
                </a:schemeClr>
              </a:solidFill>
              <a:effectLst/>
              <a:uLnTx/>
              <a:uFillTx/>
              <a:latin typeface="+mj-lt"/>
              <a:ea typeface="+mn-ea"/>
              <a:cs typeface="+mn-cs"/>
            </a:endParaRPr>
          </a:p>
        </p:txBody>
      </p:sp>
      <p:sp>
        <p:nvSpPr>
          <p:cNvPr id="51" name="Google Shape;649;p27"/>
          <p:cNvSpPr txBox="1">
            <a:spLocks/>
          </p:cNvSpPr>
          <p:nvPr/>
        </p:nvSpPr>
        <p:spPr>
          <a:xfrm>
            <a:off x="1605225" y="3571882"/>
            <a:ext cx="5933700" cy="894900"/>
          </a:xfrm>
          <a:prstGeom prst="rect">
            <a:avLst/>
          </a:prstGeom>
        </p:spPr>
        <p:txBody>
          <a:bodyPr spcFirstLastPara="1" wrap="square" lIns="91425" tIns="91425" rIns="91425" bIns="91425" anchor="b" anchorCtr="0">
            <a:noAutofit/>
          </a:bodyPr>
          <a:lstStyle/>
          <a:p>
            <a:pPr marL="0" marR="0" lvl="0" indent="0" algn="ctr" defTabSz="685800" rtl="0" eaLnBrk="1" fontAlgn="auto" latinLnBrk="0" hangingPunct="1">
              <a:lnSpc>
                <a:spcPct val="9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chemeClr val="tx1"/>
              </a:solidFill>
              <a:effectLst/>
              <a:uLnTx/>
              <a:uFillTx/>
              <a:latin typeface="Helvetica" panose="020B0500000000000000" pitchFamily="34" charset="0"/>
              <a:ea typeface="+mj-ea"/>
              <a:cs typeface="+mj-cs"/>
            </a:endParaRPr>
          </a:p>
        </p:txBody>
      </p:sp>
      <p:sp>
        <p:nvSpPr>
          <p:cNvPr id="52" name="Google Shape;650;p27"/>
          <p:cNvSpPr txBox="1">
            <a:spLocks/>
          </p:cNvSpPr>
          <p:nvPr/>
        </p:nvSpPr>
        <p:spPr>
          <a:xfrm>
            <a:off x="1605225" y="3965938"/>
            <a:ext cx="5933700" cy="463200"/>
          </a:xfrm>
          <a:prstGeom prst="rect">
            <a:avLst/>
          </a:prstGeom>
        </p:spPr>
        <p:txBody>
          <a:bodyPr spcFirstLastPara="1" vert="horz" wrap="square" lIns="91425" tIns="91425" rIns="91425" bIns="91425" rtlCol="0" anchor="t" anchorCtr="0">
            <a:noAutofit/>
          </a:bodyPr>
          <a:lstStyle/>
          <a:p>
            <a:pPr lvl="0" algn="ctr" defTabSz="685800">
              <a:lnSpc>
                <a:spcPct val="90000"/>
              </a:lnSpc>
              <a:spcBef>
                <a:spcPts val="600"/>
              </a:spcBef>
            </a:pPr>
            <a:r>
              <a:rPr lang="en-US" dirty="0" smtClean="0">
                <a:solidFill>
                  <a:schemeClr val="accent6">
                    <a:lumMod val="50000"/>
                  </a:schemeClr>
                </a:solidFill>
                <a:latin typeface="+mj-lt"/>
              </a:rPr>
              <a:t>Queries from </a:t>
            </a:r>
            <a:r>
              <a:rPr lang="en-US" sz="2400" b="1" dirty="0" smtClean="0">
                <a:solidFill>
                  <a:schemeClr val="accent6">
                    <a:lumMod val="50000"/>
                  </a:schemeClr>
                </a:solidFill>
                <a:latin typeface="Helvetica" panose="020B0500000000000000" pitchFamily="34" charset="0"/>
                <a:ea typeface="+mj-ea"/>
                <a:cs typeface="+mj-cs"/>
              </a:rPr>
              <a:t>12393</a:t>
            </a:r>
            <a:r>
              <a:rPr lang="en-US" dirty="0" smtClean="0">
                <a:solidFill>
                  <a:schemeClr val="accent6">
                    <a:lumMod val="50000"/>
                  </a:schemeClr>
                </a:solidFill>
                <a:latin typeface="+mj-lt"/>
              </a:rPr>
              <a:t> students and </a:t>
            </a:r>
            <a:r>
              <a:rPr lang="en-US" sz="2400" b="1" dirty="0" smtClean="0">
                <a:solidFill>
                  <a:schemeClr val="accent6">
                    <a:lumMod val="50000"/>
                  </a:schemeClr>
                </a:solidFill>
                <a:latin typeface="Helvetica" panose="020B0500000000000000" pitchFamily="34" charset="0"/>
                <a:ea typeface="+mj-ea"/>
                <a:cs typeface="+mj-cs"/>
              </a:rPr>
              <a:t>7648</a:t>
            </a:r>
            <a:r>
              <a:rPr lang="en-US" dirty="0" smtClean="0">
                <a:solidFill>
                  <a:schemeClr val="accent6">
                    <a:lumMod val="50000"/>
                  </a:schemeClr>
                </a:solidFill>
                <a:latin typeface="+mj-lt"/>
              </a:rPr>
              <a:t> parents have so far been received and attended promptly.</a:t>
            </a:r>
          </a:p>
          <a:p>
            <a:pPr marL="0" marR="0" lvl="0" indent="0" algn="ctr" defTabSz="685800" rtl="0" eaLnBrk="1" fontAlgn="auto" latinLnBrk="0" hangingPunct="1">
              <a:lnSpc>
                <a:spcPct val="90000"/>
              </a:lnSpc>
              <a:spcBef>
                <a:spcPts val="6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chemeClr val="accent6">
                  <a:lumMod val="50000"/>
                </a:schemeClr>
              </a:solidFill>
              <a:effectLst/>
              <a:uLnTx/>
              <a:uFillTx/>
              <a:latin typeface="+mj-lt"/>
              <a:ea typeface="+mn-ea"/>
              <a:cs typeface="+mn-cs"/>
            </a:endParaRPr>
          </a:p>
        </p:txBody>
      </p:sp>
      <p:sp>
        <p:nvSpPr>
          <p:cNvPr id="53" name="Google Shape;651;p27"/>
          <p:cNvSpPr txBox="1">
            <a:spLocks/>
          </p:cNvSpPr>
          <p:nvPr/>
        </p:nvSpPr>
        <p:spPr>
          <a:xfrm>
            <a:off x="1605225" y="2786064"/>
            <a:ext cx="5933700" cy="483504"/>
          </a:xfrm>
          <a:prstGeom prst="rect">
            <a:avLst/>
          </a:prstGeom>
        </p:spPr>
        <p:txBody>
          <a:bodyPr spcFirstLastPara="1" wrap="square" lIns="91425" tIns="91425" rIns="91425" bIns="91425" anchor="b" anchorCtr="0">
            <a:noAutofit/>
          </a:bodyPr>
          <a:lstStyle/>
          <a:p>
            <a:pPr marL="0" marR="0" lvl="0" indent="0" algn="ctr" defTabSz="685800" rtl="0" eaLnBrk="1" fontAlgn="auto" latinLnBrk="0" hangingPunct="1">
              <a:lnSpc>
                <a:spcPct val="90000"/>
              </a:lnSpc>
              <a:spcBef>
                <a:spcPts val="0"/>
              </a:spcBef>
              <a:spcAft>
                <a:spcPts val="0"/>
              </a:spcAft>
              <a:buClrTx/>
              <a:buSzTx/>
              <a:buFontTx/>
              <a:buNone/>
              <a:tabLst/>
              <a:defRPr/>
            </a:pPr>
            <a:r>
              <a:rPr kumimoji="0" lang="en" sz="2400" b="1" i="0" u="none" strike="noStrike" kern="1200" cap="none" spc="0" normalizeH="0" baseline="0" noProof="0" dirty="0" smtClean="0">
                <a:ln>
                  <a:noFill/>
                </a:ln>
                <a:solidFill>
                  <a:schemeClr val="accent2">
                    <a:lumMod val="75000"/>
                  </a:schemeClr>
                </a:solidFill>
                <a:effectLst/>
                <a:uLnTx/>
                <a:uFillTx/>
                <a:latin typeface="Helvetica" panose="020B0500000000000000" pitchFamily="34" charset="0"/>
                <a:ea typeface="+mj-ea"/>
                <a:cs typeface="+mj-cs"/>
              </a:rPr>
              <a:t>268</a:t>
            </a:r>
            <a:endParaRPr kumimoji="0" lang="en-US" sz="2400" b="1" i="0" u="none" strike="noStrike" kern="1200" cap="none" spc="0" normalizeH="0" baseline="0" noProof="0" dirty="0">
              <a:ln>
                <a:noFill/>
              </a:ln>
              <a:solidFill>
                <a:schemeClr val="accent2">
                  <a:lumMod val="75000"/>
                </a:schemeClr>
              </a:solidFill>
              <a:effectLst/>
              <a:uLnTx/>
              <a:uFillTx/>
              <a:latin typeface="Helvetica" panose="020B0500000000000000" pitchFamily="34" charset="0"/>
              <a:ea typeface="+mj-ea"/>
              <a:cs typeface="+mj-cs"/>
            </a:endParaRPr>
          </a:p>
        </p:txBody>
      </p:sp>
      <p:sp>
        <p:nvSpPr>
          <p:cNvPr id="54" name="Google Shape;652;p27"/>
          <p:cNvSpPr txBox="1">
            <a:spLocks/>
          </p:cNvSpPr>
          <p:nvPr/>
        </p:nvSpPr>
        <p:spPr>
          <a:xfrm>
            <a:off x="1605225" y="3000378"/>
            <a:ext cx="5933700" cy="463200"/>
          </a:xfrm>
          <a:prstGeom prst="rect">
            <a:avLst/>
          </a:prstGeom>
        </p:spPr>
        <p:txBody>
          <a:bodyPr spcFirstLastPara="1" vert="horz" wrap="square" lIns="91425" tIns="91425" rIns="91425" bIns="91425" rtlCol="0" anchor="t" anchorCtr="0">
            <a:noAutofit/>
          </a:bodyPr>
          <a:lstStyle/>
          <a:p>
            <a:pPr algn="ctr" defTabSz="685800">
              <a:lnSpc>
                <a:spcPct val="90000"/>
              </a:lnSpc>
              <a:spcBef>
                <a:spcPts val="600"/>
              </a:spcBef>
            </a:pPr>
            <a:r>
              <a:rPr lang="en-US" dirty="0" smtClean="0">
                <a:solidFill>
                  <a:schemeClr val="accent2">
                    <a:lumMod val="75000"/>
                  </a:schemeClr>
                </a:solidFill>
                <a:latin typeface="+mj-lt"/>
              </a:rPr>
              <a:t>KV teachers trained in Guidance and </a:t>
            </a:r>
            <a:r>
              <a:rPr lang="en-US" dirty="0" err="1" smtClean="0">
                <a:solidFill>
                  <a:schemeClr val="accent2">
                    <a:lumMod val="75000"/>
                  </a:schemeClr>
                </a:solidFill>
                <a:latin typeface="+mj-lt"/>
              </a:rPr>
              <a:t>Counselling</a:t>
            </a:r>
            <a:r>
              <a:rPr lang="en-US" dirty="0" smtClean="0">
                <a:solidFill>
                  <a:schemeClr val="accent2">
                    <a:lumMod val="75000"/>
                  </a:schemeClr>
                </a:solidFill>
                <a:latin typeface="+mj-lt"/>
              </a:rPr>
              <a:t> from NCERT have also been involved.</a:t>
            </a:r>
            <a:endParaRPr kumimoji="0" lang="en-US" sz="1800" b="0" i="0" u="none" strike="noStrike" kern="1200" cap="none" spc="0" normalizeH="0" baseline="0" noProof="0" dirty="0">
              <a:ln>
                <a:noFill/>
              </a:ln>
              <a:solidFill>
                <a:schemeClr val="accent2">
                  <a:lumMod val="75000"/>
                </a:schemeClr>
              </a:solidFill>
              <a:effectLst/>
              <a:uLnTx/>
              <a:uFillTx/>
              <a:latin typeface="+mj-lt"/>
              <a:ea typeface="+mn-ea"/>
              <a:cs typeface="+mn-cs"/>
            </a:endParaRPr>
          </a:p>
        </p:txBody>
      </p:sp>
      <p:grpSp>
        <p:nvGrpSpPr>
          <p:cNvPr id="3" name="Google Shape;653;p27"/>
          <p:cNvGrpSpPr/>
          <p:nvPr/>
        </p:nvGrpSpPr>
        <p:grpSpPr>
          <a:xfrm>
            <a:off x="1553100" y="2737072"/>
            <a:ext cx="6037800" cy="1120562"/>
            <a:chOff x="1553100" y="2807121"/>
            <a:chExt cx="6037800" cy="1406314"/>
          </a:xfrm>
        </p:grpSpPr>
        <p:cxnSp>
          <p:nvCxnSpPr>
            <p:cNvPr id="56" name="Google Shape;654;p27"/>
            <p:cNvCxnSpPr/>
            <p:nvPr/>
          </p:nvCxnSpPr>
          <p:spPr>
            <a:xfrm>
              <a:off x="1553100" y="2807121"/>
              <a:ext cx="6037800" cy="0"/>
            </a:xfrm>
            <a:prstGeom prst="straightConnector1">
              <a:avLst/>
            </a:prstGeom>
            <a:noFill/>
            <a:ln w="19050" cap="rnd" cmpd="sng">
              <a:solidFill>
                <a:srgbClr val="A4C2F4"/>
              </a:solidFill>
              <a:prstDash val="dash"/>
              <a:round/>
              <a:headEnd type="none" w="med" len="med"/>
              <a:tailEnd type="none" w="med" len="med"/>
            </a:ln>
          </p:spPr>
        </p:cxnSp>
        <p:cxnSp>
          <p:nvCxnSpPr>
            <p:cNvPr id="57" name="Google Shape;655;p27"/>
            <p:cNvCxnSpPr/>
            <p:nvPr/>
          </p:nvCxnSpPr>
          <p:spPr>
            <a:xfrm>
              <a:off x="1553100" y="4213436"/>
              <a:ext cx="6037800" cy="0"/>
            </a:xfrm>
            <a:prstGeom prst="straightConnector1">
              <a:avLst/>
            </a:prstGeom>
            <a:noFill/>
            <a:ln w="19050" cap="rnd" cmpd="sng">
              <a:solidFill>
                <a:srgbClr val="A4C2F4"/>
              </a:solidFill>
              <a:prstDash val="dash"/>
              <a:round/>
              <a:headEnd type="none" w="med" len="med"/>
              <a:tailEnd type="none" w="med" len="med"/>
            </a:ln>
          </p:spPr>
        </p:cxnSp>
      </p:grpSp>
      <p:sp>
        <p:nvSpPr>
          <p:cNvPr id="58" name="Rectangle 57"/>
          <p:cNvSpPr/>
          <p:nvPr/>
        </p:nvSpPr>
        <p:spPr>
          <a:xfrm>
            <a:off x="428596" y="1074657"/>
            <a:ext cx="8143932" cy="1046440"/>
          </a:xfrm>
          <a:prstGeom prst="rect">
            <a:avLst/>
          </a:prstGeom>
        </p:spPr>
        <p:txBody>
          <a:bodyPr wrap="square">
            <a:spAutoFit/>
          </a:bodyPr>
          <a:lstStyle/>
          <a:p>
            <a:pPr algn="ctr"/>
            <a:r>
              <a:rPr lang="en-US" sz="1600" dirty="0" smtClean="0">
                <a:solidFill>
                  <a:schemeClr val="accent1">
                    <a:lumMod val="75000"/>
                  </a:schemeClr>
                </a:solidFill>
                <a:latin typeface="Adobe Arabic" pitchFamily="18" charset="-78"/>
                <a:cs typeface="Adobe Arabic" pitchFamily="18" charset="-78"/>
              </a:rPr>
              <a:t>Dedicated e-mail ID has been created in each school for guiding and </a:t>
            </a:r>
            <a:r>
              <a:rPr lang="en-GB" sz="1600" dirty="0" smtClean="0">
                <a:solidFill>
                  <a:schemeClr val="accent1">
                    <a:lumMod val="75000"/>
                  </a:schemeClr>
                </a:solidFill>
                <a:latin typeface="Adobe Arabic" pitchFamily="18" charset="-78"/>
                <a:cs typeface="Adobe Arabic" pitchFamily="18" charset="-78"/>
              </a:rPr>
              <a:t>counselling</a:t>
            </a:r>
            <a:r>
              <a:rPr lang="en-US" sz="1600" dirty="0" smtClean="0">
                <a:solidFill>
                  <a:schemeClr val="accent1">
                    <a:lumMod val="75000"/>
                  </a:schemeClr>
                </a:solidFill>
                <a:latin typeface="Adobe Arabic" pitchFamily="18" charset="-78"/>
                <a:cs typeface="Adobe Arabic" pitchFamily="18" charset="-78"/>
              </a:rPr>
              <a:t> the students.</a:t>
            </a:r>
          </a:p>
          <a:p>
            <a:pPr algn="ctr"/>
            <a:endParaRPr lang="en-US" sz="1400" dirty="0" smtClean="0">
              <a:solidFill>
                <a:schemeClr val="tx2">
                  <a:lumMod val="75000"/>
                  <a:lumOff val="25000"/>
                </a:schemeClr>
              </a:solidFill>
              <a:latin typeface="Adobe Arabic" pitchFamily="18" charset="-78"/>
              <a:cs typeface="Adobe Arabic" pitchFamily="18" charset="-78"/>
            </a:endParaRPr>
          </a:p>
          <a:p>
            <a:pPr algn="ctr"/>
            <a:r>
              <a:rPr lang="en-US" dirty="0" smtClean="0">
                <a:solidFill>
                  <a:schemeClr val="accent1"/>
                </a:solidFill>
                <a:latin typeface="Adobe Arabic" pitchFamily="18" charset="-78"/>
                <a:cs typeface="Adobe Arabic" pitchFamily="18" charset="-78"/>
              </a:rPr>
              <a:t>Teachers have been identified for attending and addressing the problems of students.</a:t>
            </a:r>
          </a:p>
          <a:p>
            <a:pPr algn="ctr"/>
            <a:endParaRPr lang="en-US" sz="1400" dirty="0">
              <a:solidFill>
                <a:schemeClr val="accent1">
                  <a:lumMod val="75000"/>
                </a:schemeClr>
              </a:solidFill>
              <a:latin typeface="Adobe Arabic" pitchFamily="18" charset="-78"/>
              <a:cs typeface="Adobe Arabic" pitchFamily="18" charset="-78"/>
            </a:endParaRPr>
          </a:p>
        </p:txBody>
      </p:sp>
      <p:cxnSp>
        <p:nvCxnSpPr>
          <p:cNvPr id="61" name="Google Shape;655;p27"/>
          <p:cNvCxnSpPr/>
          <p:nvPr/>
        </p:nvCxnSpPr>
        <p:spPr>
          <a:xfrm>
            <a:off x="1571604" y="4929204"/>
            <a:ext cx="6037800" cy="0"/>
          </a:xfrm>
          <a:prstGeom prst="straightConnector1">
            <a:avLst/>
          </a:prstGeom>
          <a:noFill/>
          <a:ln w="19050" cap="rnd" cmpd="sng">
            <a:solidFill>
              <a:srgbClr val="A4C2F4"/>
            </a:solidFill>
            <a:prstDash val="dash"/>
            <a:round/>
            <a:headEnd type="none" w="med" len="med"/>
            <a:tailEnd type="none" w="med" len="med"/>
          </a:ln>
        </p:spPr>
      </p:cxnSp>
      <p:sp>
        <p:nvSpPr>
          <p:cNvPr id="62" name="Parallelogram 15"/>
          <p:cNvSpPr/>
          <p:nvPr/>
        </p:nvSpPr>
        <p:spPr>
          <a:xfrm rot="16200000">
            <a:off x="279818" y="1506083"/>
            <a:ext cx="332912" cy="321106"/>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3" name="Block Arc 14"/>
          <p:cNvSpPr/>
          <p:nvPr/>
        </p:nvSpPr>
        <p:spPr>
          <a:xfrm rot="16200000">
            <a:off x="307615" y="1049658"/>
            <a:ext cx="288772" cy="332561"/>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64" name="Block Arc 14"/>
          <p:cNvSpPr/>
          <p:nvPr/>
        </p:nvSpPr>
        <p:spPr>
          <a:xfrm rot="16200000">
            <a:off x="8476175" y="1049658"/>
            <a:ext cx="288772" cy="332561"/>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65" name="Parallelogram 15"/>
          <p:cNvSpPr/>
          <p:nvPr/>
        </p:nvSpPr>
        <p:spPr>
          <a:xfrm rot="16200000">
            <a:off x="8423749" y="1530361"/>
            <a:ext cx="332912" cy="321106"/>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 xmlns:p14="http://schemas.microsoft.com/office/powerpoint/2010/main" val="2213801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5B64C9-7E60-45BF-A031-4F971299404A}"/>
              </a:ext>
            </a:extLst>
          </p:cNvPr>
          <p:cNvSpPr>
            <a:spLocks noGrp="1"/>
          </p:cNvSpPr>
          <p:nvPr>
            <p:ph type="title"/>
          </p:nvPr>
        </p:nvSpPr>
        <p:spPr/>
        <p:txBody>
          <a:bodyPr/>
          <a:lstStyle/>
          <a:p>
            <a:pPr algn="ctr"/>
            <a:r>
              <a:rPr smtClean="0">
                <a:solidFill>
                  <a:schemeClr val="dk1"/>
                </a:solidFill>
                <a:latin typeface="Helvetica"/>
                <a:cs typeface="Adobe Arabic" pitchFamily="18" charset="-78"/>
              </a:rPr>
              <a:t>Ongoing Activities (5)</a:t>
            </a:r>
            <a:endParaRPr lang="en-US" dirty="0"/>
          </a:p>
        </p:txBody>
      </p:sp>
      <p:grpSp>
        <p:nvGrpSpPr>
          <p:cNvPr id="3" name="Group 94">
            <a:extLst>
              <a:ext uri="{FF2B5EF4-FFF2-40B4-BE49-F238E27FC236}">
                <a16:creationId xmlns="" xmlns:a16="http://schemas.microsoft.com/office/drawing/2014/main" id="{3D5EA7DC-888B-46FE-A11A-A1733362B6B5}"/>
              </a:ext>
            </a:extLst>
          </p:cNvPr>
          <p:cNvGrpSpPr/>
          <p:nvPr/>
        </p:nvGrpSpPr>
        <p:grpSpPr>
          <a:xfrm>
            <a:off x="396065" y="953994"/>
            <a:ext cx="1337377" cy="1010537"/>
            <a:chOff x="528086" y="1271992"/>
            <a:chExt cx="1783169" cy="1347383"/>
          </a:xfrm>
        </p:grpSpPr>
        <p:sp>
          <p:nvSpPr>
            <p:cNvPr id="4" name="Freeform 45">
              <a:extLst>
                <a:ext uri="{FF2B5EF4-FFF2-40B4-BE49-F238E27FC236}">
                  <a16:creationId xmlns="" xmlns:a16="http://schemas.microsoft.com/office/drawing/2014/main" id="{B4130AD3-B382-4960-9E0F-DAFAEE611203}"/>
                </a:ext>
              </a:extLst>
            </p:cNvPr>
            <p:cNvSpPr>
              <a:spLocks/>
            </p:cNvSpPr>
            <p:nvPr/>
          </p:nvSpPr>
          <p:spPr bwMode="auto">
            <a:xfrm>
              <a:off x="528086" y="1271992"/>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1">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46">
              <a:extLst>
                <a:ext uri="{FF2B5EF4-FFF2-40B4-BE49-F238E27FC236}">
                  <a16:creationId xmlns="" xmlns:a16="http://schemas.microsoft.com/office/drawing/2014/main" id="{06D608DC-06B1-440B-8D34-77C85A0C14D5}"/>
                </a:ext>
              </a:extLst>
            </p:cNvPr>
            <p:cNvSpPr>
              <a:spLocks/>
            </p:cNvSpPr>
            <p:nvPr/>
          </p:nvSpPr>
          <p:spPr bwMode="auto">
            <a:xfrm>
              <a:off x="581448" y="1667758"/>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47">
              <a:extLst>
                <a:ext uri="{FF2B5EF4-FFF2-40B4-BE49-F238E27FC236}">
                  <a16:creationId xmlns="" xmlns:a16="http://schemas.microsoft.com/office/drawing/2014/main" id="{15741EAC-8C98-4E92-9C44-3FF60A3A6A4B}"/>
                </a:ext>
              </a:extLst>
            </p:cNvPr>
            <p:cNvSpPr>
              <a:spLocks/>
            </p:cNvSpPr>
            <p:nvPr/>
          </p:nvSpPr>
          <p:spPr bwMode="auto">
            <a:xfrm>
              <a:off x="632585" y="1558812"/>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48">
              <a:extLst>
                <a:ext uri="{FF2B5EF4-FFF2-40B4-BE49-F238E27FC236}">
                  <a16:creationId xmlns="" xmlns:a16="http://schemas.microsoft.com/office/drawing/2014/main" id="{A99D4752-C7DA-4080-B259-74D1BE54D4A6}"/>
                </a:ext>
              </a:extLst>
            </p:cNvPr>
            <p:cNvSpPr>
              <a:spLocks/>
            </p:cNvSpPr>
            <p:nvPr/>
          </p:nvSpPr>
          <p:spPr bwMode="auto">
            <a:xfrm>
              <a:off x="625916" y="1458758"/>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49">
              <a:extLst>
                <a:ext uri="{FF2B5EF4-FFF2-40B4-BE49-F238E27FC236}">
                  <a16:creationId xmlns="" xmlns:a16="http://schemas.microsoft.com/office/drawing/2014/main" id="{C8F53FFD-2C0A-4568-ABB0-659801948E44}"/>
                </a:ext>
              </a:extLst>
            </p:cNvPr>
            <p:cNvSpPr>
              <a:spLocks/>
            </p:cNvSpPr>
            <p:nvPr/>
          </p:nvSpPr>
          <p:spPr bwMode="auto">
            <a:xfrm>
              <a:off x="577001" y="1389833"/>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algn="ctr"/>
              <a:endParaRPr lang="en-US" sz="4500" b="1" dirty="0">
                <a:solidFill>
                  <a:schemeClr val="bg1"/>
                </a:solidFill>
                <a:effectLst>
                  <a:outerShdw blurRad="38100" dist="38100" dir="2700000" algn="tl">
                    <a:srgbClr val="000000">
                      <a:alpha val="43137"/>
                    </a:srgbClr>
                  </a:outerShdw>
                </a:effectLst>
              </a:endParaRPr>
            </a:p>
          </p:txBody>
        </p:sp>
        <p:sp>
          <p:nvSpPr>
            <p:cNvPr id="9" name="Freeform 50">
              <a:extLst>
                <a:ext uri="{FF2B5EF4-FFF2-40B4-BE49-F238E27FC236}">
                  <a16:creationId xmlns="" xmlns:a16="http://schemas.microsoft.com/office/drawing/2014/main" id="{83A7923B-BEC7-4864-A497-844B0BA55014}"/>
                </a:ext>
              </a:extLst>
            </p:cNvPr>
            <p:cNvSpPr>
              <a:spLocks/>
            </p:cNvSpPr>
            <p:nvPr/>
          </p:nvSpPr>
          <p:spPr bwMode="auto">
            <a:xfrm>
              <a:off x="577001" y="2256960"/>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3">
            <a:extLst>
              <a:ext uri="{FF2B5EF4-FFF2-40B4-BE49-F238E27FC236}">
                <a16:creationId xmlns="" xmlns:a16="http://schemas.microsoft.com/office/drawing/2014/main" id="{4C9A5886-9849-4EEA-AD76-E057EACBF122}"/>
              </a:ext>
            </a:extLst>
          </p:cNvPr>
          <p:cNvGrpSpPr/>
          <p:nvPr/>
        </p:nvGrpSpPr>
        <p:grpSpPr>
          <a:xfrm>
            <a:off x="396065" y="2418469"/>
            <a:ext cx="1337377" cy="1010537"/>
            <a:chOff x="528086" y="3033234"/>
            <a:chExt cx="1783169" cy="1347383"/>
          </a:xfrm>
        </p:grpSpPr>
        <p:sp>
          <p:nvSpPr>
            <p:cNvPr id="25" name="Freeform 45">
              <a:extLst>
                <a:ext uri="{FF2B5EF4-FFF2-40B4-BE49-F238E27FC236}">
                  <a16:creationId xmlns="" xmlns:a16="http://schemas.microsoft.com/office/drawing/2014/main" id="{9F87D618-1D73-4686-8DA7-E3AD6F207A63}"/>
                </a:ext>
              </a:extLst>
            </p:cNvPr>
            <p:cNvSpPr>
              <a:spLocks/>
            </p:cNvSpPr>
            <p:nvPr/>
          </p:nvSpPr>
          <p:spPr bwMode="auto">
            <a:xfrm>
              <a:off x="528086" y="3033234"/>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2">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46">
              <a:extLst>
                <a:ext uri="{FF2B5EF4-FFF2-40B4-BE49-F238E27FC236}">
                  <a16:creationId xmlns="" xmlns:a16="http://schemas.microsoft.com/office/drawing/2014/main" id="{1D818BEC-11DA-4FD2-9715-C8E5CD6414D2}"/>
                </a:ext>
              </a:extLst>
            </p:cNvPr>
            <p:cNvSpPr>
              <a:spLocks/>
            </p:cNvSpPr>
            <p:nvPr/>
          </p:nvSpPr>
          <p:spPr bwMode="auto">
            <a:xfrm>
              <a:off x="581448" y="3429000"/>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 xmlns:a16="http://schemas.microsoft.com/office/drawing/2014/main" id="{BBAA05B9-B61D-477C-9E39-7281BDFDFA2B}"/>
                </a:ext>
              </a:extLst>
            </p:cNvPr>
            <p:cNvSpPr>
              <a:spLocks/>
            </p:cNvSpPr>
            <p:nvPr/>
          </p:nvSpPr>
          <p:spPr bwMode="auto">
            <a:xfrm>
              <a:off x="632585" y="3320054"/>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48">
              <a:extLst>
                <a:ext uri="{FF2B5EF4-FFF2-40B4-BE49-F238E27FC236}">
                  <a16:creationId xmlns="" xmlns:a16="http://schemas.microsoft.com/office/drawing/2014/main" id="{B1BBF252-ED35-4790-8889-14DFC424E19D}"/>
                </a:ext>
              </a:extLst>
            </p:cNvPr>
            <p:cNvSpPr>
              <a:spLocks/>
            </p:cNvSpPr>
            <p:nvPr/>
          </p:nvSpPr>
          <p:spPr bwMode="auto">
            <a:xfrm>
              <a:off x="625916" y="3220000"/>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49">
              <a:extLst>
                <a:ext uri="{FF2B5EF4-FFF2-40B4-BE49-F238E27FC236}">
                  <a16:creationId xmlns="" xmlns:a16="http://schemas.microsoft.com/office/drawing/2014/main" id="{95DFBD71-372E-44F8-A107-A0F3673CAB64}"/>
                </a:ext>
              </a:extLst>
            </p:cNvPr>
            <p:cNvSpPr>
              <a:spLocks/>
            </p:cNvSpPr>
            <p:nvPr/>
          </p:nvSpPr>
          <p:spPr bwMode="auto">
            <a:xfrm>
              <a:off x="577001" y="3151075"/>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0">
              <a:extLst>
                <a:ext uri="{FF2B5EF4-FFF2-40B4-BE49-F238E27FC236}">
                  <a16:creationId xmlns="" xmlns:a16="http://schemas.microsoft.com/office/drawing/2014/main" id="{35FB87EB-09B5-47D5-968A-CBF370B54F8A}"/>
                </a:ext>
              </a:extLst>
            </p:cNvPr>
            <p:cNvSpPr>
              <a:spLocks/>
            </p:cNvSpPr>
            <p:nvPr/>
          </p:nvSpPr>
          <p:spPr bwMode="auto">
            <a:xfrm>
              <a:off x="577001" y="4018202"/>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1" name="Group 92">
            <a:extLst>
              <a:ext uri="{FF2B5EF4-FFF2-40B4-BE49-F238E27FC236}">
                <a16:creationId xmlns="" xmlns:a16="http://schemas.microsoft.com/office/drawing/2014/main" id="{22D1ED9C-95E1-4B24-BE4C-70BFF37A83DA}"/>
              </a:ext>
            </a:extLst>
          </p:cNvPr>
          <p:cNvGrpSpPr/>
          <p:nvPr/>
        </p:nvGrpSpPr>
        <p:grpSpPr>
          <a:xfrm>
            <a:off x="396065" y="3704353"/>
            <a:ext cx="1337377" cy="1010537"/>
            <a:chOff x="528086" y="4794475"/>
            <a:chExt cx="1783169" cy="1347383"/>
          </a:xfrm>
        </p:grpSpPr>
        <p:sp>
          <p:nvSpPr>
            <p:cNvPr id="32" name="Freeform 45">
              <a:extLst>
                <a:ext uri="{FF2B5EF4-FFF2-40B4-BE49-F238E27FC236}">
                  <a16:creationId xmlns="" xmlns:a16="http://schemas.microsoft.com/office/drawing/2014/main" id="{F761A43A-664C-4D5B-8BFE-77DA78B3A0BB}"/>
                </a:ext>
              </a:extLst>
            </p:cNvPr>
            <p:cNvSpPr>
              <a:spLocks/>
            </p:cNvSpPr>
            <p:nvPr/>
          </p:nvSpPr>
          <p:spPr bwMode="auto">
            <a:xfrm>
              <a:off x="528086" y="4794475"/>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6">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46">
              <a:extLst>
                <a:ext uri="{FF2B5EF4-FFF2-40B4-BE49-F238E27FC236}">
                  <a16:creationId xmlns="" xmlns:a16="http://schemas.microsoft.com/office/drawing/2014/main" id="{20EADCAA-7D7D-4F31-8338-C13EA4AF1659}"/>
                </a:ext>
              </a:extLst>
            </p:cNvPr>
            <p:cNvSpPr>
              <a:spLocks/>
            </p:cNvSpPr>
            <p:nvPr/>
          </p:nvSpPr>
          <p:spPr bwMode="auto">
            <a:xfrm>
              <a:off x="581448" y="5190241"/>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47">
              <a:extLst>
                <a:ext uri="{FF2B5EF4-FFF2-40B4-BE49-F238E27FC236}">
                  <a16:creationId xmlns="" xmlns:a16="http://schemas.microsoft.com/office/drawing/2014/main" id="{E70DBE14-058D-4AD2-AB48-104F090209CE}"/>
                </a:ext>
              </a:extLst>
            </p:cNvPr>
            <p:cNvSpPr>
              <a:spLocks/>
            </p:cNvSpPr>
            <p:nvPr/>
          </p:nvSpPr>
          <p:spPr bwMode="auto">
            <a:xfrm>
              <a:off x="632585" y="5081295"/>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48">
              <a:extLst>
                <a:ext uri="{FF2B5EF4-FFF2-40B4-BE49-F238E27FC236}">
                  <a16:creationId xmlns="" xmlns:a16="http://schemas.microsoft.com/office/drawing/2014/main" id="{1C12919D-6905-4BBB-B34F-3E49AC5C240F}"/>
                </a:ext>
              </a:extLst>
            </p:cNvPr>
            <p:cNvSpPr>
              <a:spLocks/>
            </p:cNvSpPr>
            <p:nvPr/>
          </p:nvSpPr>
          <p:spPr bwMode="auto">
            <a:xfrm>
              <a:off x="625916" y="4981241"/>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49">
              <a:extLst>
                <a:ext uri="{FF2B5EF4-FFF2-40B4-BE49-F238E27FC236}">
                  <a16:creationId xmlns="" xmlns:a16="http://schemas.microsoft.com/office/drawing/2014/main" id="{3EB8F173-B094-409F-9FC6-80BF5EBB5132}"/>
                </a:ext>
              </a:extLst>
            </p:cNvPr>
            <p:cNvSpPr>
              <a:spLocks/>
            </p:cNvSpPr>
            <p:nvPr/>
          </p:nvSpPr>
          <p:spPr bwMode="auto">
            <a:xfrm>
              <a:off x="577001" y="4912316"/>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50">
              <a:extLst>
                <a:ext uri="{FF2B5EF4-FFF2-40B4-BE49-F238E27FC236}">
                  <a16:creationId xmlns="" xmlns:a16="http://schemas.microsoft.com/office/drawing/2014/main" id="{C68A3084-B432-49A5-A511-F5EB727262BC}"/>
                </a:ext>
              </a:extLst>
            </p:cNvPr>
            <p:cNvSpPr>
              <a:spLocks/>
            </p:cNvSpPr>
            <p:nvPr/>
          </p:nvSpPr>
          <p:spPr bwMode="auto">
            <a:xfrm>
              <a:off x="577001" y="5779443"/>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2" name="Group 2">
            <a:extLst>
              <a:ext uri="{FF2B5EF4-FFF2-40B4-BE49-F238E27FC236}">
                <a16:creationId xmlns="" xmlns:a16="http://schemas.microsoft.com/office/drawing/2014/main" id="{7ED711B0-B31A-480D-980B-CA68E0B85C85}"/>
              </a:ext>
            </a:extLst>
          </p:cNvPr>
          <p:cNvGrpSpPr/>
          <p:nvPr/>
        </p:nvGrpSpPr>
        <p:grpSpPr>
          <a:xfrm>
            <a:off x="5020573" y="953994"/>
            <a:ext cx="1337377" cy="1010537"/>
            <a:chOff x="6489700" y="1271992"/>
            <a:chExt cx="1783169" cy="1347383"/>
          </a:xfrm>
        </p:grpSpPr>
        <p:sp>
          <p:nvSpPr>
            <p:cNvPr id="55" name="Freeform 45">
              <a:extLst>
                <a:ext uri="{FF2B5EF4-FFF2-40B4-BE49-F238E27FC236}">
                  <a16:creationId xmlns="" xmlns:a16="http://schemas.microsoft.com/office/drawing/2014/main" id="{0887A776-1C01-4BDA-91F9-7894FDCC5086}"/>
                </a:ext>
              </a:extLst>
            </p:cNvPr>
            <p:cNvSpPr>
              <a:spLocks/>
            </p:cNvSpPr>
            <p:nvPr/>
          </p:nvSpPr>
          <p:spPr bwMode="auto">
            <a:xfrm>
              <a:off x="6489700" y="1271992"/>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4">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46">
              <a:extLst>
                <a:ext uri="{FF2B5EF4-FFF2-40B4-BE49-F238E27FC236}">
                  <a16:creationId xmlns="" xmlns:a16="http://schemas.microsoft.com/office/drawing/2014/main" id="{AE94F0F3-23CB-4FC3-BEFB-BD70773FC546}"/>
                </a:ext>
              </a:extLst>
            </p:cNvPr>
            <p:cNvSpPr>
              <a:spLocks/>
            </p:cNvSpPr>
            <p:nvPr/>
          </p:nvSpPr>
          <p:spPr bwMode="auto">
            <a:xfrm>
              <a:off x="6543062" y="1667758"/>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47">
              <a:extLst>
                <a:ext uri="{FF2B5EF4-FFF2-40B4-BE49-F238E27FC236}">
                  <a16:creationId xmlns="" xmlns:a16="http://schemas.microsoft.com/office/drawing/2014/main" id="{F940513D-2701-420D-ABBA-9BCC912A1C7A}"/>
                </a:ext>
              </a:extLst>
            </p:cNvPr>
            <p:cNvSpPr>
              <a:spLocks/>
            </p:cNvSpPr>
            <p:nvPr/>
          </p:nvSpPr>
          <p:spPr bwMode="auto">
            <a:xfrm>
              <a:off x="6594199" y="1558812"/>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48">
              <a:extLst>
                <a:ext uri="{FF2B5EF4-FFF2-40B4-BE49-F238E27FC236}">
                  <a16:creationId xmlns="" xmlns:a16="http://schemas.microsoft.com/office/drawing/2014/main" id="{DFEE212E-9DF6-471C-BBD9-8A4E947734C5}"/>
                </a:ext>
              </a:extLst>
            </p:cNvPr>
            <p:cNvSpPr>
              <a:spLocks/>
            </p:cNvSpPr>
            <p:nvPr/>
          </p:nvSpPr>
          <p:spPr bwMode="auto">
            <a:xfrm>
              <a:off x="6587530" y="1458758"/>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49">
              <a:extLst>
                <a:ext uri="{FF2B5EF4-FFF2-40B4-BE49-F238E27FC236}">
                  <a16:creationId xmlns="" xmlns:a16="http://schemas.microsoft.com/office/drawing/2014/main" id="{F9D4BA29-2ACA-468E-A91A-3E66EF36015C}"/>
                </a:ext>
              </a:extLst>
            </p:cNvPr>
            <p:cNvSpPr>
              <a:spLocks/>
            </p:cNvSpPr>
            <p:nvPr/>
          </p:nvSpPr>
          <p:spPr bwMode="auto">
            <a:xfrm>
              <a:off x="6538615" y="1389833"/>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0">
              <a:extLst>
                <a:ext uri="{FF2B5EF4-FFF2-40B4-BE49-F238E27FC236}">
                  <a16:creationId xmlns="" xmlns:a16="http://schemas.microsoft.com/office/drawing/2014/main" id="{65BA6ABF-DEFB-4476-AF7C-DB1B35ADC37A}"/>
                </a:ext>
              </a:extLst>
            </p:cNvPr>
            <p:cNvSpPr>
              <a:spLocks/>
            </p:cNvSpPr>
            <p:nvPr/>
          </p:nvSpPr>
          <p:spPr bwMode="auto">
            <a:xfrm>
              <a:off x="6538615" y="2256960"/>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9">
            <a:extLst>
              <a:ext uri="{FF2B5EF4-FFF2-40B4-BE49-F238E27FC236}">
                <a16:creationId xmlns="" xmlns:a16="http://schemas.microsoft.com/office/drawing/2014/main" id="{883AECD3-87B1-41F5-BAD1-972086EA0657}"/>
              </a:ext>
            </a:extLst>
          </p:cNvPr>
          <p:cNvGrpSpPr/>
          <p:nvPr/>
        </p:nvGrpSpPr>
        <p:grpSpPr>
          <a:xfrm>
            <a:off x="5020573" y="2418469"/>
            <a:ext cx="1337377" cy="1010537"/>
            <a:chOff x="6489700" y="3033234"/>
            <a:chExt cx="1783169" cy="1347383"/>
          </a:xfrm>
        </p:grpSpPr>
        <p:sp>
          <p:nvSpPr>
            <p:cNvPr id="49" name="Freeform 45">
              <a:extLst>
                <a:ext uri="{FF2B5EF4-FFF2-40B4-BE49-F238E27FC236}">
                  <a16:creationId xmlns="" xmlns:a16="http://schemas.microsoft.com/office/drawing/2014/main" id="{B61216D2-165D-4F32-B192-29C32E73868A}"/>
                </a:ext>
              </a:extLst>
            </p:cNvPr>
            <p:cNvSpPr>
              <a:spLocks/>
            </p:cNvSpPr>
            <p:nvPr/>
          </p:nvSpPr>
          <p:spPr bwMode="auto">
            <a:xfrm>
              <a:off x="6489700" y="3033234"/>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5">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6">
              <a:extLst>
                <a:ext uri="{FF2B5EF4-FFF2-40B4-BE49-F238E27FC236}">
                  <a16:creationId xmlns="" xmlns:a16="http://schemas.microsoft.com/office/drawing/2014/main" id="{09AEDDD1-3CB8-4057-8B02-63379AD29FB4}"/>
                </a:ext>
              </a:extLst>
            </p:cNvPr>
            <p:cNvSpPr>
              <a:spLocks/>
            </p:cNvSpPr>
            <p:nvPr/>
          </p:nvSpPr>
          <p:spPr bwMode="auto">
            <a:xfrm>
              <a:off x="6543062" y="3429000"/>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7">
              <a:extLst>
                <a:ext uri="{FF2B5EF4-FFF2-40B4-BE49-F238E27FC236}">
                  <a16:creationId xmlns="" xmlns:a16="http://schemas.microsoft.com/office/drawing/2014/main" id="{9CF539E4-5CA0-440E-8A59-089740C469C1}"/>
                </a:ext>
              </a:extLst>
            </p:cNvPr>
            <p:cNvSpPr>
              <a:spLocks/>
            </p:cNvSpPr>
            <p:nvPr/>
          </p:nvSpPr>
          <p:spPr bwMode="auto">
            <a:xfrm>
              <a:off x="6594199" y="3320054"/>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a:extLst>
                <a:ext uri="{FF2B5EF4-FFF2-40B4-BE49-F238E27FC236}">
                  <a16:creationId xmlns="" xmlns:a16="http://schemas.microsoft.com/office/drawing/2014/main" id="{A63463E8-7FE2-42A3-A653-5D492FC2A7FC}"/>
                </a:ext>
              </a:extLst>
            </p:cNvPr>
            <p:cNvSpPr>
              <a:spLocks/>
            </p:cNvSpPr>
            <p:nvPr/>
          </p:nvSpPr>
          <p:spPr bwMode="auto">
            <a:xfrm>
              <a:off x="6587530" y="3220000"/>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9">
              <a:extLst>
                <a:ext uri="{FF2B5EF4-FFF2-40B4-BE49-F238E27FC236}">
                  <a16:creationId xmlns="" xmlns:a16="http://schemas.microsoft.com/office/drawing/2014/main" id="{6D950B56-6F58-4367-9134-2AD85299498E}"/>
                </a:ext>
              </a:extLst>
            </p:cNvPr>
            <p:cNvSpPr>
              <a:spLocks/>
            </p:cNvSpPr>
            <p:nvPr/>
          </p:nvSpPr>
          <p:spPr bwMode="auto">
            <a:xfrm>
              <a:off x="6538615" y="3056714"/>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0">
              <a:extLst>
                <a:ext uri="{FF2B5EF4-FFF2-40B4-BE49-F238E27FC236}">
                  <a16:creationId xmlns="" xmlns:a16="http://schemas.microsoft.com/office/drawing/2014/main" id="{32107897-B830-4B27-9B45-081D869443CC}"/>
                </a:ext>
              </a:extLst>
            </p:cNvPr>
            <p:cNvSpPr>
              <a:spLocks/>
            </p:cNvSpPr>
            <p:nvPr/>
          </p:nvSpPr>
          <p:spPr bwMode="auto">
            <a:xfrm>
              <a:off x="6538615" y="4018202"/>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10">
            <a:extLst>
              <a:ext uri="{FF2B5EF4-FFF2-40B4-BE49-F238E27FC236}">
                <a16:creationId xmlns="" xmlns:a16="http://schemas.microsoft.com/office/drawing/2014/main" id="{BA955EFA-DEAD-45B8-8579-A2130861548C}"/>
              </a:ext>
            </a:extLst>
          </p:cNvPr>
          <p:cNvGrpSpPr/>
          <p:nvPr/>
        </p:nvGrpSpPr>
        <p:grpSpPr>
          <a:xfrm>
            <a:off x="5020573" y="3632915"/>
            <a:ext cx="1337377" cy="1010537"/>
            <a:chOff x="6489700" y="4794475"/>
            <a:chExt cx="1783169" cy="1347383"/>
          </a:xfrm>
        </p:grpSpPr>
        <p:sp>
          <p:nvSpPr>
            <p:cNvPr id="43" name="Freeform 45">
              <a:extLst>
                <a:ext uri="{FF2B5EF4-FFF2-40B4-BE49-F238E27FC236}">
                  <a16:creationId xmlns="" xmlns:a16="http://schemas.microsoft.com/office/drawing/2014/main" id="{C355934D-7AE8-4A09-93FF-A53E49B0DF78}"/>
                </a:ext>
              </a:extLst>
            </p:cNvPr>
            <p:cNvSpPr>
              <a:spLocks/>
            </p:cNvSpPr>
            <p:nvPr/>
          </p:nvSpPr>
          <p:spPr bwMode="auto">
            <a:xfrm>
              <a:off x="6489700" y="4794475"/>
              <a:ext cx="1589734" cy="1347382"/>
            </a:xfrm>
            <a:custGeom>
              <a:avLst/>
              <a:gdLst>
                <a:gd name="T0" fmla="*/ 2708 w 2793"/>
                <a:gd name="T1" fmla="*/ 401 h 2371"/>
                <a:gd name="T2" fmla="*/ 2666 w 2793"/>
                <a:gd name="T3" fmla="*/ 361 h 2371"/>
                <a:gd name="T4" fmla="*/ 1376 w 2793"/>
                <a:gd name="T5" fmla="*/ 361 h 2371"/>
                <a:gd name="T6" fmla="*/ 1000 w 2793"/>
                <a:gd name="T7" fmla="*/ 12 h 2371"/>
                <a:gd name="T8" fmla="*/ 971 w 2793"/>
                <a:gd name="T9" fmla="*/ 0 h 2371"/>
                <a:gd name="T10" fmla="*/ 380 w 2793"/>
                <a:gd name="T11" fmla="*/ 0 h 2371"/>
                <a:gd name="T12" fmla="*/ 349 w 2793"/>
                <a:gd name="T13" fmla="*/ 14 h 2371"/>
                <a:gd name="T14" fmla="*/ 12 w 2793"/>
                <a:gd name="T15" fmla="*/ 374 h 2371"/>
                <a:gd name="T16" fmla="*/ 0 w 2793"/>
                <a:gd name="T17" fmla="*/ 405 h 2371"/>
                <a:gd name="T18" fmla="*/ 85 w 2793"/>
                <a:gd name="T19" fmla="*/ 2330 h 2371"/>
                <a:gd name="T20" fmla="*/ 127 w 2793"/>
                <a:gd name="T21" fmla="*/ 2371 h 2371"/>
                <a:gd name="T22" fmla="*/ 2750 w 2793"/>
                <a:gd name="T23" fmla="*/ 2371 h 2371"/>
                <a:gd name="T24" fmla="*/ 2781 w 2793"/>
                <a:gd name="T25" fmla="*/ 2358 h 2371"/>
                <a:gd name="T26" fmla="*/ 2793 w 2793"/>
                <a:gd name="T27" fmla="*/ 2327 h 2371"/>
                <a:gd name="T28" fmla="*/ 2708 w 2793"/>
                <a:gd name="T29" fmla="*/ 401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93" h="2371">
                  <a:moveTo>
                    <a:pt x="2708" y="401"/>
                  </a:moveTo>
                  <a:cubicBezTo>
                    <a:pt x="2707" y="379"/>
                    <a:pt x="2688" y="361"/>
                    <a:pt x="2666" y="361"/>
                  </a:cubicBezTo>
                  <a:lnTo>
                    <a:pt x="1376" y="361"/>
                  </a:lnTo>
                  <a:lnTo>
                    <a:pt x="1000" y="12"/>
                  </a:lnTo>
                  <a:cubicBezTo>
                    <a:pt x="992" y="4"/>
                    <a:pt x="982" y="0"/>
                    <a:pt x="971" y="0"/>
                  </a:cubicBezTo>
                  <a:lnTo>
                    <a:pt x="380" y="0"/>
                  </a:lnTo>
                  <a:cubicBezTo>
                    <a:pt x="369" y="0"/>
                    <a:pt x="357" y="5"/>
                    <a:pt x="349" y="14"/>
                  </a:cubicBezTo>
                  <a:lnTo>
                    <a:pt x="12" y="374"/>
                  </a:lnTo>
                  <a:cubicBezTo>
                    <a:pt x="4" y="382"/>
                    <a:pt x="0" y="393"/>
                    <a:pt x="0" y="405"/>
                  </a:cubicBezTo>
                  <a:lnTo>
                    <a:pt x="85" y="2330"/>
                  </a:lnTo>
                  <a:cubicBezTo>
                    <a:pt x="86" y="2353"/>
                    <a:pt x="104" y="2371"/>
                    <a:pt x="127" y="2371"/>
                  </a:cubicBezTo>
                  <a:lnTo>
                    <a:pt x="2750" y="2371"/>
                  </a:lnTo>
                  <a:cubicBezTo>
                    <a:pt x="2762" y="2371"/>
                    <a:pt x="2773" y="2366"/>
                    <a:pt x="2781" y="2358"/>
                  </a:cubicBezTo>
                  <a:cubicBezTo>
                    <a:pt x="2789" y="2349"/>
                    <a:pt x="2793" y="2338"/>
                    <a:pt x="2793" y="2327"/>
                  </a:cubicBezTo>
                  <a:lnTo>
                    <a:pt x="2708" y="401"/>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6">
              <a:extLst>
                <a:ext uri="{FF2B5EF4-FFF2-40B4-BE49-F238E27FC236}">
                  <a16:creationId xmlns="" xmlns:a16="http://schemas.microsoft.com/office/drawing/2014/main" id="{C7CF1ECA-CE0E-421A-A978-56E8CEB263FA}"/>
                </a:ext>
              </a:extLst>
            </p:cNvPr>
            <p:cNvSpPr>
              <a:spLocks/>
            </p:cNvSpPr>
            <p:nvPr/>
          </p:nvSpPr>
          <p:spPr bwMode="auto">
            <a:xfrm>
              <a:off x="6543062" y="5190241"/>
              <a:ext cx="1476339" cy="918266"/>
            </a:xfrm>
            <a:custGeom>
              <a:avLst/>
              <a:gdLst>
                <a:gd name="T0" fmla="*/ 2500 w 2593"/>
                <a:gd name="T1" fmla="*/ 1 h 1614"/>
                <a:gd name="T2" fmla="*/ 42 w 2593"/>
                <a:gd name="T3" fmla="*/ 83 h 1614"/>
                <a:gd name="T4" fmla="*/ 1 w 2593"/>
                <a:gd name="T5" fmla="*/ 126 h 1614"/>
                <a:gd name="T6" fmla="*/ 49 w 2593"/>
                <a:gd name="T7" fmla="*/ 1572 h 1614"/>
                <a:gd name="T8" fmla="*/ 92 w 2593"/>
                <a:gd name="T9" fmla="*/ 1613 h 1614"/>
                <a:gd name="T10" fmla="*/ 2551 w 2593"/>
                <a:gd name="T11" fmla="*/ 1531 h 1614"/>
                <a:gd name="T12" fmla="*/ 2592 w 2593"/>
                <a:gd name="T13" fmla="*/ 1488 h 1614"/>
                <a:gd name="T14" fmla="*/ 2544 w 2593"/>
                <a:gd name="T15" fmla="*/ 42 h 1614"/>
                <a:gd name="T16" fmla="*/ 2500 w 2593"/>
                <a:gd name="T17" fmla="*/ 1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93" h="1614">
                  <a:moveTo>
                    <a:pt x="2500" y="1"/>
                  </a:moveTo>
                  <a:lnTo>
                    <a:pt x="42" y="83"/>
                  </a:lnTo>
                  <a:cubicBezTo>
                    <a:pt x="18" y="83"/>
                    <a:pt x="0" y="103"/>
                    <a:pt x="1" y="126"/>
                  </a:cubicBezTo>
                  <a:lnTo>
                    <a:pt x="49" y="1572"/>
                  </a:lnTo>
                  <a:cubicBezTo>
                    <a:pt x="50" y="1596"/>
                    <a:pt x="69" y="1614"/>
                    <a:pt x="92" y="1613"/>
                  </a:cubicBezTo>
                  <a:lnTo>
                    <a:pt x="2551" y="1531"/>
                  </a:lnTo>
                  <a:cubicBezTo>
                    <a:pt x="2574" y="1531"/>
                    <a:pt x="2593" y="1511"/>
                    <a:pt x="2592" y="1488"/>
                  </a:cubicBezTo>
                  <a:lnTo>
                    <a:pt x="2544" y="42"/>
                  </a:lnTo>
                  <a:cubicBezTo>
                    <a:pt x="2543" y="19"/>
                    <a:pt x="2524" y="0"/>
                    <a:pt x="2500" y="1"/>
                  </a:cubicBezTo>
                  <a:close/>
                </a:path>
              </a:pathLst>
            </a:custGeom>
            <a:solidFill>
              <a:srgbClr val="E6E6E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47">
              <a:extLst>
                <a:ext uri="{FF2B5EF4-FFF2-40B4-BE49-F238E27FC236}">
                  <a16:creationId xmlns="" xmlns:a16="http://schemas.microsoft.com/office/drawing/2014/main" id="{C7E601F9-5A6D-4DB2-957E-07417B08B523}"/>
                </a:ext>
              </a:extLst>
            </p:cNvPr>
            <p:cNvSpPr>
              <a:spLocks/>
            </p:cNvSpPr>
            <p:nvPr/>
          </p:nvSpPr>
          <p:spPr bwMode="auto">
            <a:xfrm>
              <a:off x="6594199" y="5081295"/>
              <a:ext cx="1462999" cy="893808"/>
            </a:xfrm>
            <a:custGeom>
              <a:avLst/>
              <a:gdLst>
                <a:gd name="T0" fmla="*/ 2525 w 2567"/>
                <a:gd name="T1" fmla="*/ 37 h 1569"/>
                <a:gd name="T2" fmla="*/ 65 w 2567"/>
                <a:gd name="T3" fmla="*/ 0 h 1569"/>
                <a:gd name="T4" fmla="*/ 22 w 2567"/>
                <a:gd name="T5" fmla="*/ 42 h 1569"/>
                <a:gd name="T6" fmla="*/ 0 w 2567"/>
                <a:gd name="T7" fmla="*/ 1488 h 1569"/>
                <a:gd name="T8" fmla="*/ 42 w 2567"/>
                <a:gd name="T9" fmla="*/ 1531 h 1569"/>
                <a:gd name="T10" fmla="*/ 2502 w 2567"/>
                <a:gd name="T11" fmla="*/ 1568 h 1569"/>
                <a:gd name="T12" fmla="*/ 2544 w 2567"/>
                <a:gd name="T13" fmla="*/ 1527 h 1569"/>
                <a:gd name="T14" fmla="*/ 2566 w 2567"/>
                <a:gd name="T15" fmla="*/ 80 h 1569"/>
                <a:gd name="T16" fmla="*/ 2525 w 2567"/>
                <a:gd name="T17" fmla="*/ 37 h 1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7" h="1569">
                  <a:moveTo>
                    <a:pt x="2525" y="37"/>
                  </a:moveTo>
                  <a:lnTo>
                    <a:pt x="65" y="0"/>
                  </a:lnTo>
                  <a:cubicBezTo>
                    <a:pt x="42" y="0"/>
                    <a:pt x="22" y="18"/>
                    <a:pt x="22" y="42"/>
                  </a:cubicBezTo>
                  <a:lnTo>
                    <a:pt x="0" y="1488"/>
                  </a:lnTo>
                  <a:cubicBezTo>
                    <a:pt x="0" y="1512"/>
                    <a:pt x="18" y="1531"/>
                    <a:pt x="42" y="1531"/>
                  </a:cubicBezTo>
                  <a:lnTo>
                    <a:pt x="2502" y="1568"/>
                  </a:lnTo>
                  <a:cubicBezTo>
                    <a:pt x="2525" y="1569"/>
                    <a:pt x="2544" y="1550"/>
                    <a:pt x="2544" y="1527"/>
                  </a:cubicBezTo>
                  <a:lnTo>
                    <a:pt x="2566" y="80"/>
                  </a:lnTo>
                  <a:cubicBezTo>
                    <a:pt x="2567" y="57"/>
                    <a:pt x="2548" y="38"/>
                    <a:pt x="2525" y="37"/>
                  </a:cubicBez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8">
              <a:extLst>
                <a:ext uri="{FF2B5EF4-FFF2-40B4-BE49-F238E27FC236}">
                  <a16:creationId xmlns="" xmlns:a16="http://schemas.microsoft.com/office/drawing/2014/main" id="{3E2883DE-4680-4E7E-BED5-6D62A4318568}"/>
                </a:ext>
              </a:extLst>
            </p:cNvPr>
            <p:cNvSpPr>
              <a:spLocks/>
            </p:cNvSpPr>
            <p:nvPr/>
          </p:nvSpPr>
          <p:spPr bwMode="auto">
            <a:xfrm>
              <a:off x="6587530" y="4981241"/>
              <a:ext cx="1540819" cy="1036105"/>
            </a:xfrm>
            <a:custGeom>
              <a:avLst/>
              <a:gdLst>
                <a:gd name="T0" fmla="*/ 2666 w 2705"/>
                <a:gd name="T1" fmla="*/ 298 h 1821"/>
                <a:gd name="T2" fmla="*/ 223 w 2705"/>
                <a:gd name="T3" fmla="*/ 3 h 1821"/>
                <a:gd name="T4" fmla="*/ 176 w 2705"/>
                <a:gd name="T5" fmla="*/ 40 h 1821"/>
                <a:gd name="T6" fmla="*/ 3 w 2705"/>
                <a:gd name="T7" fmla="*/ 1476 h 1821"/>
                <a:gd name="T8" fmla="*/ 40 w 2705"/>
                <a:gd name="T9" fmla="*/ 1523 h 1821"/>
                <a:gd name="T10" fmla="*/ 2482 w 2705"/>
                <a:gd name="T11" fmla="*/ 1818 h 1821"/>
                <a:gd name="T12" fmla="*/ 2529 w 2705"/>
                <a:gd name="T13" fmla="*/ 1781 h 1821"/>
                <a:gd name="T14" fmla="*/ 2702 w 2705"/>
                <a:gd name="T15" fmla="*/ 345 h 1821"/>
                <a:gd name="T16" fmla="*/ 2666 w 2705"/>
                <a:gd name="T17" fmla="*/ 298 h 1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5" h="1821">
                  <a:moveTo>
                    <a:pt x="2666" y="298"/>
                  </a:moveTo>
                  <a:lnTo>
                    <a:pt x="223" y="3"/>
                  </a:lnTo>
                  <a:cubicBezTo>
                    <a:pt x="200" y="0"/>
                    <a:pt x="179" y="17"/>
                    <a:pt x="176" y="40"/>
                  </a:cubicBezTo>
                  <a:lnTo>
                    <a:pt x="3" y="1476"/>
                  </a:lnTo>
                  <a:cubicBezTo>
                    <a:pt x="0" y="1499"/>
                    <a:pt x="16" y="1520"/>
                    <a:pt x="40" y="1523"/>
                  </a:cubicBezTo>
                  <a:lnTo>
                    <a:pt x="2482" y="1818"/>
                  </a:lnTo>
                  <a:cubicBezTo>
                    <a:pt x="2505" y="1821"/>
                    <a:pt x="2526" y="1804"/>
                    <a:pt x="2529" y="1781"/>
                  </a:cubicBezTo>
                  <a:lnTo>
                    <a:pt x="2702" y="345"/>
                  </a:lnTo>
                  <a:cubicBezTo>
                    <a:pt x="2705" y="322"/>
                    <a:pt x="2689" y="301"/>
                    <a:pt x="2666" y="298"/>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49">
              <a:extLst>
                <a:ext uri="{FF2B5EF4-FFF2-40B4-BE49-F238E27FC236}">
                  <a16:creationId xmlns="" xmlns:a16="http://schemas.microsoft.com/office/drawing/2014/main" id="{267F3900-C039-47C1-99DB-F21312CF63B1}"/>
                </a:ext>
              </a:extLst>
            </p:cNvPr>
            <p:cNvSpPr>
              <a:spLocks/>
            </p:cNvSpPr>
            <p:nvPr/>
          </p:nvSpPr>
          <p:spPr bwMode="auto">
            <a:xfrm>
              <a:off x="6538615" y="4912316"/>
              <a:ext cx="1734254" cy="1229542"/>
            </a:xfrm>
            <a:custGeom>
              <a:avLst/>
              <a:gdLst>
                <a:gd name="T0" fmla="*/ 3037 w 3049"/>
                <a:gd name="T1" fmla="*/ 15 h 2162"/>
                <a:gd name="T2" fmla="*/ 3005 w 3049"/>
                <a:gd name="T3" fmla="*/ 0 h 2162"/>
                <a:gd name="T4" fmla="*/ 1699 w 3049"/>
                <a:gd name="T5" fmla="*/ 0 h 2162"/>
                <a:gd name="T6" fmla="*/ 1670 w 3049"/>
                <a:gd name="T7" fmla="*/ 11 h 2162"/>
                <a:gd name="T8" fmla="*/ 1294 w 3049"/>
                <a:gd name="T9" fmla="*/ 360 h 2162"/>
                <a:gd name="T10" fmla="*/ 382 w 3049"/>
                <a:gd name="T11" fmla="*/ 360 h 2162"/>
                <a:gd name="T12" fmla="*/ 340 w 3049"/>
                <a:gd name="T13" fmla="*/ 394 h 2162"/>
                <a:gd name="T14" fmla="*/ 3 w 3049"/>
                <a:gd name="T15" fmla="*/ 2111 h 2162"/>
                <a:gd name="T16" fmla="*/ 11 w 3049"/>
                <a:gd name="T17" fmla="*/ 2146 h 2162"/>
                <a:gd name="T18" fmla="*/ 44 w 3049"/>
                <a:gd name="T19" fmla="*/ 2162 h 2162"/>
                <a:gd name="T20" fmla="*/ 2667 w 3049"/>
                <a:gd name="T21" fmla="*/ 2162 h 2162"/>
                <a:gd name="T22" fmla="*/ 2709 w 3049"/>
                <a:gd name="T23" fmla="*/ 2126 h 2162"/>
                <a:gd name="T24" fmla="*/ 3047 w 3049"/>
                <a:gd name="T25" fmla="*/ 49 h 2162"/>
                <a:gd name="T26" fmla="*/ 3037 w 3049"/>
                <a:gd name="T27" fmla="*/ 15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49" h="2162">
                  <a:moveTo>
                    <a:pt x="3037" y="15"/>
                  </a:moveTo>
                  <a:cubicBezTo>
                    <a:pt x="3029" y="5"/>
                    <a:pt x="3017" y="0"/>
                    <a:pt x="3005" y="0"/>
                  </a:cubicBezTo>
                  <a:lnTo>
                    <a:pt x="1699" y="0"/>
                  </a:lnTo>
                  <a:cubicBezTo>
                    <a:pt x="1688" y="0"/>
                    <a:pt x="1678" y="4"/>
                    <a:pt x="1670" y="11"/>
                  </a:cubicBezTo>
                  <a:lnTo>
                    <a:pt x="1294" y="360"/>
                  </a:lnTo>
                  <a:lnTo>
                    <a:pt x="382" y="360"/>
                  </a:lnTo>
                  <a:cubicBezTo>
                    <a:pt x="362" y="360"/>
                    <a:pt x="344" y="375"/>
                    <a:pt x="340" y="394"/>
                  </a:cubicBezTo>
                  <a:lnTo>
                    <a:pt x="3" y="2111"/>
                  </a:lnTo>
                  <a:cubicBezTo>
                    <a:pt x="0" y="2124"/>
                    <a:pt x="3" y="2137"/>
                    <a:pt x="11" y="2146"/>
                  </a:cubicBezTo>
                  <a:cubicBezTo>
                    <a:pt x="19" y="2156"/>
                    <a:pt x="31" y="2162"/>
                    <a:pt x="44" y="2162"/>
                  </a:cubicBezTo>
                  <a:lnTo>
                    <a:pt x="2667" y="2162"/>
                  </a:lnTo>
                  <a:cubicBezTo>
                    <a:pt x="2688" y="2162"/>
                    <a:pt x="2706" y="2147"/>
                    <a:pt x="2709" y="2126"/>
                  </a:cubicBezTo>
                  <a:lnTo>
                    <a:pt x="3047" y="49"/>
                  </a:lnTo>
                  <a:cubicBezTo>
                    <a:pt x="3049" y="37"/>
                    <a:pt x="3045" y="24"/>
                    <a:pt x="3037" y="1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50">
              <a:extLst>
                <a:ext uri="{FF2B5EF4-FFF2-40B4-BE49-F238E27FC236}">
                  <a16:creationId xmlns="" xmlns:a16="http://schemas.microsoft.com/office/drawing/2014/main" id="{ED265C95-E5D2-40CF-BC18-CC78C2B330B8}"/>
                </a:ext>
              </a:extLst>
            </p:cNvPr>
            <p:cNvSpPr>
              <a:spLocks/>
            </p:cNvSpPr>
            <p:nvPr/>
          </p:nvSpPr>
          <p:spPr bwMode="auto">
            <a:xfrm>
              <a:off x="6538615" y="5779443"/>
              <a:ext cx="1596403" cy="362415"/>
            </a:xfrm>
            <a:custGeom>
              <a:avLst/>
              <a:gdLst>
                <a:gd name="T0" fmla="*/ 11 w 2807"/>
                <a:gd name="T1" fmla="*/ 623 h 639"/>
                <a:gd name="T2" fmla="*/ 44 w 2807"/>
                <a:gd name="T3" fmla="*/ 639 h 639"/>
                <a:gd name="T4" fmla="*/ 2667 w 2807"/>
                <a:gd name="T5" fmla="*/ 639 h 639"/>
                <a:gd name="T6" fmla="*/ 2709 w 2807"/>
                <a:gd name="T7" fmla="*/ 603 h 639"/>
                <a:gd name="T8" fmla="*/ 2807 w 2807"/>
                <a:gd name="T9" fmla="*/ 0 h 639"/>
                <a:gd name="T10" fmla="*/ 3 w 2807"/>
                <a:gd name="T11" fmla="*/ 588 h 639"/>
                <a:gd name="T12" fmla="*/ 11 w 2807"/>
                <a:gd name="T13" fmla="*/ 623 h 639"/>
              </a:gdLst>
              <a:ahLst/>
              <a:cxnLst>
                <a:cxn ang="0">
                  <a:pos x="T0" y="T1"/>
                </a:cxn>
                <a:cxn ang="0">
                  <a:pos x="T2" y="T3"/>
                </a:cxn>
                <a:cxn ang="0">
                  <a:pos x="T4" y="T5"/>
                </a:cxn>
                <a:cxn ang="0">
                  <a:pos x="T6" y="T7"/>
                </a:cxn>
                <a:cxn ang="0">
                  <a:pos x="T8" y="T9"/>
                </a:cxn>
                <a:cxn ang="0">
                  <a:pos x="T10" y="T11"/>
                </a:cxn>
                <a:cxn ang="0">
                  <a:pos x="T12" y="T13"/>
                </a:cxn>
              </a:cxnLst>
              <a:rect l="0" t="0" r="r" b="b"/>
              <a:pathLst>
                <a:path w="2807" h="639">
                  <a:moveTo>
                    <a:pt x="11" y="623"/>
                  </a:moveTo>
                  <a:cubicBezTo>
                    <a:pt x="19" y="633"/>
                    <a:pt x="31" y="639"/>
                    <a:pt x="44" y="639"/>
                  </a:cubicBezTo>
                  <a:lnTo>
                    <a:pt x="2667" y="639"/>
                  </a:lnTo>
                  <a:cubicBezTo>
                    <a:pt x="2688" y="639"/>
                    <a:pt x="2706" y="624"/>
                    <a:pt x="2709" y="603"/>
                  </a:cubicBezTo>
                  <a:lnTo>
                    <a:pt x="2807" y="0"/>
                  </a:lnTo>
                  <a:lnTo>
                    <a:pt x="3" y="588"/>
                  </a:lnTo>
                  <a:cubicBezTo>
                    <a:pt x="0" y="601"/>
                    <a:pt x="3" y="614"/>
                    <a:pt x="11" y="623"/>
                  </a:cubicBezTo>
                  <a:close/>
                </a:path>
              </a:pathLst>
            </a:custGeom>
            <a:solidFill>
              <a:schemeClr val="tx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66">
            <a:extLst>
              <a:ext uri="{FF2B5EF4-FFF2-40B4-BE49-F238E27FC236}">
                <a16:creationId xmlns="" xmlns:a16="http://schemas.microsoft.com/office/drawing/2014/main" id="{C5E788F2-DA7E-49FA-AA39-E774ABAF1D81}"/>
              </a:ext>
            </a:extLst>
          </p:cNvPr>
          <p:cNvGrpSpPr/>
          <p:nvPr/>
        </p:nvGrpSpPr>
        <p:grpSpPr>
          <a:xfrm>
            <a:off x="1945876" y="952634"/>
            <a:ext cx="2911876" cy="1462123"/>
            <a:chOff x="2541672" y="1261254"/>
            <a:chExt cx="2929293" cy="1949495"/>
          </a:xfrm>
        </p:grpSpPr>
        <p:sp>
          <p:nvSpPr>
            <p:cNvPr id="65" name="TextBox 64">
              <a:extLst>
                <a:ext uri="{FF2B5EF4-FFF2-40B4-BE49-F238E27FC236}">
                  <a16:creationId xmlns="" xmlns:a16="http://schemas.microsoft.com/office/drawing/2014/main" id="{0B8D87D1-196D-47B5-A4EF-A4237A650AD9}"/>
                </a:ext>
              </a:extLst>
            </p:cNvPr>
            <p:cNvSpPr txBox="1"/>
            <p:nvPr/>
          </p:nvSpPr>
          <p:spPr>
            <a:xfrm>
              <a:off x="2541672" y="1261254"/>
              <a:ext cx="2926080" cy="553997"/>
            </a:xfrm>
            <a:prstGeom prst="rect">
              <a:avLst/>
            </a:prstGeom>
            <a:noFill/>
          </p:spPr>
          <p:txBody>
            <a:bodyPr wrap="square" lIns="0" rIns="0" rtlCol="0" anchor="b">
              <a:spAutoFit/>
            </a:bodyPr>
            <a:lstStyle/>
            <a:p>
              <a:r>
                <a:rPr lang="en-US" sz="2100" b="1" cap="all" dirty="0" smtClean="0">
                  <a:solidFill>
                    <a:schemeClr val="accent1"/>
                  </a:solidFill>
                </a:rPr>
                <a:t>CBSE Counseling </a:t>
              </a:r>
            </a:p>
          </p:txBody>
        </p:sp>
        <p:sp>
          <p:nvSpPr>
            <p:cNvPr id="66" name="TextBox 65">
              <a:extLst>
                <a:ext uri="{FF2B5EF4-FFF2-40B4-BE49-F238E27FC236}">
                  <a16:creationId xmlns="" xmlns:a16="http://schemas.microsoft.com/office/drawing/2014/main" id="{0512337A-5527-4F7B-8EA3-26894336F78A}"/>
                </a:ext>
              </a:extLst>
            </p:cNvPr>
            <p:cNvSpPr txBox="1"/>
            <p:nvPr/>
          </p:nvSpPr>
          <p:spPr>
            <a:xfrm>
              <a:off x="2541672" y="1610312"/>
              <a:ext cx="2929293" cy="1600437"/>
            </a:xfrm>
            <a:prstGeom prst="rect">
              <a:avLst/>
            </a:prstGeom>
            <a:noFill/>
          </p:spPr>
          <p:txBody>
            <a:bodyPr wrap="square" lIns="0" rIns="0" rtlCol="0" anchor="t">
              <a:spAutoFit/>
            </a:bodyPr>
            <a:lstStyle/>
            <a:p>
              <a:pPr algn="just"/>
              <a:r>
                <a:rPr lang="en-US" sz="1200" dirty="0" smtClean="0">
                  <a:solidFill>
                    <a:schemeClr val="tx1">
                      <a:lumMod val="65000"/>
                      <a:lumOff val="35000"/>
                    </a:schemeClr>
                  </a:solidFill>
                </a:rPr>
                <a:t>An annual flagship program for free of cost pre and post exam counseling of secondary and senior secondary students started 23 years ago in 1998. </a:t>
              </a:r>
            </a:p>
            <a:p>
              <a:pPr algn="just"/>
              <a:r>
                <a:rPr lang="en-US" sz="1200" dirty="0" smtClean="0">
                  <a:solidFill>
                    <a:schemeClr val="tx1">
                      <a:lumMod val="65000"/>
                      <a:lumOff val="35000"/>
                    </a:schemeClr>
                  </a:solidFill>
                </a:rPr>
                <a:t>Counseling through audio visual presentations and podcasts. </a:t>
              </a:r>
            </a:p>
          </p:txBody>
        </p:sp>
      </p:grpSp>
      <p:grpSp>
        <p:nvGrpSpPr>
          <p:cNvPr id="16" name="Group 67">
            <a:extLst>
              <a:ext uri="{FF2B5EF4-FFF2-40B4-BE49-F238E27FC236}">
                <a16:creationId xmlns="" xmlns:a16="http://schemas.microsoft.com/office/drawing/2014/main" id="{C69F5310-CC47-4D9E-BC12-7B601CE0C004}"/>
              </a:ext>
            </a:extLst>
          </p:cNvPr>
          <p:cNvGrpSpPr/>
          <p:nvPr/>
        </p:nvGrpSpPr>
        <p:grpSpPr>
          <a:xfrm>
            <a:off x="1945877" y="2371247"/>
            <a:ext cx="2196970" cy="1221530"/>
            <a:chOff x="2541672" y="1261254"/>
            <a:chExt cx="2929293" cy="1628705"/>
          </a:xfrm>
        </p:grpSpPr>
        <p:sp>
          <p:nvSpPr>
            <p:cNvPr id="69" name="TextBox 68">
              <a:extLst>
                <a:ext uri="{FF2B5EF4-FFF2-40B4-BE49-F238E27FC236}">
                  <a16:creationId xmlns="" xmlns:a16="http://schemas.microsoft.com/office/drawing/2014/main" id="{2CD4AA87-0023-4695-8F4A-B5E65AB7B3F0}"/>
                </a:ext>
              </a:extLst>
            </p:cNvPr>
            <p:cNvSpPr txBox="1"/>
            <p:nvPr/>
          </p:nvSpPr>
          <p:spPr>
            <a:xfrm>
              <a:off x="2541672" y="1261254"/>
              <a:ext cx="2926080" cy="615553"/>
            </a:xfrm>
            <a:prstGeom prst="rect">
              <a:avLst/>
            </a:prstGeom>
            <a:noFill/>
          </p:spPr>
          <p:txBody>
            <a:bodyPr wrap="square" lIns="0" rIns="0" rtlCol="0" anchor="b">
              <a:spAutoFit/>
            </a:bodyPr>
            <a:lstStyle/>
            <a:p>
              <a:r>
                <a:rPr lang="en-IN" sz="2400" b="1" dirty="0" smtClean="0">
                  <a:solidFill>
                    <a:schemeClr val="accent2">
                      <a:lumMod val="75000"/>
                    </a:schemeClr>
                  </a:solidFill>
                </a:rPr>
                <a:t>CBSE Helpline</a:t>
              </a:r>
              <a:endParaRPr lang="en-US" sz="2100" b="1" cap="all" dirty="0">
                <a:solidFill>
                  <a:schemeClr val="accent2"/>
                </a:solidFill>
              </a:endParaRPr>
            </a:p>
          </p:txBody>
        </p:sp>
        <p:sp>
          <p:nvSpPr>
            <p:cNvPr id="70" name="TextBox 69">
              <a:extLst>
                <a:ext uri="{FF2B5EF4-FFF2-40B4-BE49-F238E27FC236}">
                  <a16:creationId xmlns="" xmlns:a16="http://schemas.microsoft.com/office/drawing/2014/main" id="{2AB93BC0-AEA7-4DC9-B812-295DCDA65A99}"/>
                </a:ext>
              </a:extLst>
            </p:cNvPr>
            <p:cNvSpPr txBox="1"/>
            <p:nvPr/>
          </p:nvSpPr>
          <p:spPr>
            <a:xfrm>
              <a:off x="2541672" y="1781964"/>
              <a:ext cx="2929293" cy="1107995"/>
            </a:xfrm>
            <a:prstGeom prst="rect">
              <a:avLst/>
            </a:prstGeom>
            <a:noFill/>
          </p:spPr>
          <p:txBody>
            <a:bodyPr wrap="square" lIns="0" rIns="0" rtlCol="0" anchor="t">
              <a:spAutoFit/>
            </a:bodyPr>
            <a:lstStyle/>
            <a:p>
              <a:pPr algn="just"/>
              <a:r>
                <a:rPr lang="en-US" sz="1200" dirty="0" err="1" smtClean="0">
                  <a:solidFill>
                    <a:schemeClr val="tx1">
                      <a:lumMod val="65000"/>
                      <a:lumOff val="35000"/>
                    </a:schemeClr>
                  </a:solidFill>
                </a:rPr>
                <a:t>Centralised</a:t>
              </a:r>
              <a:r>
                <a:rPr lang="en-US" sz="1200" dirty="0" smtClean="0">
                  <a:solidFill>
                    <a:schemeClr val="tx1">
                      <a:lumMod val="65000"/>
                      <a:lumOff val="35000"/>
                    </a:schemeClr>
                  </a:solidFill>
                </a:rPr>
                <a:t> Access System and interactive voice response system on toll free number </a:t>
              </a:r>
              <a:r>
                <a:rPr lang="en-US" sz="1200" dirty="0" err="1" smtClean="0">
                  <a:solidFill>
                    <a:schemeClr val="tx1">
                      <a:lumMod val="65000"/>
                      <a:lumOff val="35000"/>
                    </a:schemeClr>
                  </a:solidFill>
                </a:rPr>
                <a:t>Counselling</a:t>
              </a:r>
              <a:r>
                <a:rPr lang="en-US" sz="1200" dirty="0" smtClean="0">
                  <a:solidFill>
                    <a:schemeClr val="tx1">
                      <a:lumMod val="65000"/>
                      <a:lumOff val="35000"/>
                    </a:schemeClr>
                  </a:solidFill>
                </a:rPr>
                <a:t> for differently-</a:t>
              </a:r>
              <a:r>
                <a:rPr lang="en-US" sz="1200" dirty="0" err="1" smtClean="0">
                  <a:solidFill>
                    <a:schemeClr val="tx1">
                      <a:lumMod val="65000"/>
                      <a:lumOff val="35000"/>
                    </a:schemeClr>
                  </a:solidFill>
                </a:rPr>
                <a:t>abled</a:t>
              </a:r>
              <a:r>
                <a:rPr lang="en-US" sz="1200" dirty="0" smtClean="0">
                  <a:solidFill>
                    <a:schemeClr val="tx1">
                      <a:lumMod val="65000"/>
                      <a:lumOff val="35000"/>
                    </a:schemeClr>
                  </a:solidFill>
                </a:rPr>
                <a:t> students</a:t>
              </a:r>
              <a:endParaRPr lang="en-US" sz="1200" dirty="0">
                <a:solidFill>
                  <a:schemeClr val="tx1">
                    <a:lumMod val="65000"/>
                    <a:lumOff val="35000"/>
                  </a:schemeClr>
                </a:solidFill>
              </a:endParaRPr>
            </a:p>
          </p:txBody>
        </p:sp>
      </p:grpSp>
      <p:grpSp>
        <p:nvGrpSpPr>
          <p:cNvPr id="17" name="Group 70">
            <a:extLst>
              <a:ext uri="{FF2B5EF4-FFF2-40B4-BE49-F238E27FC236}">
                <a16:creationId xmlns="" xmlns:a16="http://schemas.microsoft.com/office/drawing/2014/main" id="{DFB687A5-35D3-4752-AA5B-26FDA6018079}"/>
              </a:ext>
            </a:extLst>
          </p:cNvPr>
          <p:cNvGrpSpPr/>
          <p:nvPr/>
        </p:nvGrpSpPr>
        <p:grpSpPr>
          <a:xfrm>
            <a:off x="1943468" y="3645344"/>
            <a:ext cx="2196970" cy="1641050"/>
            <a:chOff x="2541672" y="1261254"/>
            <a:chExt cx="2929293" cy="2188066"/>
          </a:xfrm>
        </p:grpSpPr>
        <p:sp>
          <p:nvSpPr>
            <p:cNvPr id="72" name="TextBox 71">
              <a:extLst>
                <a:ext uri="{FF2B5EF4-FFF2-40B4-BE49-F238E27FC236}">
                  <a16:creationId xmlns="" xmlns:a16="http://schemas.microsoft.com/office/drawing/2014/main" id="{299B29DC-1AF5-40B9-9FC9-2C43EDF1FB01}"/>
                </a:ext>
              </a:extLst>
            </p:cNvPr>
            <p:cNvSpPr txBox="1"/>
            <p:nvPr/>
          </p:nvSpPr>
          <p:spPr>
            <a:xfrm>
              <a:off x="2541672" y="1261254"/>
              <a:ext cx="2926080" cy="1107995"/>
            </a:xfrm>
            <a:prstGeom prst="rect">
              <a:avLst/>
            </a:prstGeom>
            <a:noFill/>
          </p:spPr>
          <p:txBody>
            <a:bodyPr wrap="square" lIns="0" rIns="0" rtlCol="0" anchor="b">
              <a:spAutoFit/>
            </a:bodyPr>
            <a:lstStyle/>
            <a:p>
              <a:pPr lvl="0"/>
              <a:r>
                <a:rPr lang="en-IN" sz="2400" b="1" dirty="0" smtClean="0">
                  <a:solidFill>
                    <a:schemeClr val="accent6">
                      <a:lumMod val="50000"/>
                    </a:schemeClr>
                  </a:solidFill>
                </a:rPr>
                <a:t>Social Media Engagements</a:t>
              </a:r>
            </a:p>
          </p:txBody>
        </p:sp>
        <p:sp>
          <p:nvSpPr>
            <p:cNvPr id="73" name="TextBox 72">
              <a:extLst>
                <a:ext uri="{FF2B5EF4-FFF2-40B4-BE49-F238E27FC236}">
                  <a16:creationId xmlns="" xmlns:a16="http://schemas.microsoft.com/office/drawing/2014/main" id="{189AF436-95BF-4696-B889-F32B675DBAB8}"/>
                </a:ext>
              </a:extLst>
            </p:cNvPr>
            <p:cNvSpPr txBox="1"/>
            <p:nvPr/>
          </p:nvSpPr>
          <p:spPr>
            <a:xfrm>
              <a:off x="2541672" y="2372103"/>
              <a:ext cx="2929293" cy="1077217"/>
            </a:xfrm>
            <a:prstGeom prst="rect">
              <a:avLst/>
            </a:prstGeom>
            <a:noFill/>
          </p:spPr>
          <p:txBody>
            <a:bodyPr wrap="square" lIns="0" rIns="0" rtlCol="0" anchor="t">
              <a:spAutoFit/>
            </a:bodyPr>
            <a:lstStyle/>
            <a:p>
              <a:pPr lvl="0"/>
              <a:r>
                <a:rPr lang="en-IN" sz="1200" dirty="0" smtClean="0">
                  <a:solidFill>
                    <a:schemeClr val="accent1">
                      <a:lumMod val="75000"/>
                    </a:schemeClr>
                  </a:solidFill>
                </a:rPr>
                <a:t>On YouTube, </a:t>
              </a:r>
              <a:r>
                <a:rPr lang="en-IN" sz="1200" dirty="0" err="1" smtClean="0">
                  <a:solidFill>
                    <a:schemeClr val="accent1">
                      <a:lumMod val="75000"/>
                    </a:schemeClr>
                  </a:solidFill>
                </a:rPr>
                <a:t>FaceBook</a:t>
              </a:r>
              <a:r>
                <a:rPr lang="en-IN" sz="1200" dirty="0" smtClean="0">
                  <a:solidFill>
                    <a:schemeClr val="accent1">
                      <a:lumMod val="75000"/>
                    </a:schemeClr>
                  </a:solidFill>
                </a:rPr>
                <a:t> and </a:t>
              </a:r>
              <a:r>
                <a:rPr lang="en-IN" sz="1200" dirty="0" err="1" smtClean="0">
                  <a:solidFill>
                    <a:schemeClr val="accent1">
                      <a:lumMod val="75000"/>
                    </a:schemeClr>
                  </a:solidFill>
                </a:rPr>
                <a:t>Instagram</a:t>
              </a:r>
              <a:r>
                <a:rPr lang="en-IN" sz="1200" dirty="0" smtClean="0">
                  <a:solidFill>
                    <a:schemeClr val="accent1">
                      <a:lumMod val="75000"/>
                    </a:schemeClr>
                  </a:solidFill>
                </a:rPr>
                <a:t> and use of memes </a:t>
              </a:r>
              <a:br>
                <a:rPr lang="en-IN" sz="1200" dirty="0" smtClean="0">
                  <a:solidFill>
                    <a:schemeClr val="accent1">
                      <a:lumMod val="75000"/>
                    </a:schemeClr>
                  </a:solidFill>
                </a:rPr>
              </a:br>
              <a:endParaRPr lang="en-IN" sz="1200" dirty="0" smtClean="0">
                <a:solidFill>
                  <a:schemeClr val="accent1">
                    <a:lumMod val="75000"/>
                  </a:schemeClr>
                </a:solidFill>
              </a:endParaRPr>
            </a:p>
            <a:p>
              <a:endParaRPr lang="en-US" sz="1050" dirty="0">
                <a:solidFill>
                  <a:schemeClr val="tx1">
                    <a:lumMod val="65000"/>
                    <a:lumOff val="35000"/>
                  </a:schemeClr>
                </a:solidFill>
              </a:endParaRPr>
            </a:p>
          </p:txBody>
        </p:sp>
      </p:grpSp>
      <p:grpSp>
        <p:nvGrpSpPr>
          <p:cNvPr id="18" name="Group 75">
            <a:extLst>
              <a:ext uri="{FF2B5EF4-FFF2-40B4-BE49-F238E27FC236}">
                <a16:creationId xmlns="" xmlns:a16="http://schemas.microsoft.com/office/drawing/2014/main" id="{3A05A1D2-35CB-4774-8F4D-0F5178B5B120}"/>
              </a:ext>
            </a:extLst>
          </p:cNvPr>
          <p:cNvGrpSpPr/>
          <p:nvPr/>
        </p:nvGrpSpPr>
        <p:grpSpPr>
          <a:xfrm>
            <a:off x="6472592" y="952635"/>
            <a:ext cx="2196970" cy="761859"/>
            <a:chOff x="2541672" y="1261254"/>
            <a:chExt cx="2929293" cy="1015810"/>
          </a:xfrm>
        </p:grpSpPr>
        <p:sp>
          <p:nvSpPr>
            <p:cNvPr id="83" name="TextBox 82">
              <a:extLst>
                <a:ext uri="{FF2B5EF4-FFF2-40B4-BE49-F238E27FC236}">
                  <a16:creationId xmlns="" xmlns:a16="http://schemas.microsoft.com/office/drawing/2014/main" id="{1117B5ED-9901-4E87-948B-718F20EDF757}"/>
                </a:ext>
              </a:extLst>
            </p:cNvPr>
            <p:cNvSpPr txBox="1"/>
            <p:nvPr/>
          </p:nvSpPr>
          <p:spPr>
            <a:xfrm>
              <a:off x="2541672" y="1261254"/>
              <a:ext cx="2926080" cy="553997"/>
            </a:xfrm>
            <a:prstGeom prst="rect">
              <a:avLst/>
            </a:prstGeom>
            <a:noFill/>
          </p:spPr>
          <p:txBody>
            <a:bodyPr wrap="square" lIns="0" rIns="0" rtlCol="0" anchor="b">
              <a:spAutoFit/>
            </a:bodyPr>
            <a:lstStyle/>
            <a:p>
              <a:r>
                <a:rPr lang="en-US" sz="2100" b="1" cap="all" dirty="0" smtClean="0">
                  <a:solidFill>
                    <a:schemeClr val="accent4">
                      <a:lumMod val="75000"/>
                    </a:schemeClr>
                  </a:solidFill>
                </a:rPr>
                <a:t>AUDIO RESOURCES</a:t>
              </a:r>
              <a:endParaRPr lang="en-US" sz="2100" b="1" cap="all" dirty="0">
                <a:solidFill>
                  <a:schemeClr val="accent4">
                    <a:lumMod val="75000"/>
                  </a:schemeClr>
                </a:solidFill>
              </a:endParaRPr>
            </a:p>
          </p:txBody>
        </p:sp>
        <p:sp>
          <p:nvSpPr>
            <p:cNvPr id="84" name="TextBox 83">
              <a:extLst>
                <a:ext uri="{FF2B5EF4-FFF2-40B4-BE49-F238E27FC236}">
                  <a16:creationId xmlns="" xmlns:a16="http://schemas.microsoft.com/office/drawing/2014/main" id="{87FB1C88-AAE2-4ACE-9F47-8894C341150E}"/>
                </a:ext>
              </a:extLst>
            </p:cNvPr>
            <p:cNvSpPr txBox="1"/>
            <p:nvPr/>
          </p:nvSpPr>
          <p:spPr>
            <a:xfrm>
              <a:off x="2541672" y="1661512"/>
              <a:ext cx="2929293" cy="615552"/>
            </a:xfrm>
            <a:prstGeom prst="rect">
              <a:avLst/>
            </a:prstGeom>
            <a:noFill/>
          </p:spPr>
          <p:txBody>
            <a:bodyPr wrap="square" lIns="0" rIns="0" rtlCol="0" anchor="t">
              <a:spAutoFit/>
            </a:bodyPr>
            <a:lstStyle/>
            <a:p>
              <a:r>
                <a:rPr lang="en-US" sz="1200" dirty="0" smtClean="0">
                  <a:solidFill>
                    <a:schemeClr val="tx1">
                      <a:lumMod val="65000"/>
                      <a:lumOff val="35000"/>
                    </a:schemeClr>
                  </a:solidFill>
                </a:rPr>
                <a:t>Exam Anthem Rap Song, Podcasts on Psychosocial support </a:t>
              </a:r>
            </a:p>
          </p:txBody>
        </p:sp>
      </p:grpSp>
      <p:grpSp>
        <p:nvGrpSpPr>
          <p:cNvPr id="19" name="Group 76">
            <a:extLst>
              <a:ext uri="{FF2B5EF4-FFF2-40B4-BE49-F238E27FC236}">
                <a16:creationId xmlns="" xmlns:a16="http://schemas.microsoft.com/office/drawing/2014/main" id="{A38ED03C-8F61-4BF6-8E06-BD495C6AECBC}"/>
              </a:ext>
            </a:extLst>
          </p:cNvPr>
          <p:cNvGrpSpPr/>
          <p:nvPr/>
        </p:nvGrpSpPr>
        <p:grpSpPr>
          <a:xfrm>
            <a:off x="6472592" y="2354046"/>
            <a:ext cx="2196970" cy="932084"/>
            <a:chOff x="2541672" y="1070753"/>
            <a:chExt cx="2929293" cy="1242778"/>
          </a:xfrm>
        </p:grpSpPr>
        <p:sp>
          <p:nvSpPr>
            <p:cNvPr id="81" name="TextBox 80">
              <a:extLst>
                <a:ext uri="{FF2B5EF4-FFF2-40B4-BE49-F238E27FC236}">
                  <a16:creationId xmlns="" xmlns:a16="http://schemas.microsoft.com/office/drawing/2014/main" id="{0D8BDA30-5A61-4C9D-B652-09DD04AA7967}"/>
                </a:ext>
              </a:extLst>
            </p:cNvPr>
            <p:cNvSpPr txBox="1"/>
            <p:nvPr/>
          </p:nvSpPr>
          <p:spPr>
            <a:xfrm>
              <a:off x="2541672" y="1070753"/>
              <a:ext cx="2926080" cy="553997"/>
            </a:xfrm>
            <a:prstGeom prst="rect">
              <a:avLst/>
            </a:prstGeom>
            <a:noFill/>
          </p:spPr>
          <p:txBody>
            <a:bodyPr wrap="square" lIns="0" rIns="0" rtlCol="0" anchor="b">
              <a:spAutoFit/>
            </a:bodyPr>
            <a:lstStyle/>
            <a:p>
              <a:r>
                <a:rPr lang="en-US" sz="2100" b="1" cap="all" dirty="0" smtClean="0">
                  <a:solidFill>
                    <a:schemeClr val="accent5"/>
                  </a:solidFill>
                </a:rPr>
                <a:t>PRINT RESOURCES</a:t>
              </a:r>
            </a:p>
          </p:txBody>
        </p:sp>
        <p:sp>
          <p:nvSpPr>
            <p:cNvPr id="82" name="TextBox 81">
              <a:extLst>
                <a:ext uri="{FF2B5EF4-FFF2-40B4-BE49-F238E27FC236}">
                  <a16:creationId xmlns="" xmlns:a16="http://schemas.microsoft.com/office/drawing/2014/main" id="{5114C615-5045-4354-9482-927B9A469730}"/>
                </a:ext>
              </a:extLst>
            </p:cNvPr>
            <p:cNvSpPr txBox="1"/>
            <p:nvPr/>
          </p:nvSpPr>
          <p:spPr>
            <a:xfrm>
              <a:off x="2541672" y="1451757"/>
              <a:ext cx="2929293" cy="861774"/>
            </a:xfrm>
            <a:prstGeom prst="rect">
              <a:avLst/>
            </a:prstGeom>
            <a:noFill/>
          </p:spPr>
          <p:txBody>
            <a:bodyPr wrap="square" lIns="0" rIns="0" rtlCol="0" anchor="t">
              <a:spAutoFit/>
            </a:bodyPr>
            <a:lstStyle/>
            <a:p>
              <a:r>
                <a:rPr lang="en-US" sz="1200" dirty="0" smtClean="0">
                  <a:solidFill>
                    <a:schemeClr val="tx1">
                      <a:lumMod val="65000"/>
                      <a:lumOff val="35000"/>
                    </a:schemeClr>
                  </a:solidFill>
                </a:rPr>
                <a:t>Question Answer columns in newspapers, Handbook on 21</a:t>
              </a:r>
              <a:r>
                <a:rPr lang="en-US" sz="1200" baseline="30000" dirty="0" smtClean="0">
                  <a:solidFill>
                    <a:schemeClr val="tx1">
                      <a:lumMod val="65000"/>
                      <a:lumOff val="35000"/>
                    </a:schemeClr>
                  </a:solidFill>
                </a:rPr>
                <a:t>st</a:t>
              </a:r>
              <a:r>
                <a:rPr lang="en-US" sz="1200" dirty="0" smtClean="0">
                  <a:solidFill>
                    <a:schemeClr val="tx1">
                      <a:lumMod val="65000"/>
                      <a:lumOff val="35000"/>
                    </a:schemeClr>
                  </a:solidFill>
                </a:rPr>
                <a:t> Century Life Skills</a:t>
              </a:r>
            </a:p>
          </p:txBody>
        </p:sp>
      </p:grpSp>
      <p:grpSp>
        <p:nvGrpSpPr>
          <p:cNvPr id="20" name="Group 77">
            <a:extLst>
              <a:ext uri="{FF2B5EF4-FFF2-40B4-BE49-F238E27FC236}">
                <a16:creationId xmlns="" xmlns:a16="http://schemas.microsoft.com/office/drawing/2014/main" id="{B16574DC-5F9C-451E-824B-A798F44A699D}"/>
              </a:ext>
            </a:extLst>
          </p:cNvPr>
          <p:cNvGrpSpPr/>
          <p:nvPr/>
        </p:nvGrpSpPr>
        <p:grpSpPr>
          <a:xfrm>
            <a:off x="6470182" y="3143254"/>
            <a:ext cx="2196970" cy="2554545"/>
            <a:chOff x="2541672" y="975502"/>
            <a:chExt cx="2929293" cy="3406058"/>
          </a:xfrm>
        </p:grpSpPr>
        <p:sp>
          <p:nvSpPr>
            <p:cNvPr id="79" name="TextBox 78">
              <a:extLst>
                <a:ext uri="{FF2B5EF4-FFF2-40B4-BE49-F238E27FC236}">
                  <a16:creationId xmlns="" xmlns:a16="http://schemas.microsoft.com/office/drawing/2014/main" id="{8D8BDE61-F812-46C6-BCD5-464812518CCE}"/>
                </a:ext>
              </a:extLst>
            </p:cNvPr>
            <p:cNvSpPr txBox="1"/>
            <p:nvPr/>
          </p:nvSpPr>
          <p:spPr>
            <a:xfrm>
              <a:off x="2541672" y="975502"/>
              <a:ext cx="2926080" cy="3406058"/>
            </a:xfrm>
            <a:prstGeom prst="rect">
              <a:avLst/>
            </a:prstGeom>
            <a:noFill/>
          </p:spPr>
          <p:txBody>
            <a:bodyPr wrap="square" lIns="0" rIns="0" rtlCol="0" anchor="b">
              <a:spAutoFit/>
            </a:bodyPr>
            <a:lstStyle/>
            <a:p>
              <a:r>
                <a:rPr lang="en-US" sz="2100" b="1" cap="all" dirty="0" smtClean="0">
                  <a:solidFill>
                    <a:schemeClr val="accent3"/>
                  </a:solidFill>
                </a:rPr>
                <a:t>Covid-19 </a:t>
              </a:r>
              <a:r>
                <a:rPr lang="en-US" sz="1100" b="1" cap="all" dirty="0" smtClean="0">
                  <a:solidFill>
                    <a:schemeClr val="accent3"/>
                  </a:solidFill>
                </a:rPr>
                <a:t>Lockdown - </a:t>
              </a:r>
              <a:r>
                <a:rPr lang="en-US" sz="1100" b="1" cap="all" dirty="0" err="1" smtClean="0">
                  <a:solidFill>
                    <a:schemeClr val="accent3"/>
                  </a:solidFill>
                </a:rPr>
                <a:t>Counselling</a:t>
              </a:r>
              <a:r>
                <a:rPr lang="en-US" sz="1100" b="1" cap="all" dirty="0" smtClean="0">
                  <a:solidFill>
                    <a:schemeClr val="accent3"/>
                  </a:solidFill>
                </a:rPr>
                <a:t> and Engagement</a:t>
              </a:r>
            </a:p>
            <a:p>
              <a:pPr marL="228600" lvl="0" indent="-228600" algn="just">
                <a:buFont typeface="Arial" pitchFamily="34" charset="0"/>
                <a:buChar char="•"/>
              </a:pPr>
              <a:r>
                <a:rPr lang="en-US" sz="1200" dirty="0" smtClean="0">
                  <a:solidFill>
                    <a:schemeClr val="bg1">
                      <a:lumMod val="50000"/>
                    </a:schemeClr>
                  </a:solidFill>
                </a:rPr>
                <a:t>Dedicated Corona Virus </a:t>
              </a:r>
              <a:r>
                <a:rPr lang="en-US" sz="1200" b="1" dirty="0" smtClean="0">
                  <a:solidFill>
                    <a:schemeClr val="bg1">
                      <a:lumMod val="50000"/>
                    </a:schemeClr>
                  </a:solidFill>
                </a:rPr>
                <a:t>Safe Guards Tele-counseling services</a:t>
              </a:r>
            </a:p>
            <a:p>
              <a:pPr marL="228600" lvl="0" indent="-228600" algn="just">
                <a:buFont typeface="Arial" pitchFamily="34" charset="0"/>
                <a:buChar char="•"/>
              </a:pPr>
              <a:r>
                <a:rPr lang="en-US" sz="1200" dirty="0" smtClean="0">
                  <a:solidFill>
                    <a:schemeClr val="bg1">
                      <a:lumMod val="50000"/>
                    </a:schemeClr>
                  </a:solidFill>
                </a:rPr>
                <a:t>Student sharing activities on COVID -19</a:t>
              </a:r>
              <a:r>
                <a:rPr lang="en-US" sz="1200" b="1" dirty="0" smtClean="0">
                  <a:solidFill>
                    <a:schemeClr val="bg1">
                      <a:lumMod val="50000"/>
                    </a:schemeClr>
                  </a:solidFill>
                </a:rPr>
                <a:t> lockdown experience</a:t>
              </a:r>
            </a:p>
            <a:p>
              <a:pPr marL="228600" lvl="0" indent="-228600" algn="just">
                <a:buFont typeface="Arial" pitchFamily="34" charset="0"/>
                <a:buChar char="•"/>
              </a:pPr>
              <a:r>
                <a:rPr lang="en-US" sz="1200" b="1" dirty="0" smtClean="0">
                  <a:solidFill>
                    <a:schemeClr val="bg1">
                      <a:lumMod val="50000"/>
                    </a:schemeClr>
                  </a:solidFill>
                </a:rPr>
                <a:t>Awareness for FIT India </a:t>
              </a:r>
              <a:r>
                <a:rPr lang="en-US" sz="1200" dirty="0" smtClean="0">
                  <a:solidFill>
                    <a:schemeClr val="bg1">
                      <a:lumMod val="50000"/>
                    </a:schemeClr>
                  </a:solidFill>
                </a:rPr>
                <a:t>activities during lockdown</a:t>
              </a:r>
            </a:p>
            <a:p>
              <a:endParaRPr lang="en-US" sz="1100" b="1" cap="all" dirty="0" smtClean="0">
                <a:solidFill>
                  <a:schemeClr val="accent3"/>
                </a:solidFill>
              </a:endParaRPr>
            </a:p>
            <a:p>
              <a:endParaRPr lang="en-US" sz="2100" b="1" cap="all" dirty="0">
                <a:solidFill>
                  <a:schemeClr val="accent3"/>
                </a:solidFill>
              </a:endParaRPr>
            </a:p>
          </p:txBody>
        </p:sp>
        <p:sp>
          <p:nvSpPr>
            <p:cNvPr id="80" name="TextBox 79">
              <a:extLst>
                <a:ext uri="{FF2B5EF4-FFF2-40B4-BE49-F238E27FC236}">
                  <a16:creationId xmlns="" xmlns:a16="http://schemas.microsoft.com/office/drawing/2014/main" id="{84C80468-EE9B-43BC-9F49-215FB39C5EC4}"/>
                </a:ext>
              </a:extLst>
            </p:cNvPr>
            <p:cNvSpPr txBox="1"/>
            <p:nvPr/>
          </p:nvSpPr>
          <p:spPr>
            <a:xfrm>
              <a:off x="2541672" y="1781964"/>
              <a:ext cx="2929293" cy="307776"/>
            </a:xfrm>
            <a:prstGeom prst="rect">
              <a:avLst/>
            </a:prstGeom>
            <a:noFill/>
          </p:spPr>
          <p:txBody>
            <a:bodyPr wrap="square" lIns="0" rIns="0" rtlCol="0" anchor="t">
              <a:spAutoFit/>
            </a:bodyPr>
            <a:lstStyle/>
            <a:p>
              <a:pPr algn="just"/>
              <a:endParaRPr lang="en-US" sz="900" dirty="0">
                <a:solidFill>
                  <a:schemeClr val="tx1">
                    <a:lumMod val="65000"/>
                    <a:lumOff val="35000"/>
                  </a:schemeClr>
                </a:solidFill>
              </a:endParaRPr>
            </a:p>
          </p:txBody>
        </p:sp>
      </p:grpSp>
      <p:sp>
        <p:nvSpPr>
          <p:cNvPr id="90" name="Rectangle 89">
            <a:extLst>
              <a:ext uri="{FF2B5EF4-FFF2-40B4-BE49-F238E27FC236}">
                <a16:creationId xmlns="" xmlns:a16="http://schemas.microsoft.com/office/drawing/2014/main" id="{9AEA6295-20ED-49AB-8996-834CE5513AAF}"/>
              </a:ext>
            </a:extLst>
          </p:cNvPr>
          <p:cNvSpPr/>
          <p:nvPr/>
        </p:nvSpPr>
        <p:spPr>
          <a:xfrm>
            <a:off x="665261" y="1133534"/>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01</a:t>
            </a:r>
          </a:p>
        </p:txBody>
      </p:sp>
      <p:sp>
        <p:nvSpPr>
          <p:cNvPr id="91" name="Rectangle 90">
            <a:extLst>
              <a:ext uri="{FF2B5EF4-FFF2-40B4-BE49-F238E27FC236}">
                <a16:creationId xmlns="" xmlns:a16="http://schemas.microsoft.com/office/drawing/2014/main" id="{12FDB0F9-E074-49BA-B878-8D9C05F4E619}"/>
              </a:ext>
            </a:extLst>
          </p:cNvPr>
          <p:cNvSpPr/>
          <p:nvPr/>
        </p:nvSpPr>
        <p:spPr>
          <a:xfrm>
            <a:off x="665261" y="2454466"/>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02</a:t>
            </a:r>
          </a:p>
        </p:txBody>
      </p:sp>
      <p:sp>
        <p:nvSpPr>
          <p:cNvPr id="92" name="Rectangle 91">
            <a:extLst>
              <a:ext uri="{FF2B5EF4-FFF2-40B4-BE49-F238E27FC236}">
                <a16:creationId xmlns="" xmlns:a16="http://schemas.microsoft.com/office/drawing/2014/main" id="{94B42234-3865-4AEF-9CC1-AFC5A69D6CC9}"/>
              </a:ext>
            </a:extLst>
          </p:cNvPr>
          <p:cNvSpPr/>
          <p:nvPr/>
        </p:nvSpPr>
        <p:spPr>
          <a:xfrm>
            <a:off x="665261" y="3775397"/>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03</a:t>
            </a:r>
          </a:p>
        </p:txBody>
      </p:sp>
      <p:sp>
        <p:nvSpPr>
          <p:cNvPr id="98" name="Rectangle 97">
            <a:extLst>
              <a:ext uri="{FF2B5EF4-FFF2-40B4-BE49-F238E27FC236}">
                <a16:creationId xmlns="" xmlns:a16="http://schemas.microsoft.com/office/drawing/2014/main" id="{D3673E83-2E47-4B58-9FDD-15F398091483}"/>
              </a:ext>
            </a:extLst>
          </p:cNvPr>
          <p:cNvSpPr/>
          <p:nvPr/>
        </p:nvSpPr>
        <p:spPr>
          <a:xfrm>
            <a:off x="5161478" y="1133534"/>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04</a:t>
            </a:r>
          </a:p>
        </p:txBody>
      </p:sp>
      <p:sp>
        <p:nvSpPr>
          <p:cNvPr id="99" name="Rectangle 98">
            <a:extLst>
              <a:ext uri="{FF2B5EF4-FFF2-40B4-BE49-F238E27FC236}">
                <a16:creationId xmlns="" xmlns:a16="http://schemas.microsoft.com/office/drawing/2014/main" id="{CCF2CECC-6FE9-4201-BD3F-C58D66A048BD}"/>
              </a:ext>
            </a:extLst>
          </p:cNvPr>
          <p:cNvSpPr/>
          <p:nvPr/>
        </p:nvSpPr>
        <p:spPr>
          <a:xfrm>
            <a:off x="5161478" y="2454466"/>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05</a:t>
            </a:r>
          </a:p>
        </p:txBody>
      </p:sp>
      <p:sp>
        <p:nvSpPr>
          <p:cNvPr id="100" name="Rectangle 99">
            <a:extLst>
              <a:ext uri="{FF2B5EF4-FFF2-40B4-BE49-F238E27FC236}">
                <a16:creationId xmlns="" xmlns:a16="http://schemas.microsoft.com/office/drawing/2014/main" id="{CDCD125F-2E34-49CB-AF3D-A5F5AE4F7815}"/>
              </a:ext>
            </a:extLst>
          </p:cNvPr>
          <p:cNvSpPr/>
          <p:nvPr/>
        </p:nvSpPr>
        <p:spPr>
          <a:xfrm>
            <a:off x="5161478" y="3775397"/>
            <a:ext cx="782907" cy="830997"/>
          </a:xfrm>
          <a:prstGeom prst="rect">
            <a:avLst/>
          </a:prstGeom>
        </p:spPr>
        <p:txBody>
          <a:bodyPr wrap="none" lIns="68580" tIns="34290" rIns="68580" bIns="34290" anchor="b">
            <a:spAutoFit/>
          </a:bodyPr>
          <a:lstStyle/>
          <a:p>
            <a:pPr lvl="0" algn="ctr"/>
            <a:r>
              <a:rPr lang="en-US" sz="5000" b="1" dirty="0">
                <a:solidFill>
                  <a:prstClr val="white"/>
                </a:solidFill>
                <a:effectLst>
                  <a:outerShdw blurRad="38100" dist="38100" dir="2700000" algn="tl">
                    <a:srgbClr val="000000">
                      <a:alpha val="43137"/>
                    </a:srgbClr>
                  </a:outerShdw>
                </a:effectLst>
              </a:rPr>
              <a:t>06</a:t>
            </a:r>
          </a:p>
        </p:txBody>
      </p:sp>
      <p:sp>
        <p:nvSpPr>
          <p:cNvPr id="71"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sz="1400" b="1" dirty="0" smtClean="0">
                <a:solidFill>
                  <a:schemeClr val="tx2"/>
                </a:solidFill>
                <a:latin typeface="Arial"/>
                <a:ea typeface="Arial Unicode MS"/>
                <a:cs typeface="Arial" pitchFamily="34" charset="0"/>
              </a:rPr>
              <a:t>CBSE</a:t>
            </a:r>
            <a:endParaRPr kumimoji="0" lang="en-US" altLang="ko-KR" sz="14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spTree>
    <p:extLst>
      <p:ext uri="{BB962C8B-B14F-4D97-AF65-F5344CB8AC3E}">
        <p14:creationId xmlns="" xmlns:p14="http://schemas.microsoft.com/office/powerpoint/2010/main" val="3521742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68">
            <a:extLst>
              <a:ext uri="{FF2B5EF4-FFF2-40B4-BE49-F238E27FC236}">
                <a16:creationId xmlns:a16="http://schemas.microsoft.com/office/drawing/2014/main" xmlns="" id="{4759EEEE-766D-4551-ADAD-8B5C94F7121E}"/>
              </a:ext>
            </a:extLst>
          </p:cNvPr>
          <p:cNvGrpSpPr/>
          <p:nvPr/>
        </p:nvGrpSpPr>
        <p:grpSpPr>
          <a:xfrm>
            <a:off x="6266842" y="1052458"/>
            <a:ext cx="2662876" cy="3948809"/>
            <a:chOff x="6516693" y="1394256"/>
            <a:chExt cx="1997861" cy="4610099"/>
          </a:xfrm>
        </p:grpSpPr>
        <p:sp>
          <p:nvSpPr>
            <p:cNvPr id="24" name="Rectangle: Rounded Corners 23">
              <a:extLst>
                <a:ext uri="{FF2B5EF4-FFF2-40B4-BE49-F238E27FC236}">
                  <a16:creationId xmlns:a16="http://schemas.microsoft.com/office/drawing/2014/main" xmlns="" id="{31F2D087-640B-4BA6-AE83-896F731314E3}"/>
                </a:ext>
              </a:extLst>
            </p:cNvPr>
            <p:cNvSpPr/>
            <p:nvPr/>
          </p:nvSpPr>
          <p:spPr>
            <a:xfrm>
              <a:off x="6556669" y="1394256"/>
              <a:ext cx="1917906" cy="4546599"/>
            </a:xfrm>
            <a:prstGeom prst="roundRect">
              <a:avLst>
                <a:gd name="adj" fmla="val 14341"/>
              </a:avLst>
            </a:prstGeom>
            <a:solidFill>
              <a:schemeClr val="bg1"/>
            </a:solidFill>
            <a:ln>
              <a:noFill/>
            </a:ln>
            <a:effectLst>
              <a:outerShdw blurRad="127000" dist="1270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xmlns="" id="{E810B23C-3490-4354-B944-61AC0ADC19DC}"/>
                </a:ext>
              </a:extLst>
            </p:cNvPr>
            <p:cNvSpPr/>
            <p:nvPr/>
          </p:nvSpPr>
          <p:spPr>
            <a:xfrm>
              <a:off x="6516693" y="2507622"/>
              <a:ext cx="1997861" cy="3496733"/>
            </a:xfrm>
            <a:prstGeom prst="roundRect">
              <a:avLst>
                <a:gd name="adj" fmla="val 14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97280" rtlCol="0" anchor="t"/>
            <a:lstStyle/>
            <a:p>
              <a:pPr algn="just"/>
              <a:endParaRPr lang="en-US" sz="900" noProof="1">
                <a:solidFill>
                  <a:schemeClr val="tx1">
                    <a:lumMod val="50000"/>
                    <a:lumOff val="50000"/>
                  </a:schemeClr>
                </a:solidFill>
              </a:endParaRPr>
            </a:p>
          </p:txBody>
        </p:sp>
        <p:sp>
          <p:nvSpPr>
            <p:cNvPr id="26" name="Rectangle: Rounded Corners 25">
              <a:extLst>
                <a:ext uri="{FF2B5EF4-FFF2-40B4-BE49-F238E27FC236}">
                  <a16:creationId xmlns:a16="http://schemas.microsoft.com/office/drawing/2014/main" xmlns="" id="{3D210DDA-2D31-4460-87D3-FF065EC85773}"/>
                </a:ext>
              </a:extLst>
            </p:cNvPr>
            <p:cNvSpPr/>
            <p:nvPr/>
          </p:nvSpPr>
          <p:spPr>
            <a:xfrm>
              <a:off x="6516693" y="1407301"/>
              <a:ext cx="1997861" cy="1176866"/>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Speech Bubble: Rectangle with Corners Rounded 27">
              <a:extLst>
                <a:ext uri="{FF2B5EF4-FFF2-40B4-BE49-F238E27FC236}">
                  <a16:creationId xmlns:a16="http://schemas.microsoft.com/office/drawing/2014/main" xmlns="" id="{2E85EA6E-8854-46F1-B632-5634AD1D93EA}"/>
                </a:ext>
              </a:extLst>
            </p:cNvPr>
            <p:cNvSpPr/>
            <p:nvPr/>
          </p:nvSpPr>
          <p:spPr>
            <a:xfrm>
              <a:off x="6516693" y="1574104"/>
              <a:ext cx="1997861" cy="676458"/>
            </a:xfrm>
            <a:prstGeom prst="wedgeRoundRectCallout">
              <a:avLst>
                <a:gd name="adj1" fmla="val 116"/>
                <a:gd name="adj2" fmla="val 75157"/>
                <a:gd name="adj3" fmla="val 16667"/>
              </a:avLst>
            </a:prstGeom>
            <a:gradFill flip="none" rotWithShape="1">
              <a:gsLst>
                <a:gs pos="0">
                  <a:schemeClr val="accent6">
                    <a:lumMod val="50000"/>
                  </a:schemeClr>
                </a:gs>
                <a:gs pos="100000">
                  <a:schemeClr val="accent6">
                    <a:lumMod val="75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smtClean="0"/>
                <a:t>Other Measures</a:t>
              </a:r>
              <a:endParaRPr lang="en-US" b="1" dirty="0"/>
            </a:p>
          </p:txBody>
        </p:sp>
      </p:grpSp>
      <p:grpSp>
        <p:nvGrpSpPr>
          <p:cNvPr id="6" name="Group 67">
            <a:extLst>
              <a:ext uri="{FF2B5EF4-FFF2-40B4-BE49-F238E27FC236}">
                <a16:creationId xmlns:a16="http://schemas.microsoft.com/office/drawing/2014/main" xmlns="" id="{DDA4FB6F-427B-4DB5-A878-C91B8269A74C}"/>
              </a:ext>
            </a:extLst>
          </p:cNvPr>
          <p:cNvGrpSpPr/>
          <p:nvPr/>
        </p:nvGrpSpPr>
        <p:grpSpPr>
          <a:xfrm>
            <a:off x="3286116" y="1054505"/>
            <a:ext cx="2520000" cy="3948809"/>
            <a:chOff x="3677446" y="1394256"/>
            <a:chExt cx="1997861" cy="4610099"/>
          </a:xfrm>
        </p:grpSpPr>
        <p:sp>
          <p:nvSpPr>
            <p:cNvPr id="18" name="Rectangle: Rounded Corners 17">
              <a:extLst>
                <a:ext uri="{FF2B5EF4-FFF2-40B4-BE49-F238E27FC236}">
                  <a16:creationId xmlns:a16="http://schemas.microsoft.com/office/drawing/2014/main" xmlns="" id="{C7665728-4164-452B-AC8A-F8BC2BA025EB}"/>
                </a:ext>
              </a:extLst>
            </p:cNvPr>
            <p:cNvSpPr/>
            <p:nvPr/>
          </p:nvSpPr>
          <p:spPr>
            <a:xfrm>
              <a:off x="3717422" y="1394256"/>
              <a:ext cx="1917906" cy="4546599"/>
            </a:xfrm>
            <a:prstGeom prst="roundRect">
              <a:avLst>
                <a:gd name="adj" fmla="val 14341"/>
              </a:avLst>
            </a:prstGeom>
            <a:solidFill>
              <a:schemeClr val="bg1"/>
            </a:solidFill>
            <a:ln>
              <a:noFill/>
            </a:ln>
            <a:effectLst>
              <a:outerShdw blurRad="127000" dist="1270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xmlns="" id="{FCD4558F-1CBB-49BA-801C-5FA1E3263BD3}"/>
                </a:ext>
              </a:extLst>
            </p:cNvPr>
            <p:cNvSpPr/>
            <p:nvPr/>
          </p:nvSpPr>
          <p:spPr>
            <a:xfrm>
              <a:off x="3677446" y="2507622"/>
              <a:ext cx="1997861" cy="3496733"/>
            </a:xfrm>
            <a:prstGeom prst="roundRect">
              <a:avLst>
                <a:gd name="adj" fmla="val 14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97280" rtlCol="0" anchor="t"/>
            <a:lstStyle/>
            <a:p>
              <a:pPr algn="just"/>
              <a:endParaRPr lang="en-US" sz="900" noProof="1">
                <a:solidFill>
                  <a:schemeClr val="tx1">
                    <a:lumMod val="50000"/>
                    <a:lumOff val="50000"/>
                  </a:schemeClr>
                </a:solidFill>
              </a:endParaRPr>
            </a:p>
          </p:txBody>
        </p:sp>
        <p:sp>
          <p:nvSpPr>
            <p:cNvPr id="20" name="Rectangle: Rounded Corners 19">
              <a:extLst>
                <a:ext uri="{FF2B5EF4-FFF2-40B4-BE49-F238E27FC236}">
                  <a16:creationId xmlns:a16="http://schemas.microsoft.com/office/drawing/2014/main" xmlns="" id="{536FD722-0042-4BD2-812D-FDCD2685D47C}"/>
                </a:ext>
              </a:extLst>
            </p:cNvPr>
            <p:cNvSpPr/>
            <p:nvPr/>
          </p:nvSpPr>
          <p:spPr>
            <a:xfrm>
              <a:off x="3677446" y="1404911"/>
              <a:ext cx="1997861" cy="117686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peech Bubble: Rectangle with Corners Rounded 21">
              <a:extLst>
                <a:ext uri="{FF2B5EF4-FFF2-40B4-BE49-F238E27FC236}">
                  <a16:creationId xmlns:a16="http://schemas.microsoft.com/office/drawing/2014/main" xmlns="" id="{250ECAE9-24D6-4F42-96BE-7E2511FD6FEF}"/>
                </a:ext>
              </a:extLst>
            </p:cNvPr>
            <p:cNvSpPr/>
            <p:nvPr/>
          </p:nvSpPr>
          <p:spPr>
            <a:xfrm>
              <a:off x="3677446" y="1571714"/>
              <a:ext cx="1997861" cy="843260"/>
            </a:xfrm>
            <a:prstGeom prst="wedgeRoundRectCallout">
              <a:avLst>
                <a:gd name="adj1" fmla="val -106"/>
                <a:gd name="adj2" fmla="val 75215"/>
                <a:gd name="adj3" fmla="val 16667"/>
              </a:avLst>
            </a:prstGeom>
            <a:gradFill flip="none" rotWithShape="1">
              <a:gsLst>
                <a:gs pos="0">
                  <a:schemeClr val="accent3">
                    <a:lumMod val="50000"/>
                  </a:schemeClr>
                </a:gs>
                <a:gs pos="100000">
                  <a:schemeClr val="accent3">
                    <a:lumMod val="75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N" b="1" dirty="0" smtClean="0"/>
                <a:t>Fit India Guidelines</a:t>
              </a:r>
              <a:endParaRPr lang="en-US" b="1" dirty="0"/>
            </a:p>
          </p:txBody>
        </p:sp>
      </p:grpSp>
      <p:grpSp>
        <p:nvGrpSpPr>
          <p:cNvPr id="8" name="Group 66">
            <a:extLst>
              <a:ext uri="{FF2B5EF4-FFF2-40B4-BE49-F238E27FC236}">
                <a16:creationId xmlns:a16="http://schemas.microsoft.com/office/drawing/2014/main" xmlns="" id="{65E4A819-7044-4EEB-8D3B-EC26C2928B59}"/>
              </a:ext>
            </a:extLst>
          </p:cNvPr>
          <p:cNvGrpSpPr/>
          <p:nvPr/>
        </p:nvGrpSpPr>
        <p:grpSpPr>
          <a:xfrm>
            <a:off x="266050" y="1052451"/>
            <a:ext cx="2520000" cy="3948191"/>
            <a:chOff x="838200" y="1330756"/>
            <a:chExt cx="1997861" cy="4610099"/>
          </a:xfrm>
        </p:grpSpPr>
        <p:sp>
          <p:nvSpPr>
            <p:cNvPr id="10" name="Rectangle: Rounded Corners 9">
              <a:extLst>
                <a:ext uri="{FF2B5EF4-FFF2-40B4-BE49-F238E27FC236}">
                  <a16:creationId xmlns:a16="http://schemas.microsoft.com/office/drawing/2014/main" xmlns="" id="{2355A130-800C-4C7C-A84F-C2970375456E}"/>
                </a:ext>
              </a:extLst>
            </p:cNvPr>
            <p:cNvSpPr/>
            <p:nvPr/>
          </p:nvSpPr>
          <p:spPr>
            <a:xfrm>
              <a:off x="878176" y="1394256"/>
              <a:ext cx="1917906" cy="4546599"/>
            </a:xfrm>
            <a:prstGeom prst="roundRect">
              <a:avLst>
                <a:gd name="adj" fmla="val 14341"/>
              </a:avLst>
            </a:prstGeom>
            <a:solidFill>
              <a:schemeClr val="bg1"/>
            </a:solidFill>
            <a:ln>
              <a:noFill/>
            </a:ln>
            <a:effectLst>
              <a:outerShdw blurRad="127000" dist="1270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xmlns="" id="{2F8941D7-5D14-481A-BF1E-DAD1922485D3}"/>
                </a:ext>
              </a:extLst>
            </p:cNvPr>
            <p:cNvSpPr/>
            <p:nvPr/>
          </p:nvSpPr>
          <p:spPr>
            <a:xfrm>
              <a:off x="838200" y="1436474"/>
              <a:ext cx="1997861" cy="1918533"/>
            </a:xfrm>
            <a:prstGeom prst="roundRect">
              <a:avLst>
                <a:gd name="adj" fmla="val 14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97280" rtlCol="0" anchor="t"/>
            <a:lstStyle/>
            <a:p>
              <a:pPr algn="just"/>
              <a:r>
                <a:rPr lang="en-US" sz="1200" b="1" noProof="1" smtClean="0">
                  <a:solidFill>
                    <a:schemeClr val="tx1">
                      <a:lumMod val="50000"/>
                      <a:lumOff val="50000"/>
                    </a:schemeClr>
                  </a:solidFill>
                </a:rPr>
                <a:t>Appeals, Advisories and Notices </a:t>
              </a:r>
              <a:r>
                <a:rPr lang="en-US" sz="1200" noProof="1" smtClean="0">
                  <a:solidFill>
                    <a:schemeClr val="tx1">
                      <a:lumMod val="50000"/>
                      <a:lumOff val="50000"/>
                    </a:schemeClr>
                  </a:solidFill>
                </a:rPr>
                <a:t>issued regarding Mental Health, Psychosocial Concerns and well-being of everyone on the campus.</a:t>
              </a:r>
            </a:p>
            <a:p>
              <a:pPr algn="just"/>
              <a:endParaRPr lang="en-US" sz="1200" noProof="1" smtClean="0">
                <a:solidFill>
                  <a:schemeClr val="tx1">
                    <a:lumMod val="50000"/>
                    <a:lumOff val="50000"/>
                  </a:schemeClr>
                </a:solidFill>
              </a:endParaRPr>
            </a:p>
            <a:p>
              <a:pPr algn="just"/>
              <a:r>
                <a:rPr lang="en-US" sz="1200" b="1" noProof="1" smtClean="0">
                  <a:solidFill>
                    <a:schemeClr val="tx1">
                      <a:lumMod val="50000"/>
                      <a:lumOff val="50000"/>
                    </a:schemeClr>
                  </a:solidFill>
                </a:rPr>
                <a:t>UGC issued advisory on 5th April, 2020 </a:t>
              </a:r>
              <a:r>
                <a:rPr lang="en-US" sz="1200" noProof="1" smtClean="0">
                  <a:solidFill>
                    <a:schemeClr val="tx1">
                      <a:lumMod val="50000"/>
                      <a:lumOff val="50000"/>
                    </a:schemeClr>
                  </a:solidFill>
                </a:rPr>
                <a:t>to address Mental, Psychosocial health &amp; Well-being of Students during and after COVID-19 </a:t>
              </a:r>
            </a:p>
            <a:p>
              <a:pPr algn="just"/>
              <a:r>
                <a:rPr lang="en-US" sz="1200" noProof="1" smtClean="0">
                  <a:solidFill>
                    <a:schemeClr val="tx1">
                      <a:lumMod val="50000"/>
                      <a:lumOff val="50000"/>
                    </a:schemeClr>
                  </a:solidFill>
                </a:rPr>
                <a:t>  </a:t>
              </a:r>
            </a:p>
          </p:txBody>
        </p:sp>
        <p:sp>
          <p:nvSpPr>
            <p:cNvPr id="12" name="Rectangle: Rounded Corners 11">
              <a:extLst>
                <a:ext uri="{FF2B5EF4-FFF2-40B4-BE49-F238E27FC236}">
                  <a16:creationId xmlns:a16="http://schemas.microsoft.com/office/drawing/2014/main" xmlns="" id="{105EB06E-7B05-4FFB-89B8-38B2B17ECFE3}"/>
                </a:ext>
              </a:extLst>
            </p:cNvPr>
            <p:cNvSpPr/>
            <p:nvPr/>
          </p:nvSpPr>
          <p:spPr>
            <a:xfrm>
              <a:off x="838200" y="1330756"/>
              <a:ext cx="1997861" cy="11768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peech Bubble: Rectangle with Corners Rounded 13">
              <a:extLst>
                <a:ext uri="{FF2B5EF4-FFF2-40B4-BE49-F238E27FC236}">
                  <a16:creationId xmlns:a16="http://schemas.microsoft.com/office/drawing/2014/main" xmlns="" id="{B3B22407-F11D-4197-A6D2-891B0C3E71CF}"/>
                </a:ext>
              </a:extLst>
            </p:cNvPr>
            <p:cNvSpPr/>
            <p:nvPr/>
          </p:nvSpPr>
          <p:spPr>
            <a:xfrm>
              <a:off x="838200" y="1510825"/>
              <a:ext cx="1997861" cy="759794"/>
            </a:xfrm>
            <a:prstGeom prst="wedgeRoundRectCallout">
              <a:avLst>
                <a:gd name="adj1" fmla="val -9885"/>
                <a:gd name="adj2" fmla="val 75023"/>
                <a:gd name="adj3" fmla="val 16667"/>
              </a:avLst>
            </a:prstGeom>
            <a:gradFill flip="none" rotWithShape="1">
              <a:gsLst>
                <a:gs pos="0">
                  <a:schemeClr val="accent2">
                    <a:lumMod val="50000"/>
                  </a:schemeClr>
                </a:gs>
                <a:gs pos="100000">
                  <a:schemeClr val="accent2">
                    <a:lumMod val="75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smtClean="0"/>
                <a:t>Appeals, Advices, Notices</a:t>
              </a:r>
              <a:endParaRPr lang="en-US" b="1" dirty="0"/>
            </a:p>
          </p:txBody>
        </p:sp>
      </p:grpSp>
      <p:sp>
        <p:nvSpPr>
          <p:cNvPr id="59" name="Title 1">
            <a:extLst>
              <a:ext uri="{FF2B5EF4-FFF2-40B4-BE49-F238E27FC236}">
                <a16:creationId xmlns="" xmlns:a16="http://schemas.microsoft.com/office/drawing/2014/main" id="{2C2BFAE1-45D3-4B3B-81D2-0BF25FA84FB8}"/>
              </a:ext>
            </a:extLst>
          </p:cNvPr>
          <p:cNvSpPr>
            <a:spLocks noGrp="1"/>
          </p:cNvSpPr>
          <p:nvPr>
            <p:ph type="title"/>
          </p:nvPr>
        </p:nvSpPr>
        <p:spPr>
          <a:xfrm>
            <a:off x="628650" y="122611"/>
            <a:ext cx="7886700" cy="554292"/>
          </a:xfrm>
        </p:spPr>
        <p:txBody>
          <a:bodyPr>
            <a:normAutofit/>
          </a:bodyPr>
          <a:lstStyle/>
          <a:p>
            <a:pPr algn="ctr"/>
            <a:r>
              <a:rPr sz="3000" smtClean="0">
                <a:solidFill>
                  <a:schemeClr val="dk1"/>
                </a:solidFill>
                <a:latin typeface="Helvetica"/>
                <a:cs typeface="Adobe Arabic" pitchFamily="18" charset="-78"/>
              </a:rPr>
              <a:t>Ongoing Activities (6)</a:t>
            </a:r>
            <a:endParaRPr lang="en-US" sz="3000" dirty="0">
              <a:latin typeface="Helvetica"/>
            </a:endParaRPr>
          </a:p>
        </p:txBody>
      </p:sp>
      <p:sp>
        <p:nvSpPr>
          <p:cNvPr id="60"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sz="2000" b="1" dirty="0" smtClean="0">
                <a:solidFill>
                  <a:schemeClr val="tx2"/>
                </a:solidFill>
                <a:latin typeface="Arial"/>
                <a:ea typeface="Arial Unicode MS"/>
                <a:cs typeface="Arial" pitchFamily="34" charset="0"/>
              </a:rPr>
              <a:t>UGC</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sp>
        <p:nvSpPr>
          <p:cNvPr id="61" name="Rectangle 60"/>
          <p:cNvSpPr/>
          <p:nvPr/>
        </p:nvSpPr>
        <p:spPr>
          <a:xfrm>
            <a:off x="3357554" y="2214560"/>
            <a:ext cx="2357454" cy="2677656"/>
          </a:xfrm>
          <a:prstGeom prst="rect">
            <a:avLst/>
          </a:prstGeom>
        </p:spPr>
        <p:txBody>
          <a:bodyPr wrap="square">
            <a:spAutoFit/>
          </a:bodyPr>
          <a:lstStyle/>
          <a:p>
            <a:r>
              <a:rPr lang="en-US" sz="1200" noProof="1" smtClean="0">
                <a:solidFill>
                  <a:schemeClr val="tx1">
                    <a:lumMod val="50000"/>
                    <a:lumOff val="50000"/>
                  </a:schemeClr>
                </a:solidFill>
              </a:rPr>
              <a:t>As a part </a:t>
            </a:r>
            <a:r>
              <a:rPr lang="en-US" sz="1200" b="1" noProof="1" smtClean="0">
                <a:solidFill>
                  <a:schemeClr val="tx1">
                    <a:lumMod val="50000"/>
                    <a:lumOff val="50000"/>
                  </a:schemeClr>
                </a:solidFill>
              </a:rPr>
              <a:t>of Fit India Campaign</a:t>
            </a:r>
            <a:r>
              <a:rPr lang="en-US" sz="1200" noProof="1" smtClean="0">
                <a:solidFill>
                  <a:schemeClr val="tx1">
                    <a:lumMod val="50000"/>
                    <a:lumOff val="50000"/>
                  </a:schemeClr>
                </a:solidFill>
              </a:rPr>
              <a:t>, UGC has issued guidelines for physical and mental fitness of students, faculty and staff:</a:t>
            </a:r>
          </a:p>
          <a:p>
            <a:pPr marL="228600" indent="-228600">
              <a:buFont typeface="+mj-lt"/>
              <a:buAutoNum type="arabicPeriod"/>
            </a:pPr>
            <a:r>
              <a:rPr lang="en-US" sz="1200" noProof="1" smtClean="0">
                <a:solidFill>
                  <a:schemeClr val="tx1">
                    <a:lumMod val="50000"/>
                    <a:lumOff val="50000"/>
                  </a:schemeClr>
                </a:solidFill>
              </a:rPr>
              <a:t>It suggested a </a:t>
            </a:r>
            <a:r>
              <a:rPr lang="en-US" sz="1200" b="1" noProof="1" smtClean="0">
                <a:solidFill>
                  <a:schemeClr val="tx1">
                    <a:lumMod val="50000"/>
                    <a:lumOff val="50000"/>
                  </a:schemeClr>
                </a:solidFill>
              </a:rPr>
              <a:t>wide range of physical, sports, cycling, walking, yoga, meditation </a:t>
            </a:r>
            <a:r>
              <a:rPr lang="en-US" sz="1200" noProof="1" smtClean="0">
                <a:solidFill>
                  <a:schemeClr val="tx1">
                    <a:lumMod val="50000"/>
                    <a:lumOff val="50000"/>
                  </a:schemeClr>
                </a:solidFill>
              </a:rPr>
              <a:t>and other fitness activities.</a:t>
            </a:r>
          </a:p>
          <a:p>
            <a:pPr marL="228600" indent="-228600">
              <a:buFont typeface="+mj-lt"/>
              <a:buAutoNum type="arabicPeriod"/>
            </a:pPr>
            <a:r>
              <a:rPr lang="en-US" sz="1200" noProof="1" smtClean="0">
                <a:solidFill>
                  <a:schemeClr val="tx1">
                    <a:lumMod val="50000"/>
                    <a:lumOff val="50000"/>
                  </a:schemeClr>
                </a:solidFill>
              </a:rPr>
              <a:t>Emphasized on </a:t>
            </a:r>
            <a:r>
              <a:rPr lang="en-US" sz="1200" b="1" noProof="1" smtClean="0">
                <a:solidFill>
                  <a:schemeClr val="tx1">
                    <a:lumMod val="50000"/>
                    <a:lumOff val="50000"/>
                  </a:schemeClr>
                </a:solidFill>
              </a:rPr>
              <a:t>awareness or sensitization workshops</a:t>
            </a:r>
            <a:r>
              <a:rPr lang="en-US" sz="1200" noProof="1" smtClean="0">
                <a:solidFill>
                  <a:schemeClr val="tx1">
                    <a:lumMod val="50000"/>
                    <a:lumOff val="50000"/>
                  </a:schemeClr>
                </a:solidFill>
              </a:rPr>
              <a:t> on </a:t>
            </a:r>
            <a:r>
              <a:rPr lang="en-US" sz="1200" b="1" noProof="1" smtClean="0">
                <a:solidFill>
                  <a:schemeClr val="tx1">
                    <a:lumMod val="50000"/>
                    <a:lumOff val="50000"/>
                  </a:schemeClr>
                </a:solidFill>
              </a:rPr>
              <a:t>depression, anxiety and stress management</a:t>
            </a:r>
            <a:r>
              <a:rPr lang="en-US" sz="1200" noProof="1" smtClean="0">
                <a:solidFill>
                  <a:schemeClr val="tx1">
                    <a:lumMod val="50000"/>
                    <a:lumOff val="50000"/>
                  </a:schemeClr>
                </a:solidFill>
              </a:rPr>
              <a:t>.</a:t>
            </a:r>
          </a:p>
          <a:p>
            <a:pPr marL="228600" indent="-228600">
              <a:buFont typeface="+mj-lt"/>
              <a:buAutoNum type="arabicPeriod"/>
            </a:pPr>
            <a:r>
              <a:rPr lang="en-US" sz="1200" noProof="1" smtClean="0">
                <a:solidFill>
                  <a:schemeClr val="tx1">
                    <a:lumMod val="50000"/>
                    <a:lumOff val="50000"/>
                  </a:schemeClr>
                </a:solidFill>
              </a:rPr>
              <a:t>Highlighted </a:t>
            </a:r>
            <a:r>
              <a:rPr lang="en-US" sz="1200" b="1" noProof="1" smtClean="0">
                <a:solidFill>
                  <a:schemeClr val="tx1">
                    <a:lumMod val="50000"/>
                    <a:lumOff val="50000"/>
                  </a:schemeClr>
                </a:solidFill>
              </a:rPr>
              <a:t>balanced nutritional diet</a:t>
            </a:r>
          </a:p>
        </p:txBody>
      </p:sp>
      <p:sp>
        <p:nvSpPr>
          <p:cNvPr id="62" name="Rectangle 61"/>
          <p:cNvSpPr/>
          <p:nvPr/>
        </p:nvSpPr>
        <p:spPr>
          <a:xfrm>
            <a:off x="6357950" y="2000246"/>
            <a:ext cx="2500330" cy="3100849"/>
          </a:xfrm>
          <a:prstGeom prst="rect">
            <a:avLst/>
          </a:prstGeom>
        </p:spPr>
        <p:txBody>
          <a:bodyPr wrap="square">
            <a:spAutoFit/>
          </a:bodyPr>
          <a:lstStyle/>
          <a:p>
            <a:pPr marL="228600" indent="-228600" algn="just">
              <a:buFont typeface="+mj-lt"/>
              <a:buAutoNum type="arabicPeriod"/>
            </a:pPr>
            <a:r>
              <a:rPr lang="en-US" sz="1150" noProof="1" smtClean="0">
                <a:solidFill>
                  <a:schemeClr val="tx1">
                    <a:lumMod val="50000"/>
                    <a:lumOff val="50000"/>
                  </a:schemeClr>
                </a:solidFill>
              </a:rPr>
              <a:t>Set up </a:t>
            </a:r>
            <a:r>
              <a:rPr lang="en-US" sz="1150" b="1" noProof="1" smtClean="0">
                <a:solidFill>
                  <a:schemeClr val="tx1">
                    <a:lumMod val="50000"/>
                    <a:lumOff val="50000"/>
                  </a:schemeClr>
                </a:solidFill>
              </a:rPr>
              <a:t>helpline for mental health</a:t>
            </a:r>
            <a:r>
              <a:rPr lang="en-US" sz="1150" noProof="1" smtClean="0">
                <a:solidFill>
                  <a:schemeClr val="tx1">
                    <a:lumMod val="50000"/>
                    <a:lumOff val="50000"/>
                  </a:schemeClr>
                </a:solidFill>
              </a:rPr>
              <a:t>, psychosocial concerns, to be regularly </a:t>
            </a:r>
            <a:r>
              <a:rPr lang="en-US" sz="1150" b="1" noProof="1" smtClean="0">
                <a:solidFill>
                  <a:schemeClr val="tx1">
                    <a:lumMod val="50000"/>
                    <a:lumOff val="50000"/>
                  </a:schemeClr>
                </a:solidFill>
              </a:rPr>
              <a:t>monitored by counsellors </a:t>
            </a:r>
            <a:r>
              <a:rPr lang="en-US" sz="1150" noProof="1" smtClean="0">
                <a:solidFill>
                  <a:schemeClr val="tx1">
                    <a:lumMod val="50000"/>
                    <a:lumOff val="50000"/>
                  </a:schemeClr>
                </a:solidFill>
              </a:rPr>
              <a:t>and identified faculty members</a:t>
            </a:r>
          </a:p>
          <a:p>
            <a:pPr marL="228600" indent="-228600" algn="just">
              <a:buFont typeface="+mj-lt"/>
              <a:buAutoNum type="arabicPeriod"/>
            </a:pPr>
            <a:r>
              <a:rPr lang="en-US" sz="1150" b="1" noProof="1" smtClean="0">
                <a:solidFill>
                  <a:schemeClr val="tx1">
                    <a:lumMod val="50000"/>
                    <a:lumOff val="50000"/>
                  </a:schemeClr>
                </a:solidFill>
              </a:rPr>
              <a:t>Regular mentoring of students </a:t>
            </a:r>
            <a:r>
              <a:rPr lang="en-US" sz="1150" noProof="1" smtClean="0">
                <a:solidFill>
                  <a:schemeClr val="tx1">
                    <a:lumMod val="50000"/>
                    <a:lumOff val="50000"/>
                  </a:schemeClr>
                </a:solidFill>
              </a:rPr>
              <a:t>through interaction via e-mails, </a:t>
            </a:r>
            <a:r>
              <a:rPr lang="en-US" sz="1150" b="1" noProof="1" smtClean="0">
                <a:solidFill>
                  <a:schemeClr val="tx1">
                    <a:lumMod val="50000"/>
                    <a:lumOff val="50000"/>
                  </a:schemeClr>
                </a:solidFill>
              </a:rPr>
              <a:t>telephones, digital and social media platforms</a:t>
            </a:r>
          </a:p>
          <a:p>
            <a:pPr marL="228600" indent="-228600" algn="just">
              <a:buFont typeface="+mj-lt"/>
              <a:buAutoNum type="arabicPeriod"/>
            </a:pPr>
            <a:r>
              <a:rPr lang="en-US" sz="1150" b="1" noProof="1" smtClean="0">
                <a:solidFill>
                  <a:schemeClr val="tx1">
                    <a:lumMod val="50000"/>
                    <a:lumOff val="50000"/>
                  </a:schemeClr>
                </a:solidFill>
              </a:rPr>
              <a:t>Form COVID-19 help groups </a:t>
            </a:r>
            <a:r>
              <a:rPr lang="en-US" sz="1150" noProof="1" smtClean="0">
                <a:solidFill>
                  <a:schemeClr val="tx1">
                    <a:lumMod val="50000"/>
                    <a:lumOff val="50000"/>
                  </a:schemeClr>
                </a:solidFill>
              </a:rPr>
              <a:t>of students to </a:t>
            </a:r>
            <a:r>
              <a:rPr lang="en-US" sz="1150" b="1" noProof="1" smtClean="0">
                <a:solidFill>
                  <a:schemeClr val="tx1">
                    <a:lumMod val="50000"/>
                    <a:lumOff val="50000"/>
                  </a:schemeClr>
                </a:solidFill>
              </a:rPr>
              <a:t>identify fellow students </a:t>
            </a:r>
            <a:r>
              <a:rPr lang="en-US" sz="1150" noProof="1" smtClean="0">
                <a:solidFill>
                  <a:schemeClr val="tx1">
                    <a:lumMod val="50000"/>
                    <a:lumOff val="50000"/>
                  </a:schemeClr>
                </a:solidFill>
              </a:rPr>
              <a:t>in need of help and provide immediate necessary help</a:t>
            </a:r>
          </a:p>
          <a:p>
            <a:pPr marL="228600" indent="-228600" algn="just">
              <a:buFont typeface="+mj-lt"/>
              <a:buAutoNum type="arabicPeriod"/>
            </a:pPr>
            <a:r>
              <a:rPr lang="en-US" sz="1150" b="1" noProof="1" smtClean="0">
                <a:solidFill>
                  <a:schemeClr val="tx1">
                    <a:lumMod val="50000"/>
                    <a:lumOff val="50000"/>
                  </a:schemeClr>
                </a:solidFill>
              </a:rPr>
              <a:t>Sharing of available practical tips from MoHFW</a:t>
            </a:r>
            <a:r>
              <a:rPr lang="en-US" sz="1150" noProof="1" smtClean="0">
                <a:solidFill>
                  <a:schemeClr val="tx1">
                    <a:lumMod val="50000"/>
                    <a:lumOff val="50000"/>
                  </a:schemeClr>
                </a:solidFill>
              </a:rPr>
              <a:t>, Youtube and other sources to take care of mental health</a:t>
            </a:r>
          </a:p>
        </p:txBody>
      </p:sp>
    </p:spTree>
    <p:extLst>
      <p:ext uri="{BB962C8B-B14F-4D97-AF65-F5344CB8AC3E}">
        <p14:creationId xmlns:p14="http://schemas.microsoft.com/office/powerpoint/2010/main" xmlns="" val="3649868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6">
            <a:extLst>
              <a:ext uri="{FF2B5EF4-FFF2-40B4-BE49-F238E27FC236}">
                <a16:creationId xmlns:a16="http://schemas.microsoft.com/office/drawing/2014/main" xmlns="" id="{65E4A819-7044-4EEB-8D3B-EC26C2928B59}"/>
              </a:ext>
            </a:extLst>
          </p:cNvPr>
          <p:cNvGrpSpPr/>
          <p:nvPr/>
        </p:nvGrpSpPr>
        <p:grpSpPr>
          <a:xfrm>
            <a:off x="1571604" y="1054496"/>
            <a:ext cx="6000793" cy="3946146"/>
            <a:chOff x="310463" y="1394256"/>
            <a:chExt cx="3166422" cy="4607711"/>
          </a:xfrm>
        </p:grpSpPr>
        <p:sp>
          <p:nvSpPr>
            <p:cNvPr id="10" name="Rectangle: Rounded Corners 9">
              <a:extLst>
                <a:ext uri="{FF2B5EF4-FFF2-40B4-BE49-F238E27FC236}">
                  <a16:creationId xmlns:a16="http://schemas.microsoft.com/office/drawing/2014/main" xmlns="" id="{2355A130-800C-4C7C-A84F-C2970375456E}"/>
                </a:ext>
              </a:extLst>
            </p:cNvPr>
            <p:cNvSpPr/>
            <p:nvPr/>
          </p:nvSpPr>
          <p:spPr>
            <a:xfrm>
              <a:off x="878176" y="1394256"/>
              <a:ext cx="1917906" cy="4546599"/>
            </a:xfrm>
            <a:prstGeom prst="roundRect">
              <a:avLst>
                <a:gd name="adj" fmla="val 14341"/>
              </a:avLst>
            </a:prstGeom>
            <a:solidFill>
              <a:schemeClr val="bg1"/>
            </a:solidFill>
            <a:ln>
              <a:noFill/>
            </a:ln>
            <a:effectLst>
              <a:outerShdw blurRad="127000" dist="127000" dir="2700000" algn="tl"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xmlns="" id="{2F8941D7-5D14-481A-BF1E-DAD1922485D3}"/>
                </a:ext>
              </a:extLst>
            </p:cNvPr>
            <p:cNvSpPr/>
            <p:nvPr/>
          </p:nvSpPr>
          <p:spPr>
            <a:xfrm>
              <a:off x="574331" y="1581000"/>
              <a:ext cx="2638685" cy="4420967"/>
            </a:xfrm>
            <a:prstGeom prst="roundRect">
              <a:avLst>
                <a:gd name="adj" fmla="val 14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097280" rtlCol="0" anchor="t"/>
            <a:lstStyle/>
            <a:p>
              <a:pPr algn="just">
                <a:buFont typeface="Arial" pitchFamily="34" charset="0"/>
                <a:buChar char="•"/>
              </a:pPr>
              <a:r>
                <a:rPr lang="en-US" sz="1400" dirty="0" smtClean="0">
                  <a:solidFill>
                    <a:schemeClr val="accent1">
                      <a:lumMod val="60000"/>
                      <a:lumOff val="40000"/>
                    </a:schemeClr>
                  </a:solidFill>
                  <a:cs typeface="Adobe Arabic" pitchFamily="18" charset="-78"/>
                </a:rPr>
                <a:t>UGC </a:t>
              </a:r>
              <a:r>
                <a:rPr lang="en-US" sz="1400" b="1" dirty="0" smtClean="0">
                  <a:solidFill>
                    <a:schemeClr val="accent1">
                      <a:lumMod val="60000"/>
                      <a:lumOff val="40000"/>
                    </a:schemeClr>
                  </a:solidFill>
                  <a:cs typeface="Adobe Arabic" pitchFamily="18" charset="-78"/>
                </a:rPr>
                <a:t>help line number 1800-111-657 </a:t>
              </a:r>
              <a:r>
                <a:rPr lang="en-US" sz="1400" dirty="0" smtClean="0">
                  <a:solidFill>
                    <a:schemeClr val="accent1">
                      <a:lumMod val="60000"/>
                      <a:lumOff val="40000"/>
                    </a:schemeClr>
                  </a:solidFill>
                  <a:cs typeface="Adobe Arabic" pitchFamily="18" charset="-78"/>
                </a:rPr>
                <a:t>has been made functional to address the grievances/ concerns of the students arising due to COVID-19 pandemic.</a:t>
              </a:r>
            </a:p>
            <a:p>
              <a:pPr algn="just">
                <a:buFont typeface="Arial" pitchFamily="34" charset="0"/>
                <a:buChar char="•"/>
              </a:pPr>
              <a:endParaRPr lang="en-US" sz="1200" dirty="0" smtClean="0">
                <a:solidFill>
                  <a:schemeClr val="accent1">
                    <a:lumMod val="60000"/>
                    <a:lumOff val="40000"/>
                  </a:schemeClr>
                </a:solidFill>
                <a:cs typeface="Adobe Arabic" pitchFamily="18" charset="-78"/>
              </a:endParaRPr>
            </a:p>
            <a:p>
              <a:pPr algn="just">
                <a:buFont typeface="Arial" pitchFamily="34" charset="0"/>
                <a:buChar char="•"/>
              </a:pPr>
              <a:r>
                <a:rPr lang="en-US" sz="1400" dirty="0" smtClean="0">
                  <a:solidFill>
                    <a:schemeClr val="accent1">
                      <a:lumMod val="60000"/>
                      <a:lumOff val="40000"/>
                    </a:schemeClr>
                  </a:solidFill>
                  <a:cs typeface="Adobe Arabic" pitchFamily="18" charset="-78"/>
                </a:rPr>
                <a:t>An </a:t>
              </a:r>
              <a:r>
                <a:rPr lang="en-US" sz="1400" b="1" dirty="0" smtClean="0">
                  <a:solidFill>
                    <a:schemeClr val="accent1">
                      <a:lumMod val="60000"/>
                      <a:lumOff val="40000"/>
                    </a:schemeClr>
                  </a:solidFill>
                  <a:cs typeface="Adobe Arabic" pitchFamily="18" charset="-78"/>
                </a:rPr>
                <a:t>email covid19help.ugc@gov.in </a:t>
              </a:r>
              <a:r>
                <a:rPr lang="en-US" sz="1400" dirty="0" smtClean="0">
                  <a:solidFill>
                    <a:schemeClr val="accent1">
                      <a:lumMod val="60000"/>
                      <a:lumOff val="40000"/>
                    </a:schemeClr>
                  </a:solidFill>
                  <a:cs typeface="Adobe Arabic" pitchFamily="18" charset="-78"/>
                </a:rPr>
                <a:t>created for students to send their concerns/ grievances arising due to COVID-19.</a:t>
              </a:r>
            </a:p>
            <a:p>
              <a:pPr algn="just">
                <a:buFont typeface="Arial" pitchFamily="34" charset="0"/>
                <a:buChar char="•"/>
              </a:pPr>
              <a:endParaRPr lang="en-US" sz="1200" dirty="0" smtClean="0">
                <a:solidFill>
                  <a:schemeClr val="accent1">
                    <a:lumMod val="60000"/>
                    <a:lumOff val="40000"/>
                  </a:schemeClr>
                </a:solidFill>
                <a:cs typeface="Adobe Arabic" pitchFamily="18" charset="-78"/>
              </a:endParaRPr>
            </a:p>
            <a:p>
              <a:pPr algn="just">
                <a:buFont typeface="Arial" pitchFamily="34" charset="0"/>
                <a:buChar char="•"/>
              </a:pPr>
              <a:r>
                <a:rPr lang="en-US" sz="1400" b="1" dirty="0" smtClean="0">
                  <a:solidFill>
                    <a:schemeClr val="accent1">
                      <a:lumMod val="60000"/>
                      <a:lumOff val="40000"/>
                    </a:schemeClr>
                  </a:solidFill>
                  <a:cs typeface="Adobe Arabic" pitchFamily="18" charset="-78"/>
                </a:rPr>
                <a:t>Online Students Grievance </a:t>
              </a:r>
              <a:r>
                <a:rPr lang="en-US" sz="1400" b="1" dirty="0" err="1" smtClean="0">
                  <a:solidFill>
                    <a:schemeClr val="accent1">
                      <a:lumMod val="60000"/>
                      <a:lumOff val="40000"/>
                    </a:schemeClr>
                  </a:solidFill>
                  <a:cs typeface="Adobe Arabic" pitchFamily="18" charset="-78"/>
                </a:rPr>
                <a:t>Redressal</a:t>
              </a:r>
              <a:r>
                <a:rPr lang="en-US" sz="1400" b="1" dirty="0" smtClean="0">
                  <a:solidFill>
                    <a:schemeClr val="accent1">
                      <a:lumMod val="60000"/>
                      <a:lumOff val="40000"/>
                    </a:schemeClr>
                  </a:solidFill>
                  <a:cs typeface="Adobe Arabic" pitchFamily="18" charset="-78"/>
                </a:rPr>
                <a:t> Portal </a:t>
              </a:r>
              <a:r>
                <a:rPr lang="en-US" sz="1400" dirty="0" smtClean="0">
                  <a:solidFill>
                    <a:schemeClr val="accent1">
                      <a:lumMod val="60000"/>
                      <a:lumOff val="40000"/>
                    </a:schemeClr>
                  </a:solidFill>
                  <a:cs typeface="Adobe Arabic" pitchFamily="18" charset="-78"/>
                </a:rPr>
                <a:t>of UGC at  </a:t>
              </a:r>
              <a:r>
                <a:rPr lang="en-US" sz="1400" b="1" dirty="0" smtClean="0">
                  <a:solidFill>
                    <a:schemeClr val="accent1">
                      <a:lumMod val="60000"/>
                      <a:lumOff val="40000"/>
                    </a:schemeClr>
                  </a:solidFill>
                  <a:cs typeface="Adobe Arabic" pitchFamily="18" charset="-78"/>
                  <a:hlinkClick r:id="rId3"/>
                </a:rPr>
                <a:t>https://www.ugc.ac.in/grievance/student_reg.aspx</a:t>
              </a:r>
              <a:endParaRPr lang="en-US" sz="1400" b="1" dirty="0" smtClean="0">
                <a:solidFill>
                  <a:schemeClr val="accent1">
                    <a:lumMod val="60000"/>
                    <a:lumOff val="40000"/>
                  </a:schemeClr>
                </a:solidFill>
                <a:cs typeface="Adobe Arabic" pitchFamily="18" charset="-78"/>
              </a:endParaRPr>
            </a:p>
            <a:p>
              <a:pPr algn="just">
                <a:buFont typeface="Arial" pitchFamily="34" charset="0"/>
                <a:buChar char="•"/>
              </a:pPr>
              <a:endParaRPr lang="en-US" sz="1200" b="1" dirty="0" smtClean="0">
                <a:solidFill>
                  <a:schemeClr val="accent1">
                    <a:lumMod val="60000"/>
                    <a:lumOff val="40000"/>
                  </a:schemeClr>
                </a:solidFill>
                <a:cs typeface="Adobe Arabic" pitchFamily="18" charset="-78"/>
              </a:endParaRPr>
            </a:p>
            <a:p>
              <a:pPr algn="just">
                <a:buFont typeface="Arial" pitchFamily="34" charset="0"/>
                <a:buChar char="•"/>
              </a:pPr>
              <a:r>
                <a:rPr lang="en-US" sz="1400" dirty="0" smtClean="0">
                  <a:solidFill>
                    <a:schemeClr val="accent1">
                      <a:lumMod val="60000"/>
                      <a:lumOff val="40000"/>
                    </a:schemeClr>
                  </a:solidFill>
                  <a:cs typeface="Adobe Arabic" pitchFamily="18" charset="-78"/>
                </a:rPr>
                <a:t>A </a:t>
              </a:r>
              <a:r>
                <a:rPr lang="en-US" sz="1400" b="1" dirty="0" smtClean="0">
                  <a:solidFill>
                    <a:schemeClr val="accent1">
                      <a:lumMod val="60000"/>
                      <a:lumOff val="40000"/>
                    </a:schemeClr>
                  </a:solidFill>
                  <a:cs typeface="Adobe Arabic" pitchFamily="18" charset="-78"/>
                </a:rPr>
                <a:t>Task Force </a:t>
              </a:r>
              <a:r>
                <a:rPr lang="en-US" sz="1400" dirty="0" smtClean="0">
                  <a:solidFill>
                    <a:schemeClr val="accent1">
                      <a:lumMod val="60000"/>
                      <a:lumOff val="40000"/>
                    </a:schemeClr>
                  </a:solidFill>
                  <a:cs typeface="Adobe Arabic" pitchFamily="18" charset="-78"/>
                </a:rPr>
                <a:t>has also been constituted to monitor students concerns/ grievances and address them accordingly.</a:t>
              </a:r>
            </a:p>
            <a:p>
              <a:pPr algn="just"/>
              <a:endParaRPr lang="en-US" sz="1100" noProof="1" smtClean="0">
                <a:solidFill>
                  <a:schemeClr val="bg1">
                    <a:lumMod val="50000"/>
                  </a:schemeClr>
                </a:solidFill>
              </a:endParaRPr>
            </a:p>
          </p:txBody>
        </p:sp>
        <p:sp>
          <p:nvSpPr>
            <p:cNvPr id="12" name="Rectangle: Rounded Corners 11">
              <a:extLst>
                <a:ext uri="{FF2B5EF4-FFF2-40B4-BE49-F238E27FC236}">
                  <a16:creationId xmlns:a16="http://schemas.microsoft.com/office/drawing/2014/main" xmlns="" id="{105EB06E-7B05-4FFB-89B8-38B2B17ECFE3}"/>
                </a:ext>
              </a:extLst>
            </p:cNvPr>
            <p:cNvSpPr/>
            <p:nvPr/>
          </p:nvSpPr>
          <p:spPr>
            <a:xfrm>
              <a:off x="310463" y="1405107"/>
              <a:ext cx="3166422" cy="117686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sp>
        <p:nvSpPr>
          <p:cNvPr id="59" name="Title 1">
            <a:extLst>
              <a:ext uri="{FF2B5EF4-FFF2-40B4-BE49-F238E27FC236}">
                <a16:creationId xmlns="" xmlns:a16="http://schemas.microsoft.com/office/drawing/2014/main" id="{2C2BFAE1-45D3-4B3B-81D2-0BF25FA84FB8}"/>
              </a:ext>
            </a:extLst>
          </p:cNvPr>
          <p:cNvSpPr>
            <a:spLocks noGrp="1"/>
          </p:cNvSpPr>
          <p:nvPr>
            <p:ph type="title"/>
          </p:nvPr>
        </p:nvSpPr>
        <p:spPr>
          <a:xfrm>
            <a:off x="628650" y="122611"/>
            <a:ext cx="7886700" cy="554292"/>
          </a:xfrm>
        </p:spPr>
        <p:txBody>
          <a:bodyPr>
            <a:normAutofit/>
          </a:bodyPr>
          <a:lstStyle/>
          <a:p>
            <a:pPr algn="ctr"/>
            <a:r>
              <a:rPr sz="3000" smtClean="0">
                <a:solidFill>
                  <a:schemeClr val="dk1"/>
                </a:solidFill>
                <a:latin typeface="Helvetica"/>
                <a:cs typeface="Adobe Arabic" pitchFamily="18" charset="-78"/>
              </a:rPr>
              <a:t>Ongoing Activities (6) Continued</a:t>
            </a:r>
            <a:r>
              <a:rPr lang="en-US" sz="3000" dirty="0" smtClean="0">
                <a:solidFill>
                  <a:schemeClr val="dk1"/>
                </a:solidFill>
                <a:latin typeface="Helvetica"/>
                <a:cs typeface="Adobe Arabic" pitchFamily="18" charset="-78"/>
              </a:rPr>
              <a:t>…</a:t>
            </a:r>
            <a:endParaRPr lang="en-US" sz="3000" dirty="0">
              <a:latin typeface="Helvetica"/>
            </a:endParaRPr>
          </a:p>
        </p:txBody>
      </p:sp>
      <p:sp>
        <p:nvSpPr>
          <p:cNvPr id="60"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sz="2000" b="1" dirty="0" smtClean="0">
                <a:solidFill>
                  <a:schemeClr val="tx2"/>
                </a:solidFill>
                <a:latin typeface="Arial"/>
                <a:ea typeface="Arial Unicode MS"/>
                <a:cs typeface="Arial" pitchFamily="34" charset="0"/>
              </a:rPr>
              <a:t>UGC</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sp>
        <p:nvSpPr>
          <p:cNvPr id="27" name="Speech Bubble: Rectangle with Corners Rounded 13">
            <a:extLst>
              <a:ext uri="{FF2B5EF4-FFF2-40B4-BE49-F238E27FC236}">
                <a16:creationId xmlns:a16="http://schemas.microsoft.com/office/drawing/2014/main" xmlns="" id="{B3B22407-F11D-4197-A6D2-891B0C3E71CF}"/>
              </a:ext>
            </a:extLst>
          </p:cNvPr>
          <p:cNvSpPr/>
          <p:nvPr/>
        </p:nvSpPr>
        <p:spPr>
          <a:xfrm>
            <a:off x="2571736" y="1206666"/>
            <a:ext cx="3786214" cy="1007894"/>
          </a:xfrm>
          <a:prstGeom prst="wedgeRoundRectCallout">
            <a:avLst>
              <a:gd name="adj1" fmla="val -9885"/>
              <a:gd name="adj2" fmla="val 75023"/>
              <a:gd name="adj3" fmla="val 16667"/>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dirty="0" smtClean="0">
                <a:cs typeface="Adobe Arabic" pitchFamily="18" charset="-78"/>
              </a:rPr>
              <a:t>Initiatives for </a:t>
            </a:r>
            <a:r>
              <a:rPr lang="en-US" sz="2000" dirty="0" err="1" smtClean="0">
                <a:cs typeface="Adobe Arabic" pitchFamily="18" charset="-78"/>
              </a:rPr>
              <a:t>Redressal</a:t>
            </a:r>
            <a:r>
              <a:rPr lang="en-US" sz="2000" dirty="0" smtClean="0">
                <a:cs typeface="Adobe Arabic" pitchFamily="18" charset="-78"/>
              </a:rPr>
              <a:t> of Student Grievances</a:t>
            </a:r>
            <a:endParaRPr lang="en-US" sz="2000" b="1" dirty="0"/>
          </a:p>
        </p:txBody>
      </p:sp>
      <p:sp>
        <p:nvSpPr>
          <p:cNvPr id="29" name="Google Shape;805;p39"/>
          <p:cNvSpPr/>
          <p:nvPr/>
        </p:nvSpPr>
        <p:spPr>
          <a:xfrm>
            <a:off x="428596" y="1592175"/>
            <a:ext cx="571504" cy="550947"/>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0" name="Google Shape;811;p39"/>
          <p:cNvSpPr/>
          <p:nvPr/>
        </p:nvSpPr>
        <p:spPr>
          <a:xfrm>
            <a:off x="428596" y="2428874"/>
            <a:ext cx="500066" cy="500066"/>
          </a:xfrm>
          <a:custGeom>
            <a:avLst/>
            <a:gdLst/>
            <a:ahLst/>
            <a:cxnLst/>
            <a:rect l="l" t="t" r="r" b="b"/>
            <a:pathLst>
              <a:path w="19126" h="18518" extrusionOk="0">
                <a:moveTo>
                  <a:pt x="10098" y="2409"/>
                </a:moveTo>
                <a:lnTo>
                  <a:pt x="10512" y="2701"/>
                </a:lnTo>
                <a:lnTo>
                  <a:pt x="10074" y="2969"/>
                </a:lnTo>
                <a:lnTo>
                  <a:pt x="9636" y="3285"/>
                </a:lnTo>
                <a:lnTo>
                  <a:pt x="9198" y="3602"/>
                </a:lnTo>
                <a:lnTo>
                  <a:pt x="8760" y="3918"/>
                </a:lnTo>
                <a:lnTo>
                  <a:pt x="8517" y="4040"/>
                </a:lnTo>
                <a:lnTo>
                  <a:pt x="8249" y="4234"/>
                </a:lnTo>
                <a:lnTo>
                  <a:pt x="7981" y="4429"/>
                </a:lnTo>
                <a:lnTo>
                  <a:pt x="7884" y="4551"/>
                </a:lnTo>
                <a:lnTo>
                  <a:pt x="7811" y="4672"/>
                </a:lnTo>
                <a:lnTo>
                  <a:pt x="7349" y="4672"/>
                </a:lnTo>
                <a:lnTo>
                  <a:pt x="6814" y="4697"/>
                </a:lnTo>
                <a:lnTo>
                  <a:pt x="7081" y="4526"/>
                </a:lnTo>
                <a:lnTo>
                  <a:pt x="7641" y="4161"/>
                </a:lnTo>
                <a:lnTo>
                  <a:pt x="8200" y="3796"/>
                </a:lnTo>
                <a:lnTo>
                  <a:pt x="8784" y="3480"/>
                </a:lnTo>
                <a:lnTo>
                  <a:pt x="9320" y="3115"/>
                </a:lnTo>
                <a:lnTo>
                  <a:pt x="9539" y="2969"/>
                </a:lnTo>
                <a:lnTo>
                  <a:pt x="9758" y="2823"/>
                </a:lnTo>
                <a:lnTo>
                  <a:pt x="9952" y="2628"/>
                </a:lnTo>
                <a:lnTo>
                  <a:pt x="10025" y="2531"/>
                </a:lnTo>
                <a:lnTo>
                  <a:pt x="10074" y="2409"/>
                </a:lnTo>
                <a:close/>
                <a:moveTo>
                  <a:pt x="10804" y="2847"/>
                </a:moveTo>
                <a:lnTo>
                  <a:pt x="11193" y="3115"/>
                </a:lnTo>
                <a:lnTo>
                  <a:pt x="10974" y="3237"/>
                </a:lnTo>
                <a:lnTo>
                  <a:pt x="10755" y="3407"/>
                </a:lnTo>
                <a:lnTo>
                  <a:pt x="10561" y="3577"/>
                </a:lnTo>
                <a:lnTo>
                  <a:pt x="10366" y="3723"/>
                </a:lnTo>
                <a:lnTo>
                  <a:pt x="9709" y="4161"/>
                </a:lnTo>
                <a:lnTo>
                  <a:pt x="9368" y="4429"/>
                </a:lnTo>
                <a:lnTo>
                  <a:pt x="9222" y="4551"/>
                </a:lnTo>
                <a:lnTo>
                  <a:pt x="9101" y="4721"/>
                </a:lnTo>
                <a:lnTo>
                  <a:pt x="8176" y="4672"/>
                </a:lnTo>
                <a:lnTo>
                  <a:pt x="8322" y="4551"/>
                </a:lnTo>
                <a:lnTo>
                  <a:pt x="8663" y="4332"/>
                </a:lnTo>
                <a:lnTo>
                  <a:pt x="9028" y="4113"/>
                </a:lnTo>
                <a:lnTo>
                  <a:pt x="9466" y="3821"/>
                </a:lnTo>
                <a:lnTo>
                  <a:pt x="9879" y="3529"/>
                </a:lnTo>
                <a:lnTo>
                  <a:pt x="10317" y="3212"/>
                </a:lnTo>
                <a:lnTo>
                  <a:pt x="10731" y="2920"/>
                </a:lnTo>
                <a:lnTo>
                  <a:pt x="10804" y="2847"/>
                </a:lnTo>
                <a:close/>
                <a:moveTo>
                  <a:pt x="9490" y="1850"/>
                </a:moveTo>
                <a:lnTo>
                  <a:pt x="9685" y="2069"/>
                </a:lnTo>
                <a:lnTo>
                  <a:pt x="9904" y="2263"/>
                </a:lnTo>
                <a:lnTo>
                  <a:pt x="9709" y="2385"/>
                </a:lnTo>
                <a:lnTo>
                  <a:pt x="9514" y="2507"/>
                </a:lnTo>
                <a:lnTo>
                  <a:pt x="9149" y="2799"/>
                </a:lnTo>
                <a:lnTo>
                  <a:pt x="8590" y="3164"/>
                </a:lnTo>
                <a:lnTo>
                  <a:pt x="8006" y="3480"/>
                </a:lnTo>
                <a:lnTo>
                  <a:pt x="7519" y="3796"/>
                </a:lnTo>
                <a:lnTo>
                  <a:pt x="7033" y="4113"/>
                </a:lnTo>
                <a:lnTo>
                  <a:pt x="6595" y="4405"/>
                </a:lnTo>
                <a:lnTo>
                  <a:pt x="6400" y="4551"/>
                </a:lnTo>
                <a:lnTo>
                  <a:pt x="6205" y="4745"/>
                </a:lnTo>
                <a:lnTo>
                  <a:pt x="5792" y="4770"/>
                </a:lnTo>
                <a:lnTo>
                  <a:pt x="6059" y="4551"/>
                </a:lnTo>
                <a:lnTo>
                  <a:pt x="6327" y="4307"/>
                </a:lnTo>
                <a:lnTo>
                  <a:pt x="6838" y="3845"/>
                </a:lnTo>
                <a:lnTo>
                  <a:pt x="7495" y="3334"/>
                </a:lnTo>
                <a:lnTo>
                  <a:pt x="7811" y="3091"/>
                </a:lnTo>
                <a:lnTo>
                  <a:pt x="8152" y="2847"/>
                </a:lnTo>
                <a:lnTo>
                  <a:pt x="8492" y="2604"/>
                </a:lnTo>
                <a:lnTo>
                  <a:pt x="8809" y="2336"/>
                </a:lnTo>
                <a:lnTo>
                  <a:pt x="9149" y="2069"/>
                </a:lnTo>
                <a:lnTo>
                  <a:pt x="9490" y="1850"/>
                </a:lnTo>
                <a:close/>
                <a:moveTo>
                  <a:pt x="12775" y="4307"/>
                </a:moveTo>
                <a:lnTo>
                  <a:pt x="13359" y="4697"/>
                </a:lnTo>
                <a:lnTo>
                  <a:pt x="13116" y="4697"/>
                </a:lnTo>
                <a:lnTo>
                  <a:pt x="12045" y="4794"/>
                </a:lnTo>
                <a:lnTo>
                  <a:pt x="12410" y="4551"/>
                </a:lnTo>
                <a:lnTo>
                  <a:pt x="12580" y="4429"/>
                </a:lnTo>
                <a:lnTo>
                  <a:pt x="12775" y="4307"/>
                </a:lnTo>
                <a:close/>
                <a:moveTo>
                  <a:pt x="11510" y="3358"/>
                </a:moveTo>
                <a:lnTo>
                  <a:pt x="11923" y="3699"/>
                </a:lnTo>
                <a:lnTo>
                  <a:pt x="11826" y="3699"/>
                </a:lnTo>
                <a:lnTo>
                  <a:pt x="11729" y="3723"/>
                </a:lnTo>
                <a:lnTo>
                  <a:pt x="11558" y="3845"/>
                </a:lnTo>
                <a:lnTo>
                  <a:pt x="11388" y="3967"/>
                </a:lnTo>
                <a:lnTo>
                  <a:pt x="11242" y="4113"/>
                </a:lnTo>
                <a:lnTo>
                  <a:pt x="10877" y="4453"/>
                </a:lnTo>
                <a:lnTo>
                  <a:pt x="10682" y="4624"/>
                </a:lnTo>
                <a:lnTo>
                  <a:pt x="10536" y="4818"/>
                </a:lnTo>
                <a:lnTo>
                  <a:pt x="9587" y="4745"/>
                </a:lnTo>
                <a:lnTo>
                  <a:pt x="9831" y="4575"/>
                </a:lnTo>
                <a:lnTo>
                  <a:pt x="10074" y="4380"/>
                </a:lnTo>
                <a:lnTo>
                  <a:pt x="10317" y="4210"/>
                </a:lnTo>
                <a:lnTo>
                  <a:pt x="10561" y="4040"/>
                </a:lnTo>
                <a:lnTo>
                  <a:pt x="11047" y="3723"/>
                </a:lnTo>
                <a:lnTo>
                  <a:pt x="11510" y="3358"/>
                </a:lnTo>
                <a:close/>
                <a:moveTo>
                  <a:pt x="12021" y="3772"/>
                </a:moveTo>
                <a:lnTo>
                  <a:pt x="12532" y="4137"/>
                </a:lnTo>
                <a:lnTo>
                  <a:pt x="12313" y="4307"/>
                </a:lnTo>
                <a:lnTo>
                  <a:pt x="12021" y="4551"/>
                </a:lnTo>
                <a:lnTo>
                  <a:pt x="11899" y="4672"/>
                </a:lnTo>
                <a:lnTo>
                  <a:pt x="11777" y="4818"/>
                </a:lnTo>
                <a:lnTo>
                  <a:pt x="11412" y="4843"/>
                </a:lnTo>
                <a:lnTo>
                  <a:pt x="11072" y="4843"/>
                </a:lnTo>
                <a:lnTo>
                  <a:pt x="10828" y="4818"/>
                </a:lnTo>
                <a:lnTo>
                  <a:pt x="11072" y="4648"/>
                </a:lnTo>
                <a:lnTo>
                  <a:pt x="11315" y="4453"/>
                </a:lnTo>
                <a:lnTo>
                  <a:pt x="11534" y="4259"/>
                </a:lnTo>
                <a:lnTo>
                  <a:pt x="11777" y="4064"/>
                </a:lnTo>
                <a:lnTo>
                  <a:pt x="11923" y="3967"/>
                </a:lnTo>
                <a:lnTo>
                  <a:pt x="11996" y="3894"/>
                </a:lnTo>
                <a:lnTo>
                  <a:pt x="12021" y="3821"/>
                </a:lnTo>
                <a:lnTo>
                  <a:pt x="12021" y="3772"/>
                </a:lnTo>
                <a:close/>
                <a:moveTo>
                  <a:pt x="15038" y="6156"/>
                </a:moveTo>
                <a:lnTo>
                  <a:pt x="15281" y="6327"/>
                </a:lnTo>
                <a:lnTo>
                  <a:pt x="15525" y="6473"/>
                </a:lnTo>
                <a:lnTo>
                  <a:pt x="15354" y="6594"/>
                </a:lnTo>
                <a:lnTo>
                  <a:pt x="15184" y="6740"/>
                </a:lnTo>
                <a:lnTo>
                  <a:pt x="15062" y="6862"/>
                </a:lnTo>
                <a:lnTo>
                  <a:pt x="15038" y="6156"/>
                </a:lnTo>
                <a:close/>
                <a:moveTo>
                  <a:pt x="9782" y="511"/>
                </a:moveTo>
                <a:lnTo>
                  <a:pt x="10244" y="925"/>
                </a:lnTo>
                <a:lnTo>
                  <a:pt x="10512" y="1144"/>
                </a:lnTo>
                <a:lnTo>
                  <a:pt x="10804" y="1363"/>
                </a:lnTo>
                <a:lnTo>
                  <a:pt x="11364" y="1777"/>
                </a:lnTo>
                <a:lnTo>
                  <a:pt x="12021" y="2239"/>
                </a:lnTo>
                <a:lnTo>
                  <a:pt x="12629" y="2726"/>
                </a:lnTo>
                <a:lnTo>
                  <a:pt x="13237" y="3237"/>
                </a:lnTo>
                <a:lnTo>
                  <a:pt x="13846" y="3723"/>
                </a:lnTo>
                <a:lnTo>
                  <a:pt x="15111" y="4672"/>
                </a:lnTo>
                <a:lnTo>
                  <a:pt x="15744" y="5135"/>
                </a:lnTo>
                <a:lnTo>
                  <a:pt x="16352" y="5621"/>
                </a:lnTo>
                <a:lnTo>
                  <a:pt x="16838" y="5986"/>
                </a:lnTo>
                <a:lnTo>
                  <a:pt x="17325" y="6302"/>
                </a:lnTo>
                <a:lnTo>
                  <a:pt x="17836" y="6619"/>
                </a:lnTo>
                <a:lnTo>
                  <a:pt x="18347" y="6886"/>
                </a:lnTo>
                <a:lnTo>
                  <a:pt x="18274" y="6959"/>
                </a:lnTo>
                <a:lnTo>
                  <a:pt x="18104" y="7105"/>
                </a:lnTo>
                <a:lnTo>
                  <a:pt x="17909" y="7203"/>
                </a:lnTo>
                <a:lnTo>
                  <a:pt x="17617" y="7373"/>
                </a:lnTo>
                <a:lnTo>
                  <a:pt x="17568" y="7300"/>
                </a:lnTo>
                <a:lnTo>
                  <a:pt x="17520" y="7276"/>
                </a:lnTo>
                <a:lnTo>
                  <a:pt x="17471" y="7251"/>
                </a:lnTo>
                <a:lnTo>
                  <a:pt x="17276" y="7178"/>
                </a:lnTo>
                <a:lnTo>
                  <a:pt x="17106" y="7081"/>
                </a:lnTo>
                <a:lnTo>
                  <a:pt x="16936" y="6959"/>
                </a:lnTo>
                <a:lnTo>
                  <a:pt x="16790" y="6838"/>
                </a:lnTo>
                <a:lnTo>
                  <a:pt x="16473" y="6570"/>
                </a:lnTo>
                <a:lnTo>
                  <a:pt x="16303" y="6473"/>
                </a:lnTo>
                <a:lnTo>
                  <a:pt x="16133" y="6375"/>
                </a:lnTo>
                <a:lnTo>
                  <a:pt x="15865" y="6229"/>
                </a:lnTo>
                <a:lnTo>
                  <a:pt x="15598" y="6059"/>
                </a:lnTo>
                <a:lnTo>
                  <a:pt x="15306" y="5889"/>
                </a:lnTo>
                <a:lnTo>
                  <a:pt x="15160" y="5816"/>
                </a:lnTo>
                <a:lnTo>
                  <a:pt x="15038" y="5767"/>
                </a:lnTo>
                <a:lnTo>
                  <a:pt x="15014" y="5426"/>
                </a:lnTo>
                <a:lnTo>
                  <a:pt x="14989" y="5256"/>
                </a:lnTo>
                <a:lnTo>
                  <a:pt x="14916" y="5110"/>
                </a:lnTo>
                <a:lnTo>
                  <a:pt x="14916" y="5037"/>
                </a:lnTo>
                <a:lnTo>
                  <a:pt x="14892" y="4964"/>
                </a:lnTo>
                <a:lnTo>
                  <a:pt x="14868" y="4916"/>
                </a:lnTo>
                <a:lnTo>
                  <a:pt x="14795" y="4867"/>
                </a:lnTo>
                <a:lnTo>
                  <a:pt x="14624" y="4770"/>
                </a:lnTo>
                <a:lnTo>
                  <a:pt x="14430" y="4721"/>
                </a:lnTo>
                <a:lnTo>
                  <a:pt x="14235" y="4697"/>
                </a:lnTo>
                <a:lnTo>
                  <a:pt x="14040" y="4672"/>
                </a:lnTo>
                <a:lnTo>
                  <a:pt x="12751" y="3796"/>
                </a:lnTo>
                <a:lnTo>
                  <a:pt x="12118" y="3334"/>
                </a:lnTo>
                <a:lnTo>
                  <a:pt x="11485" y="2872"/>
                </a:lnTo>
                <a:lnTo>
                  <a:pt x="11242" y="2701"/>
                </a:lnTo>
                <a:lnTo>
                  <a:pt x="10974" y="2531"/>
                </a:lnTo>
                <a:lnTo>
                  <a:pt x="10463" y="2239"/>
                </a:lnTo>
                <a:lnTo>
                  <a:pt x="10269" y="2093"/>
                </a:lnTo>
                <a:lnTo>
                  <a:pt x="10098" y="1947"/>
                </a:lnTo>
                <a:lnTo>
                  <a:pt x="9928" y="1801"/>
                </a:lnTo>
                <a:lnTo>
                  <a:pt x="9758" y="1655"/>
                </a:lnTo>
                <a:lnTo>
                  <a:pt x="9733" y="1558"/>
                </a:lnTo>
                <a:lnTo>
                  <a:pt x="9685" y="1485"/>
                </a:lnTo>
                <a:lnTo>
                  <a:pt x="9587" y="1436"/>
                </a:lnTo>
                <a:lnTo>
                  <a:pt x="9539" y="1436"/>
                </a:lnTo>
                <a:lnTo>
                  <a:pt x="9466" y="1460"/>
                </a:lnTo>
                <a:lnTo>
                  <a:pt x="9271" y="1558"/>
                </a:lnTo>
                <a:lnTo>
                  <a:pt x="9101" y="1655"/>
                </a:lnTo>
                <a:lnTo>
                  <a:pt x="8784" y="1923"/>
                </a:lnTo>
                <a:lnTo>
                  <a:pt x="8444" y="2190"/>
                </a:lnTo>
                <a:lnTo>
                  <a:pt x="8127" y="2434"/>
                </a:lnTo>
                <a:lnTo>
                  <a:pt x="7738" y="2677"/>
                </a:lnTo>
                <a:lnTo>
                  <a:pt x="7373" y="2969"/>
                </a:lnTo>
                <a:lnTo>
                  <a:pt x="6668" y="3529"/>
                </a:lnTo>
                <a:lnTo>
                  <a:pt x="5913" y="4137"/>
                </a:lnTo>
                <a:lnTo>
                  <a:pt x="5524" y="4453"/>
                </a:lnTo>
                <a:lnTo>
                  <a:pt x="5183" y="4794"/>
                </a:lnTo>
                <a:lnTo>
                  <a:pt x="5183" y="4818"/>
                </a:lnTo>
                <a:lnTo>
                  <a:pt x="4624" y="4867"/>
                </a:lnTo>
                <a:lnTo>
                  <a:pt x="4234" y="4891"/>
                </a:lnTo>
                <a:lnTo>
                  <a:pt x="4015" y="4940"/>
                </a:lnTo>
                <a:lnTo>
                  <a:pt x="3942" y="4989"/>
                </a:lnTo>
                <a:lnTo>
                  <a:pt x="3869" y="5062"/>
                </a:lnTo>
                <a:lnTo>
                  <a:pt x="3796" y="5037"/>
                </a:lnTo>
                <a:lnTo>
                  <a:pt x="3723" y="5062"/>
                </a:lnTo>
                <a:lnTo>
                  <a:pt x="3675" y="5110"/>
                </a:lnTo>
                <a:lnTo>
                  <a:pt x="3650" y="5183"/>
                </a:lnTo>
                <a:lnTo>
                  <a:pt x="3602" y="5402"/>
                </a:lnTo>
                <a:lnTo>
                  <a:pt x="3602" y="5621"/>
                </a:lnTo>
                <a:lnTo>
                  <a:pt x="3480" y="5645"/>
                </a:lnTo>
                <a:lnTo>
                  <a:pt x="3358" y="5694"/>
                </a:lnTo>
                <a:lnTo>
                  <a:pt x="3237" y="5767"/>
                </a:lnTo>
                <a:lnTo>
                  <a:pt x="3115" y="5864"/>
                </a:lnTo>
                <a:lnTo>
                  <a:pt x="2920" y="6035"/>
                </a:lnTo>
                <a:lnTo>
                  <a:pt x="2726" y="6229"/>
                </a:lnTo>
                <a:lnTo>
                  <a:pt x="2166" y="6765"/>
                </a:lnTo>
                <a:lnTo>
                  <a:pt x="1874" y="7008"/>
                </a:lnTo>
                <a:lnTo>
                  <a:pt x="1582" y="7227"/>
                </a:lnTo>
                <a:lnTo>
                  <a:pt x="1509" y="7300"/>
                </a:lnTo>
                <a:lnTo>
                  <a:pt x="1241" y="7203"/>
                </a:lnTo>
                <a:lnTo>
                  <a:pt x="998" y="7130"/>
                </a:lnTo>
                <a:lnTo>
                  <a:pt x="779" y="7008"/>
                </a:lnTo>
                <a:lnTo>
                  <a:pt x="584" y="6838"/>
                </a:lnTo>
                <a:lnTo>
                  <a:pt x="901" y="6667"/>
                </a:lnTo>
                <a:lnTo>
                  <a:pt x="1217" y="6473"/>
                </a:lnTo>
                <a:lnTo>
                  <a:pt x="1825" y="6035"/>
                </a:lnTo>
                <a:lnTo>
                  <a:pt x="3018" y="5135"/>
                </a:lnTo>
                <a:lnTo>
                  <a:pt x="4307" y="4161"/>
                </a:lnTo>
                <a:lnTo>
                  <a:pt x="5646" y="3164"/>
                </a:lnTo>
                <a:lnTo>
                  <a:pt x="6814" y="2361"/>
                </a:lnTo>
                <a:lnTo>
                  <a:pt x="7981" y="1558"/>
                </a:lnTo>
                <a:lnTo>
                  <a:pt x="8395" y="1266"/>
                </a:lnTo>
                <a:lnTo>
                  <a:pt x="8833" y="949"/>
                </a:lnTo>
                <a:lnTo>
                  <a:pt x="9076" y="828"/>
                </a:lnTo>
                <a:lnTo>
                  <a:pt x="9295" y="706"/>
                </a:lnTo>
                <a:lnTo>
                  <a:pt x="9539" y="584"/>
                </a:lnTo>
                <a:lnTo>
                  <a:pt x="9782" y="511"/>
                </a:lnTo>
                <a:close/>
                <a:moveTo>
                  <a:pt x="3577" y="6132"/>
                </a:moveTo>
                <a:lnTo>
                  <a:pt x="3577" y="6497"/>
                </a:lnTo>
                <a:lnTo>
                  <a:pt x="3383" y="6643"/>
                </a:lnTo>
                <a:lnTo>
                  <a:pt x="3188" y="6813"/>
                </a:lnTo>
                <a:lnTo>
                  <a:pt x="2847" y="7130"/>
                </a:lnTo>
                <a:lnTo>
                  <a:pt x="2531" y="7397"/>
                </a:lnTo>
                <a:lnTo>
                  <a:pt x="2385" y="7543"/>
                </a:lnTo>
                <a:lnTo>
                  <a:pt x="2263" y="7714"/>
                </a:lnTo>
                <a:lnTo>
                  <a:pt x="1971" y="7519"/>
                </a:lnTo>
                <a:lnTo>
                  <a:pt x="2190" y="7373"/>
                </a:lnTo>
                <a:lnTo>
                  <a:pt x="2409" y="7178"/>
                </a:lnTo>
                <a:lnTo>
                  <a:pt x="2823" y="6813"/>
                </a:lnTo>
                <a:lnTo>
                  <a:pt x="3334" y="6327"/>
                </a:lnTo>
                <a:lnTo>
                  <a:pt x="3456" y="6229"/>
                </a:lnTo>
                <a:lnTo>
                  <a:pt x="3577" y="6132"/>
                </a:lnTo>
                <a:close/>
                <a:moveTo>
                  <a:pt x="7738" y="7008"/>
                </a:moveTo>
                <a:lnTo>
                  <a:pt x="7690" y="7032"/>
                </a:lnTo>
                <a:lnTo>
                  <a:pt x="7641" y="7057"/>
                </a:lnTo>
                <a:lnTo>
                  <a:pt x="7422" y="7251"/>
                </a:lnTo>
                <a:lnTo>
                  <a:pt x="7203" y="7397"/>
                </a:lnTo>
                <a:lnTo>
                  <a:pt x="7081" y="7446"/>
                </a:lnTo>
                <a:lnTo>
                  <a:pt x="6935" y="7495"/>
                </a:lnTo>
                <a:lnTo>
                  <a:pt x="6814" y="7519"/>
                </a:lnTo>
                <a:lnTo>
                  <a:pt x="6668" y="7519"/>
                </a:lnTo>
                <a:lnTo>
                  <a:pt x="6765" y="7130"/>
                </a:lnTo>
                <a:lnTo>
                  <a:pt x="6765" y="7105"/>
                </a:lnTo>
                <a:lnTo>
                  <a:pt x="6716" y="7105"/>
                </a:lnTo>
                <a:lnTo>
                  <a:pt x="6595" y="7178"/>
                </a:lnTo>
                <a:lnTo>
                  <a:pt x="6522" y="7300"/>
                </a:lnTo>
                <a:lnTo>
                  <a:pt x="6449" y="7422"/>
                </a:lnTo>
                <a:lnTo>
                  <a:pt x="6376" y="7543"/>
                </a:lnTo>
                <a:lnTo>
                  <a:pt x="6351" y="7616"/>
                </a:lnTo>
                <a:lnTo>
                  <a:pt x="6376" y="7665"/>
                </a:lnTo>
                <a:lnTo>
                  <a:pt x="6400" y="7714"/>
                </a:lnTo>
                <a:lnTo>
                  <a:pt x="6449" y="7738"/>
                </a:lnTo>
                <a:lnTo>
                  <a:pt x="6619" y="7787"/>
                </a:lnTo>
                <a:lnTo>
                  <a:pt x="6765" y="7811"/>
                </a:lnTo>
                <a:lnTo>
                  <a:pt x="6935" y="7811"/>
                </a:lnTo>
                <a:lnTo>
                  <a:pt x="7081" y="7762"/>
                </a:lnTo>
                <a:lnTo>
                  <a:pt x="7227" y="7714"/>
                </a:lnTo>
                <a:lnTo>
                  <a:pt x="7373" y="7641"/>
                </a:lnTo>
                <a:lnTo>
                  <a:pt x="7641" y="7495"/>
                </a:lnTo>
                <a:lnTo>
                  <a:pt x="7690" y="7568"/>
                </a:lnTo>
                <a:lnTo>
                  <a:pt x="7738" y="7641"/>
                </a:lnTo>
                <a:lnTo>
                  <a:pt x="7811" y="7714"/>
                </a:lnTo>
                <a:lnTo>
                  <a:pt x="7908" y="7738"/>
                </a:lnTo>
                <a:lnTo>
                  <a:pt x="8006" y="7787"/>
                </a:lnTo>
                <a:lnTo>
                  <a:pt x="8371" y="7787"/>
                </a:lnTo>
                <a:lnTo>
                  <a:pt x="8517" y="7762"/>
                </a:lnTo>
                <a:lnTo>
                  <a:pt x="8687" y="7714"/>
                </a:lnTo>
                <a:lnTo>
                  <a:pt x="8760" y="7689"/>
                </a:lnTo>
                <a:lnTo>
                  <a:pt x="8809" y="7689"/>
                </a:lnTo>
                <a:lnTo>
                  <a:pt x="8979" y="7714"/>
                </a:lnTo>
                <a:lnTo>
                  <a:pt x="9125" y="7714"/>
                </a:lnTo>
                <a:lnTo>
                  <a:pt x="9247" y="7665"/>
                </a:lnTo>
                <a:lnTo>
                  <a:pt x="9393" y="7592"/>
                </a:lnTo>
                <a:lnTo>
                  <a:pt x="9514" y="7495"/>
                </a:lnTo>
                <a:lnTo>
                  <a:pt x="9563" y="7568"/>
                </a:lnTo>
                <a:lnTo>
                  <a:pt x="9612" y="7616"/>
                </a:lnTo>
                <a:lnTo>
                  <a:pt x="9709" y="7665"/>
                </a:lnTo>
                <a:lnTo>
                  <a:pt x="9782" y="7689"/>
                </a:lnTo>
                <a:lnTo>
                  <a:pt x="9879" y="7689"/>
                </a:lnTo>
                <a:lnTo>
                  <a:pt x="9977" y="7665"/>
                </a:lnTo>
                <a:lnTo>
                  <a:pt x="10171" y="7592"/>
                </a:lnTo>
                <a:lnTo>
                  <a:pt x="10317" y="7592"/>
                </a:lnTo>
                <a:lnTo>
                  <a:pt x="10512" y="7665"/>
                </a:lnTo>
                <a:lnTo>
                  <a:pt x="10755" y="7714"/>
                </a:lnTo>
                <a:lnTo>
                  <a:pt x="11023" y="7738"/>
                </a:lnTo>
                <a:lnTo>
                  <a:pt x="11315" y="7762"/>
                </a:lnTo>
                <a:lnTo>
                  <a:pt x="11875" y="7762"/>
                </a:lnTo>
                <a:lnTo>
                  <a:pt x="12167" y="7714"/>
                </a:lnTo>
                <a:lnTo>
                  <a:pt x="12434" y="7665"/>
                </a:lnTo>
                <a:lnTo>
                  <a:pt x="12678" y="7592"/>
                </a:lnTo>
                <a:lnTo>
                  <a:pt x="12751" y="7543"/>
                </a:lnTo>
                <a:lnTo>
                  <a:pt x="12775" y="7495"/>
                </a:lnTo>
                <a:lnTo>
                  <a:pt x="12799" y="7446"/>
                </a:lnTo>
                <a:lnTo>
                  <a:pt x="12799" y="7373"/>
                </a:lnTo>
                <a:lnTo>
                  <a:pt x="12751" y="7324"/>
                </a:lnTo>
                <a:lnTo>
                  <a:pt x="12726" y="7276"/>
                </a:lnTo>
                <a:lnTo>
                  <a:pt x="12653" y="7251"/>
                </a:lnTo>
                <a:lnTo>
                  <a:pt x="12580" y="7251"/>
                </a:lnTo>
                <a:lnTo>
                  <a:pt x="12021" y="7373"/>
                </a:lnTo>
                <a:lnTo>
                  <a:pt x="11729" y="7397"/>
                </a:lnTo>
                <a:lnTo>
                  <a:pt x="11412" y="7446"/>
                </a:lnTo>
                <a:lnTo>
                  <a:pt x="11120" y="7446"/>
                </a:lnTo>
                <a:lnTo>
                  <a:pt x="10828" y="7422"/>
                </a:lnTo>
                <a:lnTo>
                  <a:pt x="10536" y="7349"/>
                </a:lnTo>
                <a:lnTo>
                  <a:pt x="10415" y="7300"/>
                </a:lnTo>
                <a:lnTo>
                  <a:pt x="10269" y="7227"/>
                </a:lnTo>
                <a:lnTo>
                  <a:pt x="10196" y="7203"/>
                </a:lnTo>
                <a:lnTo>
                  <a:pt x="10123" y="7227"/>
                </a:lnTo>
                <a:lnTo>
                  <a:pt x="10025" y="7300"/>
                </a:lnTo>
                <a:lnTo>
                  <a:pt x="9977" y="7324"/>
                </a:lnTo>
                <a:lnTo>
                  <a:pt x="9928" y="7300"/>
                </a:lnTo>
                <a:lnTo>
                  <a:pt x="9831" y="7251"/>
                </a:lnTo>
                <a:lnTo>
                  <a:pt x="9733" y="7130"/>
                </a:lnTo>
                <a:lnTo>
                  <a:pt x="9685" y="7057"/>
                </a:lnTo>
                <a:lnTo>
                  <a:pt x="9612" y="7008"/>
                </a:lnTo>
                <a:lnTo>
                  <a:pt x="9514" y="7008"/>
                </a:lnTo>
                <a:lnTo>
                  <a:pt x="9490" y="7032"/>
                </a:lnTo>
                <a:lnTo>
                  <a:pt x="9441" y="7057"/>
                </a:lnTo>
                <a:lnTo>
                  <a:pt x="9344" y="7203"/>
                </a:lnTo>
                <a:lnTo>
                  <a:pt x="9198" y="7324"/>
                </a:lnTo>
                <a:lnTo>
                  <a:pt x="9125" y="7349"/>
                </a:lnTo>
                <a:lnTo>
                  <a:pt x="9052" y="7373"/>
                </a:lnTo>
                <a:lnTo>
                  <a:pt x="8955" y="7373"/>
                </a:lnTo>
                <a:lnTo>
                  <a:pt x="8857" y="7324"/>
                </a:lnTo>
                <a:lnTo>
                  <a:pt x="8784" y="7300"/>
                </a:lnTo>
                <a:lnTo>
                  <a:pt x="8711" y="7324"/>
                </a:lnTo>
                <a:lnTo>
                  <a:pt x="8517" y="7422"/>
                </a:lnTo>
                <a:lnTo>
                  <a:pt x="8371" y="7446"/>
                </a:lnTo>
                <a:lnTo>
                  <a:pt x="8225" y="7470"/>
                </a:lnTo>
                <a:lnTo>
                  <a:pt x="8103" y="7470"/>
                </a:lnTo>
                <a:lnTo>
                  <a:pt x="8006" y="7446"/>
                </a:lnTo>
                <a:lnTo>
                  <a:pt x="7957" y="7397"/>
                </a:lnTo>
                <a:lnTo>
                  <a:pt x="7933" y="7349"/>
                </a:lnTo>
                <a:lnTo>
                  <a:pt x="7908" y="7300"/>
                </a:lnTo>
                <a:lnTo>
                  <a:pt x="7908" y="7227"/>
                </a:lnTo>
                <a:lnTo>
                  <a:pt x="7933" y="7154"/>
                </a:lnTo>
                <a:lnTo>
                  <a:pt x="7908" y="7105"/>
                </a:lnTo>
                <a:lnTo>
                  <a:pt x="7884" y="7081"/>
                </a:lnTo>
                <a:lnTo>
                  <a:pt x="7835" y="7032"/>
                </a:lnTo>
                <a:lnTo>
                  <a:pt x="7787" y="7032"/>
                </a:lnTo>
                <a:lnTo>
                  <a:pt x="7738" y="7008"/>
                </a:lnTo>
                <a:close/>
                <a:moveTo>
                  <a:pt x="15841" y="6667"/>
                </a:moveTo>
                <a:lnTo>
                  <a:pt x="16108" y="6765"/>
                </a:lnTo>
                <a:lnTo>
                  <a:pt x="16206" y="6813"/>
                </a:lnTo>
                <a:lnTo>
                  <a:pt x="16279" y="6886"/>
                </a:lnTo>
                <a:lnTo>
                  <a:pt x="15914" y="7178"/>
                </a:lnTo>
                <a:lnTo>
                  <a:pt x="15549" y="7495"/>
                </a:lnTo>
                <a:lnTo>
                  <a:pt x="15306" y="7714"/>
                </a:lnTo>
                <a:lnTo>
                  <a:pt x="15184" y="7860"/>
                </a:lnTo>
                <a:lnTo>
                  <a:pt x="15087" y="8006"/>
                </a:lnTo>
                <a:lnTo>
                  <a:pt x="15087" y="7227"/>
                </a:lnTo>
                <a:lnTo>
                  <a:pt x="15208" y="7154"/>
                </a:lnTo>
                <a:lnTo>
                  <a:pt x="15306" y="7057"/>
                </a:lnTo>
                <a:lnTo>
                  <a:pt x="15525" y="6862"/>
                </a:lnTo>
                <a:lnTo>
                  <a:pt x="15646" y="6789"/>
                </a:lnTo>
                <a:lnTo>
                  <a:pt x="15792" y="6716"/>
                </a:lnTo>
                <a:lnTo>
                  <a:pt x="15841" y="6667"/>
                </a:lnTo>
                <a:close/>
                <a:moveTo>
                  <a:pt x="3577" y="6959"/>
                </a:moveTo>
                <a:lnTo>
                  <a:pt x="3577" y="7349"/>
                </a:lnTo>
                <a:lnTo>
                  <a:pt x="3456" y="7397"/>
                </a:lnTo>
                <a:lnTo>
                  <a:pt x="3358" y="7495"/>
                </a:lnTo>
                <a:lnTo>
                  <a:pt x="3188" y="7689"/>
                </a:lnTo>
                <a:lnTo>
                  <a:pt x="2993" y="7908"/>
                </a:lnTo>
                <a:lnTo>
                  <a:pt x="2799" y="8127"/>
                </a:lnTo>
                <a:lnTo>
                  <a:pt x="2507" y="7884"/>
                </a:lnTo>
                <a:lnTo>
                  <a:pt x="2458" y="7860"/>
                </a:lnTo>
                <a:lnTo>
                  <a:pt x="2726" y="7641"/>
                </a:lnTo>
                <a:lnTo>
                  <a:pt x="2969" y="7446"/>
                </a:lnTo>
                <a:lnTo>
                  <a:pt x="3577" y="6959"/>
                </a:lnTo>
                <a:close/>
                <a:moveTo>
                  <a:pt x="3577" y="7762"/>
                </a:moveTo>
                <a:lnTo>
                  <a:pt x="3577" y="8176"/>
                </a:lnTo>
                <a:lnTo>
                  <a:pt x="3626" y="8590"/>
                </a:lnTo>
                <a:lnTo>
                  <a:pt x="3650" y="8930"/>
                </a:lnTo>
                <a:lnTo>
                  <a:pt x="2969" y="8273"/>
                </a:lnTo>
                <a:lnTo>
                  <a:pt x="3164" y="8127"/>
                </a:lnTo>
                <a:lnTo>
                  <a:pt x="3358" y="7957"/>
                </a:lnTo>
                <a:lnTo>
                  <a:pt x="3577" y="7762"/>
                </a:lnTo>
                <a:close/>
                <a:moveTo>
                  <a:pt x="16522" y="7154"/>
                </a:moveTo>
                <a:lnTo>
                  <a:pt x="16595" y="7203"/>
                </a:lnTo>
                <a:lnTo>
                  <a:pt x="16717" y="7324"/>
                </a:lnTo>
                <a:lnTo>
                  <a:pt x="16863" y="7446"/>
                </a:lnTo>
                <a:lnTo>
                  <a:pt x="17033" y="7543"/>
                </a:lnTo>
                <a:lnTo>
                  <a:pt x="17203" y="7616"/>
                </a:lnTo>
                <a:lnTo>
                  <a:pt x="17057" y="7689"/>
                </a:lnTo>
                <a:lnTo>
                  <a:pt x="16546" y="8030"/>
                </a:lnTo>
                <a:lnTo>
                  <a:pt x="16035" y="8395"/>
                </a:lnTo>
                <a:lnTo>
                  <a:pt x="15573" y="8784"/>
                </a:lnTo>
                <a:lnTo>
                  <a:pt x="15111" y="9198"/>
                </a:lnTo>
                <a:lnTo>
                  <a:pt x="15087" y="8127"/>
                </a:lnTo>
                <a:lnTo>
                  <a:pt x="15257" y="8079"/>
                </a:lnTo>
                <a:lnTo>
                  <a:pt x="15427" y="8006"/>
                </a:lnTo>
                <a:lnTo>
                  <a:pt x="15573" y="7908"/>
                </a:lnTo>
                <a:lnTo>
                  <a:pt x="15719" y="7787"/>
                </a:lnTo>
                <a:lnTo>
                  <a:pt x="16522" y="7154"/>
                </a:lnTo>
                <a:close/>
                <a:moveTo>
                  <a:pt x="6862" y="8395"/>
                </a:moveTo>
                <a:lnTo>
                  <a:pt x="6765" y="8492"/>
                </a:lnTo>
                <a:lnTo>
                  <a:pt x="6668" y="8590"/>
                </a:lnTo>
                <a:lnTo>
                  <a:pt x="6619" y="8736"/>
                </a:lnTo>
                <a:lnTo>
                  <a:pt x="6595" y="8857"/>
                </a:lnTo>
                <a:lnTo>
                  <a:pt x="6595" y="9003"/>
                </a:lnTo>
                <a:lnTo>
                  <a:pt x="6643" y="9125"/>
                </a:lnTo>
                <a:lnTo>
                  <a:pt x="6741" y="9222"/>
                </a:lnTo>
                <a:lnTo>
                  <a:pt x="6862" y="9295"/>
                </a:lnTo>
                <a:lnTo>
                  <a:pt x="7008" y="9320"/>
                </a:lnTo>
                <a:lnTo>
                  <a:pt x="7154" y="9344"/>
                </a:lnTo>
                <a:lnTo>
                  <a:pt x="7300" y="9295"/>
                </a:lnTo>
                <a:lnTo>
                  <a:pt x="7446" y="9247"/>
                </a:lnTo>
                <a:lnTo>
                  <a:pt x="7568" y="9174"/>
                </a:lnTo>
                <a:lnTo>
                  <a:pt x="7714" y="9101"/>
                </a:lnTo>
                <a:lnTo>
                  <a:pt x="7957" y="8906"/>
                </a:lnTo>
                <a:lnTo>
                  <a:pt x="8103" y="9028"/>
                </a:lnTo>
                <a:lnTo>
                  <a:pt x="8273" y="9101"/>
                </a:lnTo>
                <a:lnTo>
                  <a:pt x="8468" y="9149"/>
                </a:lnTo>
                <a:lnTo>
                  <a:pt x="8687" y="9174"/>
                </a:lnTo>
                <a:lnTo>
                  <a:pt x="8906" y="9174"/>
                </a:lnTo>
                <a:lnTo>
                  <a:pt x="9125" y="9125"/>
                </a:lnTo>
                <a:lnTo>
                  <a:pt x="9344" y="9076"/>
                </a:lnTo>
                <a:lnTo>
                  <a:pt x="9539" y="9003"/>
                </a:lnTo>
                <a:lnTo>
                  <a:pt x="9539" y="9076"/>
                </a:lnTo>
                <a:lnTo>
                  <a:pt x="9587" y="9149"/>
                </a:lnTo>
                <a:lnTo>
                  <a:pt x="9636" y="9198"/>
                </a:lnTo>
                <a:lnTo>
                  <a:pt x="9709" y="9198"/>
                </a:lnTo>
                <a:lnTo>
                  <a:pt x="9879" y="9174"/>
                </a:lnTo>
                <a:lnTo>
                  <a:pt x="10050" y="9125"/>
                </a:lnTo>
                <a:lnTo>
                  <a:pt x="10196" y="9052"/>
                </a:lnTo>
                <a:lnTo>
                  <a:pt x="10342" y="8979"/>
                </a:lnTo>
                <a:lnTo>
                  <a:pt x="10415" y="9052"/>
                </a:lnTo>
                <a:lnTo>
                  <a:pt x="10488" y="9125"/>
                </a:lnTo>
                <a:lnTo>
                  <a:pt x="10585" y="9174"/>
                </a:lnTo>
                <a:lnTo>
                  <a:pt x="10780" y="9174"/>
                </a:lnTo>
                <a:lnTo>
                  <a:pt x="10877" y="9149"/>
                </a:lnTo>
                <a:lnTo>
                  <a:pt x="10999" y="9125"/>
                </a:lnTo>
                <a:lnTo>
                  <a:pt x="11096" y="9052"/>
                </a:lnTo>
                <a:lnTo>
                  <a:pt x="11120" y="9125"/>
                </a:lnTo>
                <a:lnTo>
                  <a:pt x="11193" y="9174"/>
                </a:lnTo>
                <a:lnTo>
                  <a:pt x="11266" y="9198"/>
                </a:lnTo>
                <a:lnTo>
                  <a:pt x="11364" y="9174"/>
                </a:lnTo>
                <a:lnTo>
                  <a:pt x="11534" y="9101"/>
                </a:lnTo>
                <a:lnTo>
                  <a:pt x="11704" y="9076"/>
                </a:lnTo>
                <a:lnTo>
                  <a:pt x="11899" y="9076"/>
                </a:lnTo>
                <a:lnTo>
                  <a:pt x="12069" y="9101"/>
                </a:lnTo>
                <a:lnTo>
                  <a:pt x="12459" y="9101"/>
                </a:lnTo>
                <a:lnTo>
                  <a:pt x="12629" y="9052"/>
                </a:lnTo>
                <a:lnTo>
                  <a:pt x="12824" y="8979"/>
                </a:lnTo>
                <a:lnTo>
                  <a:pt x="12872" y="8930"/>
                </a:lnTo>
                <a:lnTo>
                  <a:pt x="12897" y="8882"/>
                </a:lnTo>
                <a:lnTo>
                  <a:pt x="12897" y="8809"/>
                </a:lnTo>
                <a:lnTo>
                  <a:pt x="12872" y="8760"/>
                </a:lnTo>
                <a:lnTo>
                  <a:pt x="12824" y="8711"/>
                </a:lnTo>
                <a:lnTo>
                  <a:pt x="12775" y="8687"/>
                </a:lnTo>
                <a:lnTo>
                  <a:pt x="12702" y="8663"/>
                </a:lnTo>
                <a:lnTo>
                  <a:pt x="12629" y="8687"/>
                </a:lnTo>
                <a:lnTo>
                  <a:pt x="12483" y="8736"/>
                </a:lnTo>
                <a:lnTo>
                  <a:pt x="12337" y="8760"/>
                </a:lnTo>
                <a:lnTo>
                  <a:pt x="11583" y="8760"/>
                </a:lnTo>
                <a:lnTo>
                  <a:pt x="11437" y="8784"/>
                </a:lnTo>
                <a:lnTo>
                  <a:pt x="11437" y="8687"/>
                </a:lnTo>
                <a:lnTo>
                  <a:pt x="11437" y="8638"/>
                </a:lnTo>
                <a:lnTo>
                  <a:pt x="11412" y="8590"/>
                </a:lnTo>
                <a:lnTo>
                  <a:pt x="11339" y="8517"/>
                </a:lnTo>
                <a:lnTo>
                  <a:pt x="11242" y="8517"/>
                </a:lnTo>
                <a:lnTo>
                  <a:pt x="11193" y="8541"/>
                </a:lnTo>
                <a:lnTo>
                  <a:pt x="11145" y="8565"/>
                </a:lnTo>
                <a:lnTo>
                  <a:pt x="11023" y="8711"/>
                </a:lnTo>
                <a:lnTo>
                  <a:pt x="10926" y="8784"/>
                </a:lnTo>
                <a:lnTo>
                  <a:pt x="10853" y="8833"/>
                </a:lnTo>
                <a:lnTo>
                  <a:pt x="10755" y="8857"/>
                </a:lnTo>
                <a:lnTo>
                  <a:pt x="10682" y="8857"/>
                </a:lnTo>
                <a:lnTo>
                  <a:pt x="10609" y="8784"/>
                </a:lnTo>
                <a:lnTo>
                  <a:pt x="10561" y="8638"/>
                </a:lnTo>
                <a:lnTo>
                  <a:pt x="10512" y="8565"/>
                </a:lnTo>
                <a:lnTo>
                  <a:pt x="10439" y="8517"/>
                </a:lnTo>
                <a:lnTo>
                  <a:pt x="10342" y="8517"/>
                </a:lnTo>
                <a:lnTo>
                  <a:pt x="10317" y="8541"/>
                </a:lnTo>
                <a:lnTo>
                  <a:pt x="10269" y="8565"/>
                </a:lnTo>
                <a:lnTo>
                  <a:pt x="10123" y="8711"/>
                </a:lnTo>
                <a:lnTo>
                  <a:pt x="10025" y="8760"/>
                </a:lnTo>
                <a:lnTo>
                  <a:pt x="9928" y="8809"/>
                </a:lnTo>
                <a:lnTo>
                  <a:pt x="9977" y="8638"/>
                </a:lnTo>
                <a:lnTo>
                  <a:pt x="9977" y="8565"/>
                </a:lnTo>
                <a:lnTo>
                  <a:pt x="9952" y="8517"/>
                </a:lnTo>
                <a:lnTo>
                  <a:pt x="9928" y="8468"/>
                </a:lnTo>
                <a:lnTo>
                  <a:pt x="9879" y="8444"/>
                </a:lnTo>
                <a:lnTo>
                  <a:pt x="9806" y="8419"/>
                </a:lnTo>
                <a:lnTo>
                  <a:pt x="9758" y="8419"/>
                </a:lnTo>
                <a:lnTo>
                  <a:pt x="9709" y="8444"/>
                </a:lnTo>
                <a:lnTo>
                  <a:pt x="9660" y="8492"/>
                </a:lnTo>
                <a:lnTo>
                  <a:pt x="9612" y="8565"/>
                </a:lnTo>
                <a:lnTo>
                  <a:pt x="9563" y="8614"/>
                </a:lnTo>
                <a:lnTo>
                  <a:pt x="9368" y="8687"/>
                </a:lnTo>
                <a:lnTo>
                  <a:pt x="9149" y="8760"/>
                </a:lnTo>
                <a:lnTo>
                  <a:pt x="8906" y="8809"/>
                </a:lnTo>
                <a:lnTo>
                  <a:pt x="8638" y="8809"/>
                </a:lnTo>
                <a:lnTo>
                  <a:pt x="8419" y="8784"/>
                </a:lnTo>
                <a:lnTo>
                  <a:pt x="8346" y="8760"/>
                </a:lnTo>
                <a:lnTo>
                  <a:pt x="8273" y="8711"/>
                </a:lnTo>
                <a:lnTo>
                  <a:pt x="8200" y="8663"/>
                </a:lnTo>
                <a:lnTo>
                  <a:pt x="8176" y="8590"/>
                </a:lnTo>
                <a:lnTo>
                  <a:pt x="8152" y="8541"/>
                </a:lnTo>
                <a:lnTo>
                  <a:pt x="8127" y="8517"/>
                </a:lnTo>
                <a:lnTo>
                  <a:pt x="8054" y="8468"/>
                </a:lnTo>
                <a:lnTo>
                  <a:pt x="7957" y="8468"/>
                </a:lnTo>
                <a:lnTo>
                  <a:pt x="7884" y="8517"/>
                </a:lnTo>
                <a:lnTo>
                  <a:pt x="7665" y="8687"/>
                </a:lnTo>
                <a:lnTo>
                  <a:pt x="7446" y="8833"/>
                </a:lnTo>
                <a:lnTo>
                  <a:pt x="7203" y="8955"/>
                </a:lnTo>
                <a:lnTo>
                  <a:pt x="7106" y="8979"/>
                </a:lnTo>
                <a:lnTo>
                  <a:pt x="7033" y="8955"/>
                </a:lnTo>
                <a:lnTo>
                  <a:pt x="6984" y="8906"/>
                </a:lnTo>
                <a:lnTo>
                  <a:pt x="6935" y="8833"/>
                </a:lnTo>
                <a:lnTo>
                  <a:pt x="6911" y="8736"/>
                </a:lnTo>
                <a:lnTo>
                  <a:pt x="6911" y="8638"/>
                </a:lnTo>
                <a:lnTo>
                  <a:pt x="6911" y="8541"/>
                </a:lnTo>
                <a:lnTo>
                  <a:pt x="6935" y="8444"/>
                </a:lnTo>
                <a:lnTo>
                  <a:pt x="6935" y="8419"/>
                </a:lnTo>
                <a:lnTo>
                  <a:pt x="6911" y="8419"/>
                </a:lnTo>
                <a:lnTo>
                  <a:pt x="6887" y="8395"/>
                </a:lnTo>
                <a:close/>
                <a:moveTo>
                  <a:pt x="7811" y="9709"/>
                </a:moveTo>
                <a:lnTo>
                  <a:pt x="7763" y="9733"/>
                </a:lnTo>
                <a:lnTo>
                  <a:pt x="7690" y="9758"/>
                </a:lnTo>
                <a:lnTo>
                  <a:pt x="7641" y="9806"/>
                </a:lnTo>
                <a:lnTo>
                  <a:pt x="7592" y="9904"/>
                </a:lnTo>
                <a:lnTo>
                  <a:pt x="7495" y="9977"/>
                </a:lnTo>
                <a:lnTo>
                  <a:pt x="7398" y="10074"/>
                </a:lnTo>
                <a:lnTo>
                  <a:pt x="7276" y="10171"/>
                </a:lnTo>
                <a:lnTo>
                  <a:pt x="7154" y="10220"/>
                </a:lnTo>
                <a:lnTo>
                  <a:pt x="7057" y="10220"/>
                </a:lnTo>
                <a:lnTo>
                  <a:pt x="7008" y="10196"/>
                </a:lnTo>
                <a:lnTo>
                  <a:pt x="6984" y="10171"/>
                </a:lnTo>
                <a:lnTo>
                  <a:pt x="6960" y="10098"/>
                </a:lnTo>
                <a:lnTo>
                  <a:pt x="6960" y="10025"/>
                </a:lnTo>
                <a:lnTo>
                  <a:pt x="6935" y="9952"/>
                </a:lnTo>
                <a:lnTo>
                  <a:pt x="6887" y="9928"/>
                </a:lnTo>
                <a:lnTo>
                  <a:pt x="6814" y="9904"/>
                </a:lnTo>
                <a:lnTo>
                  <a:pt x="6741" y="9952"/>
                </a:lnTo>
                <a:lnTo>
                  <a:pt x="6668" y="10025"/>
                </a:lnTo>
                <a:lnTo>
                  <a:pt x="6619" y="10098"/>
                </a:lnTo>
                <a:lnTo>
                  <a:pt x="6619" y="10196"/>
                </a:lnTo>
                <a:lnTo>
                  <a:pt x="6643" y="10269"/>
                </a:lnTo>
                <a:lnTo>
                  <a:pt x="6668" y="10366"/>
                </a:lnTo>
                <a:lnTo>
                  <a:pt x="6741" y="10439"/>
                </a:lnTo>
                <a:lnTo>
                  <a:pt x="6814" y="10488"/>
                </a:lnTo>
                <a:lnTo>
                  <a:pt x="6911" y="10536"/>
                </a:lnTo>
                <a:lnTo>
                  <a:pt x="7008" y="10561"/>
                </a:lnTo>
                <a:lnTo>
                  <a:pt x="7227" y="10561"/>
                </a:lnTo>
                <a:lnTo>
                  <a:pt x="7325" y="10536"/>
                </a:lnTo>
                <a:lnTo>
                  <a:pt x="7519" y="10439"/>
                </a:lnTo>
                <a:lnTo>
                  <a:pt x="7714" y="10317"/>
                </a:lnTo>
                <a:lnTo>
                  <a:pt x="7787" y="10390"/>
                </a:lnTo>
                <a:lnTo>
                  <a:pt x="7908" y="10439"/>
                </a:lnTo>
                <a:lnTo>
                  <a:pt x="8030" y="10463"/>
                </a:lnTo>
                <a:lnTo>
                  <a:pt x="8152" y="10463"/>
                </a:lnTo>
                <a:lnTo>
                  <a:pt x="8298" y="10439"/>
                </a:lnTo>
                <a:lnTo>
                  <a:pt x="8444" y="10390"/>
                </a:lnTo>
                <a:lnTo>
                  <a:pt x="8565" y="10342"/>
                </a:lnTo>
                <a:lnTo>
                  <a:pt x="8711" y="10269"/>
                </a:lnTo>
                <a:lnTo>
                  <a:pt x="8809" y="10390"/>
                </a:lnTo>
                <a:lnTo>
                  <a:pt x="8906" y="10463"/>
                </a:lnTo>
                <a:lnTo>
                  <a:pt x="9003" y="10512"/>
                </a:lnTo>
                <a:lnTo>
                  <a:pt x="9125" y="10536"/>
                </a:lnTo>
                <a:lnTo>
                  <a:pt x="9247" y="10536"/>
                </a:lnTo>
                <a:lnTo>
                  <a:pt x="9368" y="10488"/>
                </a:lnTo>
                <a:lnTo>
                  <a:pt x="9490" y="10439"/>
                </a:lnTo>
                <a:lnTo>
                  <a:pt x="9612" y="10366"/>
                </a:lnTo>
                <a:lnTo>
                  <a:pt x="9733" y="10439"/>
                </a:lnTo>
                <a:lnTo>
                  <a:pt x="9855" y="10488"/>
                </a:lnTo>
                <a:lnTo>
                  <a:pt x="9977" y="10512"/>
                </a:lnTo>
                <a:lnTo>
                  <a:pt x="10123" y="10536"/>
                </a:lnTo>
                <a:lnTo>
                  <a:pt x="10390" y="10512"/>
                </a:lnTo>
                <a:lnTo>
                  <a:pt x="10682" y="10463"/>
                </a:lnTo>
                <a:lnTo>
                  <a:pt x="10755" y="10439"/>
                </a:lnTo>
                <a:lnTo>
                  <a:pt x="10804" y="10390"/>
                </a:lnTo>
                <a:lnTo>
                  <a:pt x="10804" y="10317"/>
                </a:lnTo>
                <a:lnTo>
                  <a:pt x="10804" y="10244"/>
                </a:lnTo>
                <a:lnTo>
                  <a:pt x="10780" y="10196"/>
                </a:lnTo>
                <a:lnTo>
                  <a:pt x="10731" y="10147"/>
                </a:lnTo>
                <a:lnTo>
                  <a:pt x="10658" y="10123"/>
                </a:lnTo>
                <a:lnTo>
                  <a:pt x="10585" y="10123"/>
                </a:lnTo>
                <a:lnTo>
                  <a:pt x="10366" y="10171"/>
                </a:lnTo>
                <a:lnTo>
                  <a:pt x="10147" y="10196"/>
                </a:lnTo>
                <a:lnTo>
                  <a:pt x="10050" y="10171"/>
                </a:lnTo>
                <a:lnTo>
                  <a:pt x="9952" y="10147"/>
                </a:lnTo>
                <a:lnTo>
                  <a:pt x="9855" y="10098"/>
                </a:lnTo>
                <a:lnTo>
                  <a:pt x="9758" y="10001"/>
                </a:lnTo>
                <a:lnTo>
                  <a:pt x="9685" y="9952"/>
                </a:lnTo>
                <a:lnTo>
                  <a:pt x="9612" y="9928"/>
                </a:lnTo>
                <a:lnTo>
                  <a:pt x="9539" y="9952"/>
                </a:lnTo>
                <a:lnTo>
                  <a:pt x="9466" y="10001"/>
                </a:lnTo>
                <a:lnTo>
                  <a:pt x="9393" y="10098"/>
                </a:lnTo>
                <a:lnTo>
                  <a:pt x="9320" y="10147"/>
                </a:lnTo>
                <a:lnTo>
                  <a:pt x="9271" y="10171"/>
                </a:lnTo>
                <a:lnTo>
                  <a:pt x="9198" y="10196"/>
                </a:lnTo>
                <a:lnTo>
                  <a:pt x="9149" y="10171"/>
                </a:lnTo>
                <a:lnTo>
                  <a:pt x="9076" y="10123"/>
                </a:lnTo>
                <a:lnTo>
                  <a:pt x="9028" y="10050"/>
                </a:lnTo>
                <a:lnTo>
                  <a:pt x="8955" y="9952"/>
                </a:lnTo>
                <a:lnTo>
                  <a:pt x="8906" y="9879"/>
                </a:lnTo>
                <a:lnTo>
                  <a:pt x="8833" y="9831"/>
                </a:lnTo>
                <a:lnTo>
                  <a:pt x="8736" y="9831"/>
                </a:lnTo>
                <a:lnTo>
                  <a:pt x="8663" y="9879"/>
                </a:lnTo>
                <a:lnTo>
                  <a:pt x="8517" y="9977"/>
                </a:lnTo>
                <a:lnTo>
                  <a:pt x="8273" y="10074"/>
                </a:lnTo>
                <a:lnTo>
                  <a:pt x="8152" y="10098"/>
                </a:lnTo>
                <a:lnTo>
                  <a:pt x="8030" y="10098"/>
                </a:lnTo>
                <a:lnTo>
                  <a:pt x="8006" y="10050"/>
                </a:lnTo>
                <a:lnTo>
                  <a:pt x="7981" y="10025"/>
                </a:lnTo>
                <a:lnTo>
                  <a:pt x="7981" y="9952"/>
                </a:lnTo>
                <a:lnTo>
                  <a:pt x="7981" y="9879"/>
                </a:lnTo>
                <a:lnTo>
                  <a:pt x="7957" y="9831"/>
                </a:lnTo>
                <a:lnTo>
                  <a:pt x="7933" y="9782"/>
                </a:lnTo>
                <a:lnTo>
                  <a:pt x="7884" y="9733"/>
                </a:lnTo>
                <a:lnTo>
                  <a:pt x="7811" y="9709"/>
                </a:lnTo>
                <a:close/>
                <a:moveTo>
                  <a:pt x="13967" y="5135"/>
                </a:moveTo>
                <a:lnTo>
                  <a:pt x="14186" y="5159"/>
                </a:lnTo>
                <a:lnTo>
                  <a:pt x="14381" y="5207"/>
                </a:lnTo>
                <a:lnTo>
                  <a:pt x="14430" y="5256"/>
                </a:lnTo>
                <a:lnTo>
                  <a:pt x="14527" y="5305"/>
                </a:lnTo>
                <a:lnTo>
                  <a:pt x="14576" y="5305"/>
                </a:lnTo>
                <a:lnTo>
                  <a:pt x="14576" y="5548"/>
                </a:lnTo>
                <a:lnTo>
                  <a:pt x="14600" y="5791"/>
                </a:lnTo>
                <a:lnTo>
                  <a:pt x="14624" y="7081"/>
                </a:lnTo>
                <a:lnTo>
                  <a:pt x="14624" y="9587"/>
                </a:lnTo>
                <a:lnTo>
                  <a:pt x="13481" y="10561"/>
                </a:lnTo>
                <a:lnTo>
                  <a:pt x="12288" y="11510"/>
                </a:lnTo>
                <a:lnTo>
                  <a:pt x="10926" y="12507"/>
                </a:lnTo>
                <a:lnTo>
                  <a:pt x="10269" y="12945"/>
                </a:lnTo>
                <a:lnTo>
                  <a:pt x="9952" y="13164"/>
                </a:lnTo>
                <a:lnTo>
                  <a:pt x="9660" y="13432"/>
                </a:lnTo>
                <a:lnTo>
                  <a:pt x="9636" y="13407"/>
                </a:lnTo>
                <a:lnTo>
                  <a:pt x="9320" y="13261"/>
                </a:lnTo>
                <a:lnTo>
                  <a:pt x="9028" y="13091"/>
                </a:lnTo>
                <a:lnTo>
                  <a:pt x="8760" y="12897"/>
                </a:lnTo>
                <a:lnTo>
                  <a:pt x="8492" y="12702"/>
                </a:lnTo>
                <a:lnTo>
                  <a:pt x="7957" y="12264"/>
                </a:lnTo>
                <a:lnTo>
                  <a:pt x="7422" y="11826"/>
                </a:lnTo>
                <a:lnTo>
                  <a:pt x="6108" y="10853"/>
                </a:lnTo>
                <a:lnTo>
                  <a:pt x="4770" y="9879"/>
                </a:lnTo>
                <a:lnTo>
                  <a:pt x="4405" y="9587"/>
                </a:lnTo>
                <a:lnTo>
                  <a:pt x="4040" y="9295"/>
                </a:lnTo>
                <a:lnTo>
                  <a:pt x="4137" y="9222"/>
                </a:lnTo>
                <a:lnTo>
                  <a:pt x="4161" y="9198"/>
                </a:lnTo>
                <a:lnTo>
                  <a:pt x="4186" y="9125"/>
                </a:lnTo>
                <a:lnTo>
                  <a:pt x="4186" y="8979"/>
                </a:lnTo>
                <a:lnTo>
                  <a:pt x="4161" y="8784"/>
                </a:lnTo>
                <a:lnTo>
                  <a:pt x="4137" y="8614"/>
                </a:lnTo>
                <a:lnTo>
                  <a:pt x="4088" y="8444"/>
                </a:lnTo>
                <a:lnTo>
                  <a:pt x="4064" y="7835"/>
                </a:lnTo>
                <a:lnTo>
                  <a:pt x="4040" y="7251"/>
                </a:lnTo>
                <a:lnTo>
                  <a:pt x="4040" y="6010"/>
                </a:lnTo>
                <a:lnTo>
                  <a:pt x="4040" y="5524"/>
                </a:lnTo>
                <a:lnTo>
                  <a:pt x="4015" y="5329"/>
                </a:lnTo>
                <a:lnTo>
                  <a:pt x="4015" y="5280"/>
                </a:lnTo>
                <a:lnTo>
                  <a:pt x="4137" y="5305"/>
                </a:lnTo>
                <a:lnTo>
                  <a:pt x="4599" y="5305"/>
                </a:lnTo>
                <a:lnTo>
                  <a:pt x="5086" y="5256"/>
                </a:lnTo>
                <a:lnTo>
                  <a:pt x="6278" y="5207"/>
                </a:lnTo>
                <a:lnTo>
                  <a:pt x="7495" y="5135"/>
                </a:lnTo>
                <a:lnTo>
                  <a:pt x="8346" y="5135"/>
                </a:lnTo>
                <a:lnTo>
                  <a:pt x="9198" y="5183"/>
                </a:lnTo>
                <a:lnTo>
                  <a:pt x="10901" y="5305"/>
                </a:lnTo>
                <a:lnTo>
                  <a:pt x="11339" y="5329"/>
                </a:lnTo>
                <a:lnTo>
                  <a:pt x="11777" y="5305"/>
                </a:lnTo>
                <a:lnTo>
                  <a:pt x="12653" y="5232"/>
                </a:lnTo>
                <a:lnTo>
                  <a:pt x="13067" y="5183"/>
                </a:lnTo>
                <a:lnTo>
                  <a:pt x="13505" y="5135"/>
                </a:lnTo>
                <a:close/>
                <a:moveTo>
                  <a:pt x="365" y="7227"/>
                </a:moveTo>
                <a:lnTo>
                  <a:pt x="511" y="7373"/>
                </a:lnTo>
                <a:lnTo>
                  <a:pt x="682" y="7495"/>
                </a:lnTo>
                <a:lnTo>
                  <a:pt x="876" y="7592"/>
                </a:lnTo>
                <a:lnTo>
                  <a:pt x="1095" y="7689"/>
                </a:lnTo>
                <a:lnTo>
                  <a:pt x="1509" y="7835"/>
                </a:lnTo>
                <a:lnTo>
                  <a:pt x="1679" y="7933"/>
                </a:lnTo>
                <a:lnTo>
                  <a:pt x="1850" y="8006"/>
                </a:lnTo>
                <a:lnTo>
                  <a:pt x="2166" y="8225"/>
                </a:lnTo>
                <a:lnTo>
                  <a:pt x="2482" y="8492"/>
                </a:lnTo>
                <a:lnTo>
                  <a:pt x="2774" y="8760"/>
                </a:lnTo>
                <a:lnTo>
                  <a:pt x="3042" y="9052"/>
                </a:lnTo>
                <a:lnTo>
                  <a:pt x="3626" y="9612"/>
                </a:lnTo>
                <a:lnTo>
                  <a:pt x="3918" y="9879"/>
                </a:lnTo>
                <a:lnTo>
                  <a:pt x="4234" y="10123"/>
                </a:lnTo>
                <a:lnTo>
                  <a:pt x="4940" y="10634"/>
                </a:lnTo>
                <a:lnTo>
                  <a:pt x="5646" y="11169"/>
                </a:lnTo>
                <a:lnTo>
                  <a:pt x="6351" y="11680"/>
                </a:lnTo>
                <a:lnTo>
                  <a:pt x="7057" y="12191"/>
                </a:lnTo>
                <a:lnTo>
                  <a:pt x="7373" y="12410"/>
                </a:lnTo>
                <a:lnTo>
                  <a:pt x="7665" y="12629"/>
                </a:lnTo>
                <a:lnTo>
                  <a:pt x="8249" y="13116"/>
                </a:lnTo>
                <a:lnTo>
                  <a:pt x="8541" y="13334"/>
                </a:lnTo>
                <a:lnTo>
                  <a:pt x="8833" y="13553"/>
                </a:lnTo>
                <a:lnTo>
                  <a:pt x="9149" y="13724"/>
                </a:lnTo>
                <a:lnTo>
                  <a:pt x="9490" y="13894"/>
                </a:lnTo>
                <a:lnTo>
                  <a:pt x="9563" y="13918"/>
                </a:lnTo>
                <a:lnTo>
                  <a:pt x="9612" y="13918"/>
                </a:lnTo>
                <a:lnTo>
                  <a:pt x="9709" y="13870"/>
                </a:lnTo>
                <a:lnTo>
                  <a:pt x="9758" y="13797"/>
                </a:lnTo>
                <a:lnTo>
                  <a:pt x="9806" y="13675"/>
                </a:lnTo>
                <a:lnTo>
                  <a:pt x="9977" y="13626"/>
                </a:lnTo>
                <a:lnTo>
                  <a:pt x="10171" y="13529"/>
                </a:lnTo>
                <a:lnTo>
                  <a:pt x="10512" y="13334"/>
                </a:lnTo>
                <a:lnTo>
                  <a:pt x="11169" y="12897"/>
                </a:lnTo>
                <a:lnTo>
                  <a:pt x="11923" y="12361"/>
                </a:lnTo>
                <a:lnTo>
                  <a:pt x="12678" y="11802"/>
                </a:lnTo>
                <a:lnTo>
                  <a:pt x="13408" y="11218"/>
                </a:lnTo>
                <a:lnTo>
                  <a:pt x="14138" y="10634"/>
                </a:lnTo>
                <a:lnTo>
                  <a:pt x="14843" y="10050"/>
                </a:lnTo>
                <a:lnTo>
                  <a:pt x="15549" y="9441"/>
                </a:lnTo>
                <a:lnTo>
                  <a:pt x="16060" y="9003"/>
                </a:lnTo>
                <a:lnTo>
                  <a:pt x="16571" y="8614"/>
                </a:lnTo>
                <a:lnTo>
                  <a:pt x="17106" y="8249"/>
                </a:lnTo>
                <a:lnTo>
                  <a:pt x="17690" y="7908"/>
                </a:lnTo>
                <a:lnTo>
                  <a:pt x="18152" y="7665"/>
                </a:lnTo>
                <a:lnTo>
                  <a:pt x="18420" y="7495"/>
                </a:lnTo>
                <a:lnTo>
                  <a:pt x="18542" y="7397"/>
                </a:lnTo>
                <a:lnTo>
                  <a:pt x="18663" y="7300"/>
                </a:lnTo>
                <a:lnTo>
                  <a:pt x="18639" y="7592"/>
                </a:lnTo>
                <a:lnTo>
                  <a:pt x="18639" y="7860"/>
                </a:lnTo>
                <a:lnTo>
                  <a:pt x="18639" y="8371"/>
                </a:lnTo>
                <a:lnTo>
                  <a:pt x="18615" y="9222"/>
                </a:lnTo>
                <a:lnTo>
                  <a:pt x="18566" y="10074"/>
                </a:lnTo>
                <a:lnTo>
                  <a:pt x="18542" y="10926"/>
                </a:lnTo>
                <a:lnTo>
                  <a:pt x="18542" y="11339"/>
                </a:lnTo>
                <a:lnTo>
                  <a:pt x="18542" y="11777"/>
                </a:lnTo>
                <a:lnTo>
                  <a:pt x="18590" y="12629"/>
                </a:lnTo>
                <a:lnTo>
                  <a:pt x="18615" y="13505"/>
                </a:lnTo>
                <a:lnTo>
                  <a:pt x="18615" y="14356"/>
                </a:lnTo>
                <a:lnTo>
                  <a:pt x="18590" y="15232"/>
                </a:lnTo>
                <a:lnTo>
                  <a:pt x="18517" y="16157"/>
                </a:lnTo>
                <a:lnTo>
                  <a:pt x="18444" y="17082"/>
                </a:lnTo>
                <a:lnTo>
                  <a:pt x="18420" y="17276"/>
                </a:lnTo>
                <a:lnTo>
                  <a:pt x="18104" y="17082"/>
                </a:lnTo>
                <a:lnTo>
                  <a:pt x="17812" y="16887"/>
                </a:lnTo>
                <a:lnTo>
                  <a:pt x="17203" y="16376"/>
                </a:lnTo>
                <a:lnTo>
                  <a:pt x="16595" y="15816"/>
                </a:lnTo>
                <a:lnTo>
                  <a:pt x="16279" y="15524"/>
                </a:lnTo>
                <a:lnTo>
                  <a:pt x="15962" y="15232"/>
                </a:lnTo>
                <a:lnTo>
                  <a:pt x="15622" y="14965"/>
                </a:lnTo>
                <a:lnTo>
                  <a:pt x="15257" y="14721"/>
                </a:lnTo>
                <a:lnTo>
                  <a:pt x="14843" y="14502"/>
                </a:lnTo>
                <a:lnTo>
                  <a:pt x="14430" y="14308"/>
                </a:lnTo>
                <a:lnTo>
                  <a:pt x="14040" y="14113"/>
                </a:lnTo>
                <a:lnTo>
                  <a:pt x="13846" y="14040"/>
                </a:lnTo>
                <a:lnTo>
                  <a:pt x="13602" y="14040"/>
                </a:lnTo>
                <a:lnTo>
                  <a:pt x="13578" y="14064"/>
                </a:lnTo>
                <a:lnTo>
                  <a:pt x="13554" y="14113"/>
                </a:lnTo>
                <a:lnTo>
                  <a:pt x="13554" y="14162"/>
                </a:lnTo>
                <a:lnTo>
                  <a:pt x="13627" y="14332"/>
                </a:lnTo>
                <a:lnTo>
                  <a:pt x="13748" y="14454"/>
                </a:lnTo>
                <a:lnTo>
                  <a:pt x="13894" y="14575"/>
                </a:lnTo>
                <a:lnTo>
                  <a:pt x="14040" y="14673"/>
                </a:lnTo>
                <a:lnTo>
                  <a:pt x="14405" y="14867"/>
                </a:lnTo>
                <a:lnTo>
                  <a:pt x="14722" y="15038"/>
                </a:lnTo>
                <a:lnTo>
                  <a:pt x="15160" y="15305"/>
                </a:lnTo>
                <a:lnTo>
                  <a:pt x="15573" y="15622"/>
                </a:lnTo>
                <a:lnTo>
                  <a:pt x="15962" y="15962"/>
                </a:lnTo>
                <a:lnTo>
                  <a:pt x="16327" y="16303"/>
                </a:lnTo>
                <a:lnTo>
                  <a:pt x="16644" y="16595"/>
                </a:lnTo>
                <a:lnTo>
                  <a:pt x="16984" y="16887"/>
                </a:lnTo>
                <a:lnTo>
                  <a:pt x="17641" y="17422"/>
                </a:lnTo>
                <a:lnTo>
                  <a:pt x="17933" y="17666"/>
                </a:lnTo>
                <a:lnTo>
                  <a:pt x="17933" y="17666"/>
                </a:lnTo>
                <a:lnTo>
                  <a:pt x="17155" y="17641"/>
                </a:lnTo>
                <a:lnTo>
                  <a:pt x="16376" y="17690"/>
                </a:lnTo>
                <a:lnTo>
                  <a:pt x="14795" y="17787"/>
                </a:lnTo>
                <a:lnTo>
                  <a:pt x="14211" y="17812"/>
                </a:lnTo>
                <a:lnTo>
                  <a:pt x="13602" y="17836"/>
                </a:lnTo>
                <a:lnTo>
                  <a:pt x="12410" y="17836"/>
                </a:lnTo>
                <a:lnTo>
                  <a:pt x="10001" y="17787"/>
                </a:lnTo>
                <a:lnTo>
                  <a:pt x="9393" y="17787"/>
                </a:lnTo>
                <a:lnTo>
                  <a:pt x="8760" y="17812"/>
                </a:lnTo>
                <a:lnTo>
                  <a:pt x="7495" y="17885"/>
                </a:lnTo>
                <a:lnTo>
                  <a:pt x="6254" y="17933"/>
                </a:lnTo>
                <a:lnTo>
                  <a:pt x="5621" y="17958"/>
                </a:lnTo>
                <a:lnTo>
                  <a:pt x="3796" y="17958"/>
                </a:lnTo>
                <a:lnTo>
                  <a:pt x="2604" y="17933"/>
                </a:lnTo>
                <a:lnTo>
                  <a:pt x="1947" y="17958"/>
                </a:lnTo>
                <a:lnTo>
                  <a:pt x="1314" y="18006"/>
                </a:lnTo>
                <a:lnTo>
                  <a:pt x="779" y="18104"/>
                </a:lnTo>
                <a:lnTo>
                  <a:pt x="974" y="17982"/>
                </a:lnTo>
                <a:lnTo>
                  <a:pt x="1144" y="17860"/>
                </a:lnTo>
                <a:lnTo>
                  <a:pt x="1436" y="17593"/>
                </a:lnTo>
                <a:lnTo>
                  <a:pt x="2263" y="16960"/>
                </a:lnTo>
                <a:lnTo>
                  <a:pt x="3042" y="16327"/>
                </a:lnTo>
                <a:lnTo>
                  <a:pt x="4648" y="14989"/>
                </a:lnTo>
                <a:lnTo>
                  <a:pt x="5208" y="14551"/>
                </a:lnTo>
                <a:lnTo>
                  <a:pt x="5378" y="14429"/>
                </a:lnTo>
                <a:lnTo>
                  <a:pt x="5475" y="14332"/>
                </a:lnTo>
                <a:lnTo>
                  <a:pt x="5524" y="14259"/>
                </a:lnTo>
                <a:lnTo>
                  <a:pt x="5524" y="14186"/>
                </a:lnTo>
                <a:lnTo>
                  <a:pt x="5524" y="14113"/>
                </a:lnTo>
                <a:lnTo>
                  <a:pt x="5475" y="14040"/>
                </a:lnTo>
                <a:lnTo>
                  <a:pt x="5427" y="13991"/>
                </a:lnTo>
                <a:lnTo>
                  <a:pt x="5378" y="13967"/>
                </a:lnTo>
                <a:lnTo>
                  <a:pt x="5256" y="13967"/>
                </a:lnTo>
                <a:lnTo>
                  <a:pt x="5159" y="13991"/>
                </a:lnTo>
                <a:lnTo>
                  <a:pt x="5037" y="14064"/>
                </a:lnTo>
                <a:lnTo>
                  <a:pt x="4818" y="14235"/>
                </a:lnTo>
                <a:lnTo>
                  <a:pt x="4648" y="14381"/>
                </a:lnTo>
                <a:lnTo>
                  <a:pt x="3869" y="15013"/>
                </a:lnTo>
                <a:lnTo>
                  <a:pt x="3115" y="15646"/>
                </a:lnTo>
                <a:lnTo>
                  <a:pt x="1387" y="17106"/>
                </a:lnTo>
                <a:lnTo>
                  <a:pt x="1168" y="17276"/>
                </a:lnTo>
                <a:lnTo>
                  <a:pt x="925" y="17471"/>
                </a:lnTo>
                <a:lnTo>
                  <a:pt x="706" y="17641"/>
                </a:lnTo>
                <a:lnTo>
                  <a:pt x="487" y="17860"/>
                </a:lnTo>
                <a:lnTo>
                  <a:pt x="463" y="17252"/>
                </a:lnTo>
                <a:lnTo>
                  <a:pt x="438" y="16668"/>
                </a:lnTo>
                <a:lnTo>
                  <a:pt x="487" y="15476"/>
                </a:lnTo>
                <a:lnTo>
                  <a:pt x="487" y="14673"/>
                </a:lnTo>
                <a:lnTo>
                  <a:pt x="463" y="13894"/>
                </a:lnTo>
                <a:lnTo>
                  <a:pt x="463" y="13116"/>
                </a:lnTo>
                <a:lnTo>
                  <a:pt x="463" y="12337"/>
                </a:lnTo>
                <a:lnTo>
                  <a:pt x="487" y="10755"/>
                </a:lnTo>
                <a:lnTo>
                  <a:pt x="487" y="9977"/>
                </a:lnTo>
                <a:lnTo>
                  <a:pt x="463" y="9198"/>
                </a:lnTo>
                <a:lnTo>
                  <a:pt x="438" y="8711"/>
                </a:lnTo>
                <a:lnTo>
                  <a:pt x="390" y="8225"/>
                </a:lnTo>
                <a:lnTo>
                  <a:pt x="341" y="7714"/>
                </a:lnTo>
                <a:lnTo>
                  <a:pt x="341" y="7470"/>
                </a:lnTo>
                <a:lnTo>
                  <a:pt x="365" y="7227"/>
                </a:lnTo>
                <a:close/>
                <a:moveTo>
                  <a:pt x="9587" y="0"/>
                </a:moveTo>
                <a:lnTo>
                  <a:pt x="9490" y="25"/>
                </a:lnTo>
                <a:lnTo>
                  <a:pt x="9393" y="98"/>
                </a:lnTo>
                <a:lnTo>
                  <a:pt x="9393" y="146"/>
                </a:lnTo>
                <a:lnTo>
                  <a:pt x="9198" y="219"/>
                </a:lnTo>
                <a:lnTo>
                  <a:pt x="9028" y="292"/>
                </a:lnTo>
                <a:lnTo>
                  <a:pt x="8687" y="511"/>
                </a:lnTo>
                <a:lnTo>
                  <a:pt x="8054" y="974"/>
                </a:lnTo>
                <a:lnTo>
                  <a:pt x="6887" y="1777"/>
                </a:lnTo>
                <a:lnTo>
                  <a:pt x="5719" y="2580"/>
                </a:lnTo>
                <a:lnTo>
                  <a:pt x="5013" y="3091"/>
                </a:lnTo>
                <a:lnTo>
                  <a:pt x="4332" y="3626"/>
                </a:lnTo>
                <a:lnTo>
                  <a:pt x="2945" y="4697"/>
                </a:lnTo>
                <a:lnTo>
                  <a:pt x="2239" y="5207"/>
                </a:lnTo>
                <a:lnTo>
                  <a:pt x="1509" y="5718"/>
                </a:lnTo>
                <a:lnTo>
                  <a:pt x="803" y="6229"/>
                </a:lnTo>
                <a:lnTo>
                  <a:pt x="463" y="6521"/>
                </a:lnTo>
                <a:lnTo>
                  <a:pt x="122" y="6789"/>
                </a:lnTo>
                <a:lnTo>
                  <a:pt x="98" y="6838"/>
                </a:lnTo>
                <a:lnTo>
                  <a:pt x="98" y="6886"/>
                </a:lnTo>
                <a:lnTo>
                  <a:pt x="98" y="6935"/>
                </a:lnTo>
                <a:lnTo>
                  <a:pt x="122" y="6959"/>
                </a:lnTo>
                <a:lnTo>
                  <a:pt x="49" y="7178"/>
                </a:lnTo>
                <a:lnTo>
                  <a:pt x="25" y="7397"/>
                </a:lnTo>
                <a:lnTo>
                  <a:pt x="0" y="7641"/>
                </a:lnTo>
                <a:lnTo>
                  <a:pt x="25" y="7884"/>
                </a:lnTo>
                <a:lnTo>
                  <a:pt x="49" y="8371"/>
                </a:lnTo>
                <a:lnTo>
                  <a:pt x="98" y="8833"/>
                </a:lnTo>
                <a:lnTo>
                  <a:pt x="98" y="10488"/>
                </a:lnTo>
                <a:lnTo>
                  <a:pt x="73" y="11315"/>
                </a:lnTo>
                <a:lnTo>
                  <a:pt x="49" y="12142"/>
                </a:lnTo>
                <a:lnTo>
                  <a:pt x="25" y="12970"/>
                </a:lnTo>
                <a:lnTo>
                  <a:pt x="49" y="13797"/>
                </a:lnTo>
                <a:lnTo>
                  <a:pt x="49" y="14624"/>
                </a:lnTo>
                <a:lnTo>
                  <a:pt x="49" y="15476"/>
                </a:lnTo>
                <a:lnTo>
                  <a:pt x="0" y="16911"/>
                </a:lnTo>
                <a:lnTo>
                  <a:pt x="0" y="17617"/>
                </a:lnTo>
                <a:lnTo>
                  <a:pt x="49" y="17982"/>
                </a:lnTo>
                <a:lnTo>
                  <a:pt x="98" y="18347"/>
                </a:lnTo>
                <a:lnTo>
                  <a:pt x="98" y="18396"/>
                </a:lnTo>
                <a:lnTo>
                  <a:pt x="146" y="18444"/>
                </a:lnTo>
                <a:lnTo>
                  <a:pt x="219" y="18493"/>
                </a:lnTo>
                <a:lnTo>
                  <a:pt x="341" y="18517"/>
                </a:lnTo>
                <a:lnTo>
                  <a:pt x="438" y="18469"/>
                </a:lnTo>
                <a:lnTo>
                  <a:pt x="1022" y="18469"/>
                </a:lnTo>
                <a:lnTo>
                  <a:pt x="1606" y="18420"/>
                </a:lnTo>
                <a:lnTo>
                  <a:pt x="2190" y="18396"/>
                </a:lnTo>
                <a:lnTo>
                  <a:pt x="3967" y="18396"/>
                </a:lnTo>
                <a:lnTo>
                  <a:pt x="5183" y="18420"/>
                </a:lnTo>
                <a:lnTo>
                  <a:pt x="6376" y="18396"/>
                </a:lnTo>
                <a:lnTo>
                  <a:pt x="7592" y="18347"/>
                </a:lnTo>
                <a:lnTo>
                  <a:pt x="8809" y="18274"/>
                </a:lnTo>
                <a:lnTo>
                  <a:pt x="10001" y="18274"/>
                </a:lnTo>
                <a:lnTo>
                  <a:pt x="12337" y="18298"/>
                </a:lnTo>
                <a:lnTo>
                  <a:pt x="13481" y="18298"/>
                </a:lnTo>
                <a:lnTo>
                  <a:pt x="14649" y="18274"/>
                </a:lnTo>
                <a:lnTo>
                  <a:pt x="15646" y="18201"/>
                </a:lnTo>
                <a:lnTo>
                  <a:pt x="16668" y="18128"/>
                </a:lnTo>
                <a:lnTo>
                  <a:pt x="17690" y="18128"/>
                </a:lnTo>
                <a:lnTo>
                  <a:pt x="18201" y="18152"/>
                </a:lnTo>
                <a:lnTo>
                  <a:pt x="18688" y="18201"/>
                </a:lnTo>
                <a:lnTo>
                  <a:pt x="18785" y="18201"/>
                </a:lnTo>
                <a:lnTo>
                  <a:pt x="18882" y="18177"/>
                </a:lnTo>
                <a:lnTo>
                  <a:pt x="18931" y="18128"/>
                </a:lnTo>
                <a:lnTo>
                  <a:pt x="18980" y="18055"/>
                </a:lnTo>
                <a:lnTo>
                  <a:pt x="19004" y="17958"/>
                </a:lnTo>
                <a:lnTo>
                  <a:pt x="18980" y="17885"/>
                </a:lnTo>
                <a:lnTo>
                  <a:pt x="18955" y="17812"/>
                </a:lnTo>
                <a:lnTo>
                  <a:pt x="18882" y="17763"/>
                </a:lnTo>
                <a:lnTo>
                  <a:pt x="18907" y="17690"/>
                </a:lnTo>
                <a:lnTo>
                  <a:pt x="19028" y="16327"/>
                </a:lnTo>
                <a:lnTo>
                  <a:pt x="19077" y="15427"/>
                </a:lnTo>
                <a:lnTo>
                  <a:pt x="19101" y="14502"/>
                </a:lnTo>
                <a:lnTo>
                  <a:pt x="19101" y="13602"/>
                </a:lnTo>
                <a:lnTo>
                  <a:pt x="19077" y="12678"/>
                </a:lnTo>
                <a:lnTo>
                  <a:pt x="19028" y="10999"/>
                </a:lnTo>
                <a:lnTo>
                  <a:pt x="19028" y="10147"/>
                </a:lnTo>
                <a:lnTo>
                  <a:pt x="19053" y="9295"/>
                </a:lnTo>
                <a:lnTo>
                  <a:pt x="19077" y="8541"/>
                </a:lnTo>
                <a:lnTo>
                  <a:pt x="19077" y="7787"/>
                </a:lnTo>
                <a:lnTo>
                  <a:pt x="19053" y="7251"/>
                </a:lnTo>
                <a:lnTo>
                  <a:pt x="19077" y="6984"/>
                </a:lnTo>
                <a:lnTo>
                  <a:pt x="19126" y="6716"/>
                </a:lnTo>
                <a:lnTo>
                  <a:pt x="19126" y="6692"/>
                </a:lnTo>
                <a:lnTo>
                  <a:pt x="19126" y="6643"/>
                </a:lnTo>
                <a:lnTo>
                  <a:pt x="19077" y="6594"/>
                </a:lnTo>
                <a:lnTo>
                  <a:pt x="19004" y="6570"/>
                </a:lnTo>
                <a:lnTo>
                  <a:pt x="18955" y="6570"/>
                </a:lnTo>
                <a:lnTo>
                  <a:pt x="18931" y="6594"/>
                </a:lnTo>
                <a:lnTo>
                  <a:pt x="18882" y="6570"/>
                </a:lnTo>
                <a:lnTo>
                  <a:pt x="18250" y="6254"/>
                </a:lnTo>
                <a:lnTo>
                  <a:pt x="17617" y="5889"/>
                </a:lnTo>
                <a:lnTo>
                  <a:pt x="17033" y="5499"/>
                </a:lnTo>
                <a:lnTo>
                  <a:pt x="16473" y="5062"/>
                </a:lnTo>
                <a:lnTo>
                  <a:pt x="15816" y="4575"/>
                </a:lnTo>
                <a:lnTo>
                  <a:pt x="15160" y="4088"/>
                </a:lnTo>
                <a:lnTo>
                  <a:pt x="14503" y="3602"/>
                </a:lnTo>
                <a:lnTo>
                  <a:pt x="13870" y="3115"/>
                </a:lnTo>
                <a:lnTo>
                  <a:pt x="12605" y="2117"/>
                </a:lnTo>
                <a:lnTo>
                  <a:pt x="11972" y="1631"/>
                </a:lnTo>
                <a:lnTo>
                  <a:pt x="11339" y="1168"/>
                </a:lnTo>
                <a:lnTo>
                  <a:pt x="10682" y="706"/>
                </a:lnTo>
                <a:lnTo>
                  <a:pt x="10050" y="219"/>
                </a:lnTo>
                <a:lnTo>
                  <a:pt x="10001" y="171"/>
                </a:lnTo>
                <a:lnTo>
                  <a:pt x="9928" y="73"/>
                </a:lnTo>
                <a:lnTo>
                  <a:pt x="9879" y="49"/>
                </a:lnTo>
                <a:lnTo>
                  <a:pt x="9806" y="49"/>
                </a:lnTo>
                <a:lnTo>
                  <a:pt x="9709" y="25"/>
                </a:lnTo>
                <a:lnTo>
                  <a:pt x="9587"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1" name="Google Shape;831;p39"/>
          <p:cNvSpPr/>
          <p:nvPr/>
        </p:nvSpPr>
        <p:spPr>
          <a:xfrm>
            <a:off x="428596" y="3357568"/>
            <a:ext cx="417834" cy="603426"/>
          </a:xfrm>
          <a:custGeom>
            <a:avLst/>
            <a:gdLst/>
            <a:ahLst/>
            <a:cxnLst/>
            <a:rect l="l" t="t" r="r" b="b"/>
            <a:pathLst>
              <a:path w="12581" h="21073" extrusionOk="0">
                <a:moveTo>
                  <a:pt x="6108" y="1217"/>
                </a:moveTo>
                <a:lnTo>
                  <a:pt x="5889" y="1241"/>
                </a:lnTo>
                <a:lnTo>
                  <a:pt x="5694" y="1314"/>
                </a:lnTo>
                <a:lnTo>
                  <a:pt x="5621" y="1339"/>
                </a:lnTo>
                <a:lnTo>
                  <a:pt x="5548" y="1412"/>
                </a:lnTo>
                <a:lnTo>
                  <a:pt x="5500" y="1485"/>
                </a:lnTo>
                <a:lnTo>
                  <a:pt x="5475" y="1558"/>
                </a:lnTo>
                <a:lnTo>
                  <a:pt x="5500" y="1631"/>
                </a:lnTo>
                <a:lnTo>
                  <a:pt x="5548" y="1704"/>
                </a:lnTo>
                <a:lnTo>
                  <a:pt x="5597" y="1752"/>
                </a:lnTo>
                <a:lnTo>
                  <a:pt x="5670" y="1801"/>
                </a:lnTo>
                <a:lnTo>
                  <a:pt x="5816" y="1850"/>
                </a:lnTo>
                <a:lnTo>
                  <a:pt x="5986" y="1874"/>
                </a:lnTo>
                <a:lnTo>
                  <a:pt x="6132" y="1898"/>
                </a:lnTo>
                <a:lnTo>
                  <a:pt x="6497" y="1923"/>
                </a:lnTo>
                <a:lnTo>
                  <a:pt x="6862" y="1923"/>
                </a:lnTo>
                <a:lnTo>
                  <a:pt x="6984" y="1898"/>
                </a:lnTo>
                <a:lnTo>
                  <a:pt x="7057" y="1850"/>
                </a:lnTo>
                <a:lnTo>
                  <a:pt x="7130" y="1777"/>
                </a:lnTo>
                <a:lnTo>
                  <a:pt x="7179" y="1679"/>
                </a:lnTo>
                <a:lnTo>
                  <a:pt x="7179" y="1582"/>
                </a:lnTo>
                <a:lnTo>
                  <a:pt x="7154" y="1485"/>
                </a:lnTo>
                <a:lnTo>
                  <a:pt x="7106" y="1412"/>
                </a:lnTo>
                <a:lnTo>
                  <a:pt x="7033" y="1339"/>
                </a:lnTo>
                <a:lnTo>
                  <a:pt x="6935" y="1290"/>
                </a:lnTo>
                <a:lnTo>
                  <a:pt x="6862" y="1241"/>
                </a:lnTo>
                <a:lnTo>
                  <a:pt x="6668" y="1217"/>
                </a:lnTo>
                <a:close/>
                <a:moveTo>
                  <a:pt x="11948" y="1485"/>
                </a:moveTo>
                <a:lnTo>
                  <a:pt x="12021" y="1850"/>
                </a:lnTo>
                <a:lnTo>
                  <a:pt x="12061" y="2174"/>
                </a:lnTo>
                <a:lnTo>
                  <a:pt x="12045" y="2142"/>
                </a:lnTo>
                <a:lnTo>
                  <a:pt x="12021" y="2093"/>
                </a:lnTo>
                <a:lnTo>
                  <a:pt x="11948" y="2044"/>
                </a:lnTo>
                <a:lnTo>
                  <a:pt x="11875" y="2044"/>
                </a:lnTo>
                <a:lnTo>
                  <a:pt x="11559" y="2190"/>
                </a:lnTo>
                <a:lnTo>
                  <a:pt x="11267" y="2361"/>
                </a:lnTo>
                <a:lnTo>
                  <a:pt x="11048" y="2507"/>
                </a:lnTo>
                <a:lnTo>
                  <a:pt x="10829" y="2653"/>
                </a:lnTo>
                <a:lnTo>
                  <a:pt x="10220" y="2653"/>
                </a:lnTo>
                <a:lnTo>
                  <a:pt x="9612" y="2628"/>
                </a:lnTo>
                <a:lnTo>
                  <a:pt x="9636" y="2628"/>
                </a:lnTo>
                <a:lnTo>
                  <a:pt x="10342" y="2288"/>
                </a:lnTo>
                <a:lnTo>
                  <a:pt x="11072" y="1996"/>
                </a:lnTo>
                <a:lnTo>
                  <a:pt x="11291" y="1898"/>
                </a:lnTo>
                <a:lnTo>
                  <a:pt x="11534" y="1777"/>
                </a:lnTo>
                <a:lnTo>
                  <a:pt x="11753" y="1655"/>
                </a:lnTo>
                <a:lnTo>
                  <a:pt x="11948" y="1485"/>
                </a:lnTo>
                <a:close/>
                <a:moveTo>
                  <a:pt x="12070" y="2239"/>
                </a:moveTo>
                <a:lnTo>
                  <a:pt x="12070" y="2653"/>
                </a:lnTo>
                <a:lnTo>
                  <a:pt x="12070" y="3042"/>
                </a:lnTo>
                <a:lnTo>
                  <a:pt x="11948" y="3042"/>
                </a:lnTo>
                <a:lnTo>
                  <a:pt x="11826" y="3091"/>
                </a:lnTo>
                <a:lnTo>
                  <a:pt x="11583" y="3212"/>
                </a:lnTo>
                <a:lnTo>
                  <a:pt x="11145" y="3456"/>
                </a:lnTo>
                <a:lnTo>
                  <a:pt x="11169" y="2993"/>
                </a:lnTo>
                <a:lnTo>
                  <a:pt x="11194" y="2896"/>
                </a:lnTo>
                <a:lnTo>
                  <a:pt x="11194" y="2774"/>
                </a:lnTo>
                <a:lnTo>
                  <a:pt x="11291" y="2726"/>
                </a:lnTo>
                <a:lnTo>
                  <a:pt x="11656" y="2531"/>
                </a:lnTo>
                <a:lnTo>
                  <a:pt x="11997" y="2336"/>
                </a:lnTo>
                <a:lnTo>
                  <a:pt x="12045" y="2263"/>
                </a:lnTo>
                <a:lnTo>
                  <a:pt x="12070" y="2239"/>
                </a:lnTo>
                <a:close/>
                <a:moveTo>
                  <a:pt x="12045" y="3334"/>
                </a:moveTo>
                <a:lnTo>
                  <a:pt x="11997" y="3918"/>
                </a:lnTo>
                <a:lnTo>
                  <a:pt x="11972" y="4015"/>
                </a:lnTo>
                <a:lnTo>
                  <a:pt x="11705" y="4161"/>
                </a:lnTo>
                <a:lnTo>
                  <a:pt x="11413" y="4307"/>
                </a:lnTo>
                <a:lnTo>
                  <a:pt x="11121" y="4429"/>
                </a:lnTo>
                <a:lnTo>
                  <a:pt x="11145" y="3772"/>
                </a:lnTo>
                <a:lnTo>
                  <a:pt x="11388" y="3675"/>
                </a:lnTo>
                <a:lnTo>
                  <a:pt x="11607" y="3553"/>
                </a:lnTo>
                <a:lnTo>
                  <a:pt x="11826" y="3456"/>
                </a:lnTo>
                <a:lnTo>
                  <a:pt x="11924" y="3407"/>
                </a:lnTo>
                <a:lnTo>
                  <a:pt x="12045" y="3334"/>
                </a:lnTo>
                <a:close/>
                <a:moveTo>
                  <a:pt x="11972" y="4405"/>
                </a:moveTo>
                <a:lnTo>
                  <a:pt x="11948" y="4867"/>
                </a:lnTo>
                <a:lnTo>
                  <a:pt x="11875" y="4891"/>
                </a:lnTo>
                <a:lnTo>
                  <a:pt x="11705" y="5013"/>
                </a:lnTo>
                <a:lnTo>
                  <a:pt x="11510" y="5110"/>
                </a:lnTo>
                <a:lnTo>
                  <a:pt x="11121" y="5281"/>
                </a:lnTo>
                <a:lnTo>
                  <a:pt x="11121" y="4672"/>
                </a:lnTo>
                <a:lnTo>
                  <a:pt x="11315" y="4648"/>
                </a:lnTo>
                <a:lnTo>
                  <a:pt x="11461" y="4599"/>
                </a:lnTo>
                <a:lnTo>
                  <a:pt x="11729" y="4526"/>
                </a:lnTo>
                <a:lnTo>
                  <a:pt x="11972" y="4405"/>
                </a:lnTo>
                <a:close/>
                <a:moveTo>
                  <a:pt x="11948" y="5208"/>
                </a:moveTo>
                <a:lnTo>
                  <a:pt x="11948" y="5646"/>
                </a:lnTo>
                <a:lnTo>
                  <a:pt x="11851" y="5694"/>
                </a:lnTo>
                <a:lnTo>
                  <a:pt x="11753" y="5743"/>
                </a:lnTo>
                <a:lnTo>
                  <a:pt x="11559" y="5865"/>
                </a:lnTo>
                <a:lnTo>
                  <a:pt x="11096" y="6157"/>
                </a:lnTo>
                <a:lnTo>
                  <a:pt x="11096" y="5524"/>
                </a:lnTo>
                <a:lnTo>
                  <a:pt x="11340" y="5475"/>
                </a:lnTo>
                <a:lnTo>
                  <a:pt x="11559" y="5402"/>
                </a:lnTo>
                <a:lnTo>
                  <a:pt x="11753" y="5329"/>
                </a:lnTo>
                <a:lnTo>
                  <a:pt x="11948" y="5208"/>
                </a:lnTo>
                <a:close/>
                <a:moveTo>
                  <a:pt x="11948" y="6059"/>
                </a:moveTo>
                <a:lnTo>
                  <a:pt x="11948" y="6400"/>
                </a:lnTo>
                <a:lnTo>
                  <a:pt x="11948" y="6424"/>
                </a:lnTo>
                <a:lnTo>
                  <a:pt x="11826" y="6473"/>
                </a:lnTo>
                <a:lnTo>
                  <a:pt x="11705" y="6546"/>
                </a:lnTo>
                <a:lnTo>
                  <a:pt x="11461" y="6716"/>
                </a:lnTo>
                <a:lnTo>
                  <a:pt x="11096" y="6911"/>
                </a:lnTo>
                <a:lnTo>
                  <a:pt x="11096" y="6351"/>
                </a:lnTo>
                <a:lnTo>
                  <a:pt x="11364" y="6303"/>
                </a:lnTo>
                <a:lnTo>
                  <a:pt x="11607" y="6205"/>
                </a:lnTo>
                <a:lnTo>
                  <a:pt x="11948" y="6059"/>
                </a:lnTo>
                <a:close/>
                <a:moveTo>
                  <a:pt x="11948" y="6741"/>
                </a:moveTo>
                <a:lnTo>
                  <a:pt x="11924" y="7252"/>
                </a:lnTo>
                <a:lnTo>
                  <a:pt x="11729" y="7398"/>
                </a:lnTo>
                <a:lnTo>
                  <a:pt x="11413" y="7617"/>
                </a:lnTo>
                <a:lnTo>
                  <a:pt x="11242" y="7714"/>
                </a:lnTo>
                <a:lnTo>
                  <a:pt x="11096" y="7836"/>
                </a:lnTo>
                <a:lnTo>
                  <a:pt x="11096" y="7203"/>
                </a:lnTo>
                <a:lnTo>
                  <a:pt x="11218" y="7179"/>
                </a:lnTo>
                <a:lnTo>
                  <a:pt x="11315" y="7130"/>
                </a:lnTo>
                <a:lnTo>
                  <a:pt x="11559" y="7008"/>
                </a:lnTo>
                <a:lnTo>
                  <a:pt x="11753" y="6887"/>
                </a:lnTo>
                <a:lnTo>
                  <a:pt x="11948" y="6741"/>
                </a:lnTo>
                <a:close/>
                <a:moveTo>
                  <a:pt x="11924" y="7738"/>
                </a:moveTo>
                <a:lnTo>
                  <a:pt x="11924" y="8103"/>
                </a:lnTo>
                <a:lnTo>
                  <a:pt x="11851" y="8128"/>
                </a:lnTo>
                <a:lnTo>
                  <a:pt x="11705" y="8201"/>
                </a:lnTo>
                <a:lnTo>
                  <a:pt x="11559" y="8274"/>
                </a:lnTo>
                <a:lnTo>
                  <a:pt x="11291" y="8468"/>
                </a:lnTo>
                <a:lnTo>
                  <a:pt x="11096" y="8639"/>
                </a:lnTo>
                <a:lnTo>
                  <a:pt x="11096" y="8176"/>
                </a:lnTo>
                <a:lnTo>
                  <a:pt x="11291" y="8103"/>
                </a:lnTo>
                <a:lnTo>
                  <a:pt x="11486" y="8006"/>
                </a:lnTo>
                <a:lnTo>
                  <a:pt x="11851" y="7787"/>
                </a:lnTo>
                <a:lnTo>
                  <a:pt x="11924" y="7738"/>
                </a:lnTo>
                <a:close/>
                <a:moveTo>
                  <a:pt x="11924" y="8468"/>
                </a:moveTo>
                <a:lnTo>
                  <a:pt x="11924" y="9101"/>
                </a:lnTo>
                <a:lnTo>
                  <a:pt x="11705" y="9247"/>
                </a:lnTo>
                <a:lnTo>
                  <a:pt x="11486" y="9393"/>
                </a:lnTo>
                <a:lnTo>
                  <a:pt x="11291" y="9539"/>
                </a:lnTo>
                <a:lnTo>
                  <a:pt x="11096" y="9685"/>
                </a:lnTo>
                <a:lnTo>
                  <a:pt x="11096" y="8955"/>
                </a:lnTo>
                <a:lnTo>
                  <a:pt x="11169" y="8931"/>
                </a:lnTo>
                <a:lnTo>
                  <a:pt x="11267" y="8906"/>
                </a:lnTo>
                <a:lnTo>
                  <a:pt x="11413" y="8809"/>
                </a:lnTo>
                <a:lnTo>
                  <a:pt x="11680" y="8663"/>
                </a:lnTo>
                <a:lnTo>
                  <a:pt x="11924" y="8468"/>
                </a:lnTo>
                <a:close/>
                <a:moveTo>
                  <a:pt x="11924" y="9539"/>
                </a:moveTo>
                <a:lnTo>
                  <a:pt x="11924" y="9782"/>
                </a:lnTo>
                <a:lnTo>
                  <a:pt x="11851" y="9806"/>
                </a:lnTo>
                <a:lnTo>
                  <a:pt x="11778" y="9831"/>
                </a:lnTo>
                <a:lnTo>
                  <a:pt x="11632" y="9952"/>
                </a:lnTo>
                <a:lnTo>
                  <a:pt x="11510" y="10074"/>
                </a:lnTo>
                <a:lnTo>
                  <a:pt x="11388" y="10171"/>
                </a:lnTo>
                <a:lnTo>
                  <a:pt x="11242" y="10269"/>
                </a:lnTo>
                <a:lnTo>
                  <a:pt x="11169" y="10342"/>
                </a:lnTo>
                <a:lnTo>
                  <a:pt x="11096" y="10415"/>
                </a:lnTo>
                <a:lnTo>
                  <a:pt x="11096" y="9904"/>
                </a:lnTo>
                <a:lnTo>
                  <a:pt x="11218" y="9879"/>
                </a:lnTo>
                <a:lnTo>
                  <a:pt x="11364" y="9831"/>
                </a:lnTo>
                <a:lnTo>
                  <a:pt x="11607" y="9709"/>
                </a:lnTo>
                <a:lnTo>
                  <a:pt x="11924" y="9539"/>
                </a:lnTo>
                <a:close/>
                <a:moveTo>
                  <a:pt x="11924" y="10220"/>
                </a:moveTo>
                <a:lnTo>
                  <a:pt x="11924" y="10658"/>
                </a:lnTo>
                <a:lnTo>
                  <a:pt x="11753" y="10755"/>
                </a:lnTo>
                <a:lnTo>
                  <a:pt x="11583" y="10853"/>
                </a:lnTo>
                <a:lnTo>
                  <a:pt x="11340" y="10999"/>
                </a:lnTo>
                <a:lnTo>
                  <a:pt x="11096" y="11145"/>
                </a:lnTo>
                <a:lnTo>
                  <a:pt x="11096" y="10536"/>
                </a:lnTo>
                <a:lnTo>
                  <a:pt x="11145" y="10585"/>
                </a:lnTo>
                <a:lnTo>
                  <a:pt x="11340" y="10585"/>
                </a:lnTo>
                <a:lnTo>
                  <a:pt x="11486" y="10512"/>
                </a:lnTo>
                <a:lnTo>
                  <a:pt x="11607" y="10463"/>
                </a:lnTo>
                <a:lnTo>
                  <a:pt x="11753" y="10342"/>
                </a:lnTo>
                <a:lnTo>
                  <a:pt x="11924" y="10220"/>
                </a:lnTo>
                <a:close/>
                <a:moveTo>
                  <a:pt x="11924" y="11047"/>
                </a:moveTo>
                <a:lnTo>
                  <a:pt x="11924" y="11364"/>
                </a:lnTo>
                <a:lnTo>
                  <a:pt x="11778" y="11412"/>
                </a:lnTo>
                <a:lnTo>
                  <a:pt x="11632" y="11485"/>
                </a:lnTo>
                <a:lnTo>
                  <a:pt x="11364" y="11656"/>
                </a:lnTo>
                <a:lnTo>
                  <a:pt x="11096" y="11826"/>
                </a:lnTo>
                <a:lnTo>
                  <a:pt x="11096" y="11461"/>
                </a:lnTo>
                <a:lnTo>
                  <a:pt x="11242" y="11437"/>
                </a:lnTo>
                <a:lnTo>
                  <a:pt x="11364" y="11364"/>
                </a:lnTo>
                <a:lnTo>
                  <a:pt x="11632" y="11218"/>
                </a:lnTo>
                <a:lnTo>
                  <a:pt x="11924" y="11047"/>
                </a:lnTo>
                <a:close/>
                <a:moveTo>
                  <a:pt x="11924" y="11753"/>
                </a:moveTo>
                <a:lnTo>
                  <a:pt x="11924" y="12191"/>
                </a:lnTo>
                <a:lnTo>
                  <a:pt x="11705" y="12288"/>
                </a:lnTo>
                <a:lnTo>
                  <a:pt x="11534" y="12386"/>
                </a:lnTo>
                <a:lnTo>
                  <a:pt x="11315" y="12483"/>
                </a:lnTo>
                <a:lnTo>
                  <a:pt x="11096" y="12605"/>
                </a:lnTo>
                <a:lnTo>
                  <a:pt x="11096" y="12215"/>
                </a:lnTo>
                <a:lnTo>
                  <a:pt x="11267" y="12142"/>
                </a:lnTo>
                <a:lnTo>
                  <a:pt x="11413" y="12045"/>
                </a:lnTo>
                <a:lnTo>
                  <a:pt x="11680" y="11875"/>
                </a:lnTo>
                <a:lnTo>
                  <a:pt x="11924" y="11753"/>
                </a:lnTo>
                <a:close/>
                <a:moveTo>
                  <a:pt x="11924" y="12580"/>
                </a:moveTo>
                <a:lnTo>
                  <a:pt x="11924" y="12848"/>
                </a:lnTo>
                <a:lnTo>
                  <a:pt x="11705" y="13043"/>
                </a:lnTo>
                <a:lnTo>
                  <a:pt x="11388" y="13262"/>
                </a:lnTo>
                <a:lnTo>
                  <a:pt x="11096" y="13481"/>
                </a:lnTo>
                <a:lnTo>
                  <a:pt x="11096" y="12872"/>
                </a:lnTo>
                <a:lnTo>
                  <a:pt x="11242" y="12848"/>
                </a:lnTo>
                <a:lnTo>
                  <a:pt x="11364" y="12824"/>
                </a:lnTo>
                <a:lnTo>
                  <a:pt x="11632" y="12702"/>
                </a:lnTo>
                <a:lnTo>
                  <a:pt x="11924" y="12580"/>
                </a:lnTo>
                <a:close/>
                <a:moveTo>
                  <a:pt x="11948" y="13237"/>
                </a:moveTo>
                <a:lnTo>
                  <a:pt x="11948" y="13821"/>
                </a:lnTo>
                <a:lnTo>
                  <a:pt x="11753" y="13919"/>
                </a:lnTo>
                <a:lnTo>
                  <a:pt x="11559" y="14065"/>
                </a:lnTo>
                <a:lnTo>
                  <a:pt x="11340" y="14211"/>
                </a:lnTo>
                <a:lnTo>
                  <a:pt x="11121" y="14357"/>
                </a:lnTo>
                <a:lnTo>
                  <a:pt x="11121" y="13602"/>
                </a:lnTo>
                <a:lnTo>
                  <a:pt x="11291" y="13529"/>
                </a:lnTo>
                <a:lnTo>
                  <a:pt x="11486" y="13481"/>
                </a:lnTo>
                <a:lnTo>
                  <a:pt x="11656" y="13383"/>
                </a:lnTo>
                <a:lnTo>
                  <a:pt x="11826" y="13310"/>
                </a:lnTo>
                <a:lnTo>
                  <a:pt x="11948" y="13237"/>
                </a:lnTo>
                <a:close/>
                <a:moveTo>
                  <a:pt x="11948" y="14211"/>
                </a:moveTo>
                <a:lnTo>
                  <a:pt x="11948" y="14357"/>
                </a:lnTo>
                <a:lnTo>
                  <a:pt x="11778" y="14454"/>
                </a:lnTo>
                <a:lnTo>
                  <a:pt x="11607" y="14551"/>
                </a:lnTo>
                <a:lnTo>
                  <a:pt x="11364" y="14722"/>
                </a:lnTo>
                <a:lnTo>
                  <a:pt x="11121" y="14916"/>
                </a:lnTo>
                <a:lnTo>
                  <a:pt x="11121" y="14649"/>
                </a:lnTo>
                <a:lnTo>
                  <a:pt x="11242" y="14600"/>
                </a:lnTo>
                <a:lnTo>
                  <a:pt x="11388" y="14551"/>
                </a:lnTo>
                <a:lnTo>
                  <a:pt x="11632" y="14405"/>
                </a:lnTo>
                <a:lnTo>
                  <a:pt x="11948" y="14211"/>
                </a:lnTo>
                <a:close/>
                <a:moveTo>
                  <a:pt x="11972" y="14722"/>
                </a:moveTo>
                <a:lnTo>
                  <a:pt x="11997" y="15379"/>
                </a:lnTo>
                <a:lnTo>
                  <a:pt x="11753" y="15500"/>
                </a:lnTo>
                <a:lnTo>
                  <a:pt x="11534" y="15622"/>
                </a:lnTo>
                <a:lnTo>
                  <a:pt x="11315" y="15768"/>
                </a:lnTo>
                <a:lnTo>
                  <a:pt x="11121" y="15938"/>
                </a:lnTo>
                <a:lnTo>
                  <a:pt x="11121" y="15257"/>
                </a:lnTo>
                <a:lnTo>
                  <a:pt x="11413" y="15062"/>
                </a:lnTo>
                <a:lnTo>
                  <a:pt x="11680" y="14868"/>
                </a:lnTo>
                <a:lnTo>
                  <a:pt x="11972" y="14722"/>
                </a:lnTo>
                <a:close/>
                <a:moveTo>
                  <a:pt x="11997" y="15792"/>
                </a:moveTo>
                <a:lnTo>
                  <a:pt x="11997" y="16060"/>
                </a:lnTo>
                <a:lnTo>
                  <a:pt x="11510" y="16376"/>
                </a:lnTo>
                <a:lnTo>
                  <a:pt x="11315" y="16498"/>
                </a:lnTo>
                <a:lnTo>
                  <a:pt x="11121" y="16644"/>
                </a:lnTo>
                <a:lnTo>
                  <a:pt x="11121" y="16206"/>
                </a:lnTo>
                <a:lnTo>
                  <a:pt x="11413" y="16109"/>
                </a:lnTo>
                <a:lnTo>
                  <a:pt x="11680" y="15963"/>
                </a:lnTo>
                <a:lnTo>
                  <a:pt x="11997" y="15792"/>
                </a:lnTo>
                <a:close/>
                <a:moveTo>
                  <a:pt x="8736" y="3042"/>
                </a:moveTo>
                <a:lnTo>
                  <a:pt x="9782" y="3115"/>
                </a:lnTo>
                <a:lnTo>
                  <a:pt x="10804" y="3115"/>
                </a:lnTo>
                <a:lnTo>
                  <a:pt x="10707" y="4818"/>
                </a:lnTo>
                <a:lnTo>
                  <a:pt x="10634" y="6522"/>
                </a:lnTo>
                <a:lnTo>
                  <a:pt x="10610" y="8225"/>
                </a:lnTo>
                <a:lnTo>
                  <a:pt x="10610" y="9928"/>
                </a:lnTo>
                <a:lnTo>
                  <a:pt x="10658" y="13335"/>
                </a:lnTo>
                <a:lnTo>
                  <a:pt x="10658" y="15038"/>
                </a:lnTo>
                <a:lnTo>
                  <a:pt x="10683" y="16741"/>
                </a:lnTo>
                <a:lnTo>
                  <a:pt x="10245" y="16741"/>
                </a:lnTo>
                <a:lnTo>
                  <a:pt x="9831" y="16717"/>
                </a:lnTo>
                <a:lnTo>
                  <a:pt x="9393" y="16717"/>
                </a:lnTo>
                <a:lnTo>
                  <a:pt x="8979" y="16693"/>
                </a:lnTo>
                <a:lnTo>
                  <a:pt x="7714" y="16717"/>
                </a:lnTo>
                <a:lnTo>
                  <a:pt x="6424" y="16717"/>
                </a:lnTo>
                <a:lnTo>
                  <a:pt x="5232" y="16668"/>
                </a:lnTo>
                <a:lnTo>
                  <a:pt x="4016" y="16644"/>
                </a:lnTo>
                <a:lnTo>
                  <a:pt x="2434" y="16644"/>
                </a:lnTo>
                <a:lnTo>
                  <a:pt x="1899" y="16668"/>
                </a:lnTo>
                <a:lnTo>
                  <a:pt x="1923" y="16620"/>
                </a:lnTo>
                <a:lnTo>
                  <a:pt x="1923" y="16644"/>
                </a:lnTo>
                <a:lnTo>
                  <a:pt x="1947" y="16620"/>
                </a:lnTo>
                <a:lnTo>
                  <a:pt x="1923" y="16571"/>
                </a:lnTo>
                <a:lnTo>
                  <a:pt x="1899" y="16376"/>
                </a:lnTo>
                <a:lnTo>
                  <a:pt x="1899" y="16060"/>
                </a:lnTo>
                <a:lnTo>
                  <a:pt x="1923" y="15744"/>
                </a:lnTo>
                <a:lnTo>
                  <a:pt x="1996" y="14040"/>
                </a:lnTo>
                <a:lnTo>
                  <a:pt x="2020" y="12751"/>
                </a:lnTo>
                <a:lnTo>
                  <a:pt x="2045" y="11485"/>
                </a:lnTo>
                <a:lnTo>
                  <a:pt x="2045" y="8955"/>
                </a:lnTo>
                <a:lnTo>
                  <a:pt x="2045" y="5646"/>
                </a:lnTo>
                <a:lnTo>
                  <a:pt x="1996" y="3918"/>
                </a:lnTo>
                <a:lnTo>
                  <a:pt x="1972" y="3334"/>
                </a:lnTo>
                <a:lnTo>
                  <a:pt x="1947" y="3066"/>
                </a:lnTo>
                <a:lnTo>
                  <a:pt x="2458" y="3139"/>
                </a:lnTo>
                <a:lnTo>
                  <a:pt x="2994" y="3188"/>
                </a:lnTo>
                <a:lnTo>
                  <a:pt x="3505" y="3212"/>
                </a:lnTo>
                <a:lnTo>
                  <a:pt x="4040" y="3212"/>
                </a:lnTo>
                <a:lnTo>
                  <a:pt x="5110" y="3164"/>
                </a:lnTo>
                <a:lnTo>
                  <a:pt x="6157" y="3115"/>
                </a:lnTo>
                <a:lnTo>
                  <a:pt x="7446" y="3066"/>
                </a:lnTo>
                <a:lnTo>
                  <a:pt x="8103" y="3042"/>
                </a:lnTo>
                <a:close/>
                <a:moveTo>
                  <a:pt x="6595" y="18177"/>
                </a:moveTo>
                <a:lnTo>
                  <a:pt x="6716" y="18225"/>
                </a:lnTo>
                <a:lnTo>
                  <a:pt x="6814" y="18323"/>
                </a:lnTo>
                <a:lnTo>
                  <a:pt x="6887" y="18493"/>
                </a:lnTo>
                <a:lnTo>
                  <a:pt x="6911" y="18590"/>
                </a:lnTo>
                <a:lnTo>
                  <a:pt x="6935" y="18712"/>
                </a:lnTo>
                <a:lnTo>
                  <a:pt x="6935" y="18834"/>
                </a:lnTo>
                <a:lnTo>
                  <a:pt x="6911" y="18955"/>
                </a:lnTo>
                <a:lnTo>
                  <a:pt x="6887" y="19053"/>
                </a:lnTo>
                <a:lnTo>
                  <a:pt x="6838" y="19174"/>
                </a:lnTo>
                <a:lnTo>
                  <a:pt x="6765" y="19272"/>
                </a:lnTo>
                <a:lnTo>
                  <a:pt x="6692" y="19345"/>
                </a:lnTo>
                <a:lnTo>
                  <a:pt x="6570" y="19418"/>
                </a:lnTo>
                <a:lnTo>
                  <a:pt x="6424" y="19442"/>
                </a:lnTo>
                <a:lnTo>
                  <a:pt x="6278" y="19442"/>
                </a:lnTo>
                <a:lnTo>
                  <a:pt x="6132" y="19393"/>
                </a:lnTo>
                <a:lnTo>
                  <a:pt x="6011" y="19345"/>
                </a:lnTo>
                <a:lnTo>
                  <a:pt x="5913" y="19247"/>
                </a:lnTo>
                <a:lnTo>
                  <a:pt x="5816" y="19126"/>
                </a:lnTo>
                <a:lnTo>
                  <a:pt x="5792" y="19004"/>
                </a:lnTo>
                <a:lnTo>
                  <a:pt x="5792" y="18858"/>
                </a:lnTo>
                <a:lnTo>
                  <a:pt x="5816" y="18688"/>
                </a:lnTo>
                <a:lnTo>
                  <a:pt x="5865" y="18566"/>
                </a:lnTo>
                <a:lnTo>
                  <a:pt x="5938" y="18420"/>
                </a:lnTo>
                <a:lnTo>
                  <a:pt x="6011" y="18323"/>
                </a:lnTo>
                <a:lnTo>
                  <a:pt x="6108" y="18250"/>
                </a:lnTo>
                <a:lnTo>
                  <a:pt x="6157" y="18274"/>
                </a:lnTo>
                <a:lnTo>
                  <a:pt x="6230" y="18250"/>
                </a:lnTo>
                <a:lnTo>
                  <a:pt x="6351" y="18225"/>
                </a:lnTo>
                <a:lnTo>
                  <a:pt x="6376" y="18225"/>
                </a:lnTo>
                <a:lnTo>
                  <a:pt x="6424" y="18201"/>
                </a:lnTo>
                <a:lnTo>
                  <a:pt x="6473" y="18177"/>
                </a:lnTo>
                <a:close/>
                <a:moveTo>
                  <a:pt x="6497" y="17690"/>
                </a:moveTo>
                <a:lnTo>
                  <a:pt x="6303" y="17714"/>
                </a:lnTo>
                <a:lnTo>
                  <a:pt x="6205" y="17763"/>
                </a:lnTo>
                <a:lnTo>
                  <a:pt x="6132" y="17812"/>
                </a:lnTo>
                <a:lnTo>
                  <a:pt x="6011" y="17836"/>
                </a:lnTo>
                <a:lnTo>
                  <a:pt x="5913" y="17860"/>
                </a:lnTo>
                <a:lnTo>
                  <a:pt x="5816" y="17933"/>
                </a:lnTo>
                <a:lnTo>
                  <a:pt x="5719" y="17982"/>
                </a:lnTo>
                <a:lnTo>
                  <a:pt x="5621" y="18079"/>
                </a:lnTo>
                <a:lnTo>
                  <a:pt x="5548" y="18177"/>
                </a:lnTo>
                <a:lnTo>
                  <a:pt x="5475" y="18274"/>
                </a:lnTo>
                <a:lnTo>
                  <a:pt x="5427" y="18396"/>
                </a:lnTo>
                <a:lnTo>
                  <a:pt x="5354" y="18639"/>
                </a:lnTo>
                <a:lnTo>
                  <a:pt x="5329" y="18882"/>
                </a:lnTo>
                <a:lnTo>
                  <a:pt x="5329" y="19028"/>
                </a:lnTo>
                <a:lnTo>
                  <a:pt x="5354" y="19150"/>
                </a:lnTo>
                <a:lnTo>
                  <a:pt x="5378" y="19272"/>
                </a:lnTo>
                <a:lnTo>
                  <a:pt x="5427" y="19393"/>
                </a:lnTo>
                <a:lnTo>
                  <a:pt x="5500" y="19491"/>
                </a:lnTo>
                <a:lnTo>
                  <a:pt x="5573" y="19588"/>
                </a:lnTo>
                <a:lnTo>
                  <a:pt x="5670" y="19661"/>
                </a:lnTo>
                <a:lnTo>
                  <a:pt x="5767" y="19734"/>
                </a:lnTo>
                <a:lnTo>
                  <a:pt x="5889" y="19807"/>
                </a:lnTo>
                <a:lnTo>
                  <a:pt x="5986" y="19856"/>
                </a:lnTo>
                <a:lnTo>
                  <a:pt x="6108" y="19880"/>
                </a:lnTo>
                <a:lnTo>
                  <a:pt x="6254" y="19904"/>
                </a:lnTo>
                <a:lnTo>
                  <a:pt x="6376" y="19904"/>
                </a:lnTo>
                <a:lnTo>
                  <a:pt x="6497" y="19880"/>
                </a:lnTo>
                <a:lnTo>
                  <a:pt x="6619" y="19856"/>
                </a:lnTo>
                <a:lnTo>
                  <a:pt x="6765" y="19807"/>
                </a:lnTo>
                <a:lnTo>
                  <a:pt x="6935" y="19710"/>
                </a:lnTo>
                <a:lnTo>
                  <a:pt x="7081" y="19564"/>
                </a:lnTo>
                <a:lnTo>
                  <a:pt x="7203" y="19393"/>
                </a:lnTo>
                <a:lnTo>
                  <a:pt x="7276" y="19199"/>
                </a:lnTo>
                <a:lnTo>
                  <a:pt x="7325" y="19004"/>
                </a:lnTo>
                <a:lnTo>
                  <a:pt x="7349" y="18785"/>
                </a:lnTo>
                <a:lnTo>
                  <a:pt x="7349" y="18566"/>
                </a:lnTo>
                <a:lnTo>
                  <a:pt x="7300" y="18371"/>
                </a:lnTo>
                <a:lnTo>
                  <a:pt x="7252" y="18201"/>
                </a:lnTo>
                <a:lnTo>
                  <a:pt x="7154" y="18031"/>
                </a:lnTo>
                <a:lnTo>
                  <a:pt x="7008" y="17885"/>
                </a:lnTo>
                <a:lnTo>
                  <a:pt x="6862" y="17763"/>
                </a:lnTo>
                <a:lnTo>
                  <a:pt x="6692" y="17714"/>
                </a:lnTo>
                <a:lnTo>
                  <a:pt x="6497" y="17690"/>
                </a:lnTo>
                <a:close/>
                <a:moveTo>
                  <a:pt x="2531" y="463"/>
                </a:moveTo>
                <a:lnTo>
                  <a:pt x="3018" y="487"/>
                </a:lnTo>
                <a:lnTo>
                  <a:pt x="3943" y="536"/>
                </a:lnTo>
                <a:lnTo>
                  <a:pt x="4867" y="560"/>
                </a:lnTo>
                <a:lnTo>
                  <a:pt x="7860" y="585"/>
                </a:lnTo>
                <a:lnTo>
                  <a:pt x="9588" y="560"/>
                </a:lnTo>
                <a:lnTo>
                  <a:pt x="9344" y="755"/>
                </a:lnTo>
                <a:lnTo>
                  <a:pt x="9223" y="852"/>
                </a:lnTo>
                <a:lnTo>
                  <a:pt x="9150" y="974"/>
                </a:lnTo>
                <a:lnTo>
                  <a:pt x="9150" y="998"/>
                </a:lnTo>
                <a:lnTo>
                  <a:pt x="9150" y="1023"/>
                </a:lnTo>
                <a:lnTo>
                  <a:pt x="9174" y="1047"/>
                </a:lnTo>
                <a:lnTo>
                  <a:pt x="9223" y="1047"/>
                </a:lnTo>
                <a:lnTo>
                  <a:pt x="9393" y="998"/>
                </a:lnTo>
                <a:lnTo>
                  <a:pt x="9563" y="901"/>
                </a:lnTo>
                <a:lnTo>
                  <a:pt x="9855" y="682"/>
                </a:lnTo>
                <a:lnTo>
                  <a:pt x="10099" y="560"/>
                </a:lnTo>
                <a:lnTo>
                  <a:pt x="10512" y="585"/>
                </a:lnTo>
                <a:lnTo>
                  <a:pt x="10902" y="609"/>
                </a:lnTo>
                <a:lnTo>
                  <a:pt x="10707" y="682"/>
                </a:lnTo>
                <a:lnTo>
                  <a:pt x="10512" y="804"/>
                </a:lnTo>
                <a:lnTo>
                  <a:pt x="10172" y="998"/>
                </a:lnTo>
                <a:lnTo>
                  <a:pt x="9880" y="1168"/>
                </a:lnTo>
                <a:lnTo>
                  <a:pt x="9588" y="1339"/>
                </a:lnTo>
                <a:lnTo>
                  <a:pt x="9344" y="1558"/>
                </a:lnTo>
                <a:lnTo>
                  <a:pt x="9223" y="1679"/>
                </a:lnTo>
                <a:lnTo>
                  <a:pt x="9101" y="1801"/>
                </a:lnTo>
                <a:lnTo>
                  <a:pt x="9101" y="1825"/>
                </a:lnTo>
                <a:lnTo>
                  <a:pt x="9125" y="1850"/>
                </a:lnTo>
                <a:lnTo>
                  <a:pt x="9125" y="1874"/>
                </a:lnTo>
                <a:lnTo>
                  <a:pt x="9150" y="1874"/>
                </a:lnTo>
                <a:lnTo>
                  <a:pt x="9466" y="1777"/>
                </a:lnTo>
                <a:lnTo>
                  <a:pt x="9782" y="1631"/>
                </a:lnTo>
                <a:lnTo>
                  <a:pt x="10366" y="1314"/>
                </a:lnTo>
                <a:lnTo>
                  <a:pt x="10610" y="1217"/>
                </a:lnTo>
                <a:lnTo>
                  <a:pt x="10877" y="1096"/>
                </a:lnTo>
                <a:lnTo>
                  <a:pt x="11121" y="950"/>
                </a:lnTo>
                <a:lnTo>
                  <a:pt x="11242" y="877"/>
                </a:lnTo>
                <a:lnTo>
                  <a:pt x="11315" y="804"/>
                </a:lnTo>
                <a:lnTo>
                  <a:pt x="11340" y="731"/>
                </a:lnTo>
                <a:lnTo>
                  <a:pt x="11486" y="804"/>
                </a:lnTo>
                <a:lnTo>
                  <a:pt x="11607" y="925"/>
                </a:lnTo>
                <a:lnTo>
                  <a:pt x="11729" y="1047"/>
                </a:lnTo>
                <a:lnTo>
                  <a:pt x="11802" y="1193"/>
                </a:lnTo>
                <a:lnTo>
                  <a:pt x="11486" y="1387"/>
                </a:lnTo>
                <a:lnTo>
                  <a:pt x="11169" y="1558"/>
                </a:lnTo>
                <a:lnTo>
                  <a:pt x="10853" y="1704"/>
                </a:lnTo>
                <a:lnTo>
                  <a:pt x="10488" y="1850"/>
                </a:lnTo>
                <a:lnTo>
                  <a:pt x="10220" y="1971"/>
                </a:lnTo>
                <a:lnTo>
                  <a:pt x="9928" y="2093"/>
                </a:lnTo>
                <a:lnTo>
                  <a:pt x="9807" y="2190"/>
                </a:lnTo>
                <a:lnTo>
                  <a:pt x="9709" y="2288"/>
                </a:lnTo>
                <a:lnTo>
                  <a:pt x="9612" y="2385"/>
                </a:lnTo>
                <a:lnTo>
                  <a:pt x="9515" y="2507"/>
                </a:lnTo>
                <a:lnTo>
                  <a:pt x="9515" y="2580"/>
                </a:lnTo>
                <a:lnTo>
                  <a:pt x="9539" y="2628"/>
                </a:lnTo>
                <a:lnTo>
                  <a:pt x="8931" y="2580"/>
                </a:lnTo>
                <a:lnTo>
                  <a:pt x="7641" y="2580"/>
                </a:lnTo>
                <a:lnTo>
                  <a:pt x="6327" y="2653"/>
                </a:lnTo>
                <a:lnTo>
                  <a:pt x="5135" y="2701"/>
                </a:lnTo>
                <a:lnTo>
                  <a:pt x="3967" y="2726"/>
                </a:lnTo>
                <a:lnTo>
                  <a:pt x="3359" y="2726"/>
                </a:lnTo>
                <a:lnTo>
                  <a:pt x="2775" y="2701"/>
                </a:lnTo>
                <a:lnTo>
                  <a:pt x="2166" y="2653"/>
                </a:lnTo>
                <a:lnTo>
                  <a:pt x="1582" y="2604"/>
                </a:lnTo>
                <a:lnTo>
                  <a:pt x="1509" y="2604"/>
                </a:lnTo>
                <a:lnTo>
                  <a:pt x="1436" y="2628"/>
                </a:lnTo>
                <a:lnTo>
                  <a:pt x="1412" y="2701"/>
                </a:lnTo>
                <a:lnTo>
                  <a:pt x="1388" y="2774"/>
                </a:lnTo>
                <a:lnTo>
                  <a:pt x="1388" y="2847"/>
                </a:lnTo>
                <a:lnTo>
                  <a:pt x="1412" y="2896"/>
                </a:lnTo>
                <a:lnTo>
                  <a:pt x="1461" y="2969"/>
                </a:lnTo>
                <a:lnTo>
                  <a:pt x="1534" y="2993"/>
                </a:lnTo>
                <a:lnTo>
                  <a:pt x="1558" y="3212"/>
                </a:lnTo>
                <a:lnTo>
                  <a:pt x="1558" y="3553"/>
                </a:lnTo>
                <a:lnTo>
                  <a:pt x="1534" y="4453"/>
                </a:lnTo>
                <a:lnTo>
                  <a:pt x="1509" y="5402"/>
                </a:lnTo>
                <a:lnTo>
                  <a:pt x="1485" y="6108"/>
                </a:lnTo>
                <a:lnTo>
                  <a:pt x="1461" y="6668"/>
                </a:lnTo>
                <a:lnTo>
                  <a:pt x="1461" y="7227"/>
                </a:lnTo>
                <a:lnTo>
                  <a:pt x="1485" y="8371"/>
                </a:lnTo>
                <a:lnTo>
                  <a:pt x="1509" y="9490"/>
                </a:lnTo>
                <a:lnTo>
                  <a:pt x="1534" y="10634"/>
                </a:lnTo>
                <a:lnTo>
                  <a:pt x="1485" y="13043"/>
                </a:lnTo>
                <a:lnTo>
                  <a:pt x="1461" y="14235"/>
                </a:lnTo>
                <a:lnTo>
                  <a:pt x="1412" y="15427"/>
                </a:lnTo>
                <a:lnTo>
                  <a:pt x="1363" y="16084"/>
                </a:lnTo>
                <a:lnTo>
                  <a:pt x="1339" y="16255"/>
                </a:lnTo>
                <a:lnTo>
                  <a:pt x="1363" y="16425"/>
                </a:lnTo>
                <a:lnTo>
                  <a:pt x="1388" y="16571"/>
                </a:lnTo>
                <a:lnTo>
                  <a:pt x="1436" y="16693"/>
                </a:lnTo>
                <a:lnTo>
                  <a:pt x="1509" y="16766"/>
                </a:lnTo>
                <a:lnTo>
                  <a:pt x="1461" y="16863"/>
                </a:lnTo>
                <a:lnTo>
                  <a:pt x="1436" y="16960"/>
                </a:lnTo>
                <a:lnTo>
                  <a:pt x="1485" y="17058"/>
                </a:lnTo>
                <a:lnTo>
                  <a:pt x="1534" y="17082"/>
                </a:lnTo>
                <a:lnTo>
                  <a:pt x="1582" y="17106"/>
                </a:lnTo>
                <a:lnTo>
                  <a:pt x="1874" y="17131"/>
                </a:lnTo>
                <a:lnTo>
                  <a:pt x="2191" y="17155"/>
                </a:lnTo>
                <a:lnTo>
                  <a:pt x="2799" y="17179"/>
                </a:lnTo>
                <a:lnTo>
                  <a:pt x="4016" y="17131"/>
                </a:lnTo>
                <a:lnTo>
                  <a:pt x="5329" y="17155"/>
                </a:lnTo>
                <a:lnTo>
                  <a:pt x="6619" y="17204"/>
                </a:lnTo>
                <a:lnTo>
                  <a:pt x="7252" y="17228"/>
                </a:lnTo>
                <a:lnTo>
                  <a:pt x="7884" y="17228"/>
                </a:lnTo>
                <a:lnTo>
                  <a:pt x="9150" y="17179"/>
                </a:lnTo>
                <a:lnTo>
                  <a:pt x="9661" y="17179"/>
                </a:lnTo>
                <a:lnTo>
                  <a:pt x="10172" y="17204"/>
                </a:lnTo>
                <a:lnTo>
                  <a:pt x="10683" y="17204"/>
                </a:lnTo>
                <a:lnTo>
                  <a:pt x="10926" y="17179"/>
                </a:lnTo>
                <a:lnTo>
                  <a:pt x="11194" y="17155"/>
                </a:lnTo>
                <a:lnTo>
                  <a:pt x="11242" y="17131"/>
                </a:lnTo>
                <a:lnTo>
                  <a:pt x="11291" y="17082"/>
                </a:lnTo>
                <a:lnTo>
                  <a:pt x="11340" y="17033"/>
                </a:lnTo>
                <a:lnTo>
                  <a:pt x="11364" y="16985"/>
                </a:lnTo>
                <a:lnTo>
                  <a:pt x="11364" y="16887"/>
                </a:lnTo>
                <a:lnTo>
                  <a:pt x="11315" y="16766"/>
                </a:lnTo>
                <a:lnTo>
                  <a:pt x="11632" y="16620"/>
                </a:lnTo>
                <a:lnTo>
                  <a:pt x="11997" y="16449"/>
                </a:lnTo>
                <a:lnTo>
                  <a:pt x="11997" y="16960"/>
                </a:lnTo>
                <a:lnTo>
                  <a:pt x="11997" y="17058"/>
                </a:lnTo>
                <a:lnTo>
                  <a:pt x="11826" y="17106"/>
                </a:lnTo>
                <a:lnTo>
                  <a:pt x="11656" y="17155"/>
                </a:lnTo>
                <a:lnTo>
                  <a:pt x="11315" y="17301"/>
                </a:lnTo>
                <a:lnTo>
                  <a:pt x="11121" y="17398"/>
                </a:lnTo>
                <a:lnTo>
                  <a:pt x="10926" y="17495"/>
                </a:lnTo>
                <a:lnTo>
                  <a:pt x="10731" y="17617"/>
                </a:lnTo>
                <a:lnTo>
                  <a:pt x="10585" y="17763"/>
                </a:lnTo>
                <a:lnTo>
                  <a:pt x="10585" y="17787"/>
                </a:lnTo>
                <a:lnTo>
                  <a:pt x="10610" y="17812"/>
                </a:lnTo>
                <a:lnTo>
                  <a:pt x="10683" y="17836"/>
                </a:lnTo>
                <a:lnTo>
                  <a:pt x="10780" y="17836"/>
                </a:lnTo>
                <a:lnTo>
                  <a:pt x="10950" y="17787"/>
                </a:lnTo>
                <a:lnTo>
                  <a:pt x="11267" y="17666"/>
                </a:lnTo>
                <a:lnTo>
                  <a:pt x="11632" y="17520"/>
                </a:lnTo>
                <a:lnTo>
                  <a:pt x="11997" y="17422"/>
                </a:lnTo>
                <a:lnTo>
                  <a:pt x="11997" y="17739"/>
                </a:lnTo>
                <a:lnTo>
                  <a:pt x="11875" y="17763"/>
                </a:lnTo>
                <a:lnTo>
                  <a:pt x="11778" y="17836"/>
                </a:lnTo>
                <a:lnTo>
                  <a:pt x="11559" y="17958"/>
                </a:lnTo>
                <a:lnTo>
                  <a:pt x="11340" y="18055"/>
                </a:lnTo>
                <a:lnTo>
                  <a:pt x="11145" y="18201"/>
                </a:lnTo>
                <a:lnTo>
                  <a:pt x="10926" y="18323"/>
                </a:lnTo>
                <a:lnTo>
                  <a:pt x="10731" y="18420"/>
                </a:lnTo>
                <a:lnTo>
                  <a:pt x="10707" y="18444"/>
                </a:lnTo>
                <a:lnTo>
                  <a:pt x="10707" y="18493"/>
                </a:lnTo>
                <a:lnTo>
                  <a:pt x="10731" y="18517"/>
                </a:lnTo>
                <a:lnTo>
                  <a:pt x="10975" y="18517"/>
                </a:lnTo>
                <a:lnTo>
                  <a:pt x="11194" y="18493"/>
                </a:lnTo>
                <a:lnTo>
                  <a:pt x="11413" y="18444"/>
                </a:lnTo>
                <a:lnTo>
                  <a:pt x="11632" y="18371"/>
                </a:lnTo>
                <a:lnTo>
                  <a:pt x="11802" y="18298"/>
                </a:lnTo>
                <a:lnTo>
                  <a:pt x="11997" y="18225"/>
                </a:lnTo>
                <a:lnTo>
                  <a:pt x="11997" y="18590"/>
                </a:lnTo>
                <a:lnTo>
                  <a:pt x="11778" y="18663"/>
                </a:lnTo>
                <a:lnTo>
                  <a:pt x="11534" y="18736"/>
                </a:lnTo>
                <a:lnTo>
                  <a:pt x="10999" y="18907"/>
                </a:lnTo>
                <a:lnTo>
                  <a:pt x="10731" y="19004"/>
                </a:lnTo>
                <a:lnTo>
                  <a:pt x="10488" y="19150"/>
                </a:lnTo>
                <a:lnTo>
                  <a:pt x="10464" y="19174"/>
                </a:lnTo>
                <a:lnTo>
                  <a:pt x="10464" y="19199"/>
                </a:lnTo>
                <a:lnTo>
                  <a:pt x="10464" y="19247"/>
                </a:lnTo>
                <a:lnTo>
                  <a:pt x="10488" y="19247"/>
                </a:lnTo>
                <a:lnTo>
                  <a:pt x="10634" y="19272"/>
                </a:lnTo>
                <a:lnTo>
                  <a:pt x="10756" y="19272"/>
                </a:lnTo>
                <a:lnTo>
                  <a:pt x="11023" y="19247"/>
                </a:lnTo>
                <a:lnTo>
                  <a:pt x="11267" y="19199"/>
                </a:lnTo>
                <a:lnTo>
                  <a:pt x="11510" y="19126"/>
                </a:lnTo>
                <a:lnTo>
                  <a:pt x="11753" y="19077"/>
                </a:lnTo>
                <a:lnTo>
                  <a:pt x="12021" y="19028"/>
                </a:lnTo>
                <a:lnTo>
                  <a:pt x="12021" y="19223"/>
                </a:lnTo>
                <a:lnTo>
                  <a:pt x="11364" y="19515"/>
                </a:lnTo>
                <a:lnTo>
                  <a:pt x="11048" y="19685"/>
                </a:lnTo>
                <a:lnTo>
                  <a:pt x="10902" y="19783"/>
                </a:lnTo>
                <a:lnTo>
                  <a:pt x="10780" y="19904"/>
                </a:lnTo>
                <a:lnTo>
                  <a:pt x="10756" y="19929"/>
                </a:lnTo>
                <a:lnTo>
                  <a:pt x="10756" y="19953"/>
                </a:lnTo>
                <a:lnTo>
                  <a:pt x="10780" y="19977"/>
                </a:lnTo>
                <a:lnTo>
                  <a:pt x="10804" y="19977"/>
                </a:lnTo>
                <a:lnTo>
                  <a:pt x="11121" y="19953"/>
                </a:lnTo>
                <a:lnTo>
                  <a:pt x="11413" y="19880"/>
                </a:lnTo>
                <a:lnTo>
                  <a:pt x="11729" y="19758"/>
                </a:lnTo>
                <a:lnTo>
                  <a:pt x="12021" y="19637"/>
                </a:lnTo>
                <a:lnTo>
                  <a:pt x="12021" y="19856"/>
                </a:lnTo>
                <a:lnTo>
                  <a:pt x="11972" y="19977"/>
                </a:lnTo>
                <a:lnTo>
                  <a:pt x="11899" y="20099"/>
                </a:lnTo>
                <a:lnTo>
                  <a:pt x="11753" y="20099"/>
                </a:lnTo>
                <a:lnTo>
                  <a:pt x="11607" y="20123"/>
                </a:lnTo>
                <a:lnTo>
                  <a:pt x="11315" y="20221"/>
                </a:lnTo>
                <a:lnTo>
                  <a:pt x="10926" y="20342"/>
                </a:lnTo>
                <a:lnTo>
                  <a:pt x="10731" y="20415"/>
                </a:lnTo>
                <a:lnTo>
                  <a:pt x="10537" y="20537"/>
                </a:lnTo>
                <a:lnTo>
                  <a:pt x="10512" y="20561"/>
                </a:lnTo>
                <a:lnTo>
                  <a:pt x="9928" y="20537"/>
                </a:lnTo>
                <a:lnTo>
                  <a:pt x="9344" y="20513"/>
                </a:lnTo>
                <a:lnTo>
                  <a:pt x="8541" y="20513"/>
                </a:lnTo>
                <a:lnTo>
                  <a:pt x="7738" y="20537"/>
                </a:lnTo>
                <a:lnTo>
                  <a:pt x="6084" y="20561"/>
                </a:lnTo>
                <a:lnTo>
                  <a:pt x="4429" y="20561"/>
                </a:lnTo>
                <a:lnTo>
                  <a:pt x="2848" y="20513"/>
                </a:lnTo>
                <a:lnTo>
                  <a:pt x="1753" y="20513"/>
                </a:lnTo>
                <a:lnTo>
                  <a:pt x="1631" y="20464"/>
                </a:lnTo>
                <a:lnTo>
                  <a:pt x="1339" y="20342"/>
                </a:lnTo>
                <a:lnTo>
                  <a:pt x="1193" y="20269"/>
                </a:lnTo>
                <a:lnTo>
                  <a:pt x="1023" y="20172"/>
                </a:lnTo>
                <a:lnTo>
                  <a:pt x="901" y="20050"/>
                </a:lnTo>
                <a:lnTo>
                  <a:pt x="779" y="19929"/>
                </a:lnTo>
                <a:lnTo>
                  <a:pt x="731" y="19807"/>
                </a:lnTo>
                <a:lnTo>
                  <a:pt x="682" y="19661"/>
                </a:lnTo>
                <a:lnTo>
                  <a:pt x="609" y="19393"/>
                </a:lnTo>
                <a:lnTo>
                  <a:pt x="585" y="19101"/>
                </a:lnTo>
                <a:lnTo>
                  <a:pt x="560" y="18834"/>
                </a:lnTo>
                <a:lnTo>
                  <a:pt x="536" y="17131"/>
                </a:lnTo>
                <a:lnTo>
                  <a:pt x="560" y="15427"/>
                </a:lnTo>
                <a:lnTo>
                  <a:pt x="536" y="13091"/>
                </a:lnTo>
                <a:lnTo>
                  <a:pt x="487" y="9247"/>
                </a:lnTo>
                <a:lnTo>
                  <a:pt x="463" y="5402"/>
                </a:lnTo>
                <a:lnTo>
                  <a:pt x="463" y="3967"/>
                </a:lnTo>
                <a:lnTo>
                  <a:pt x="487" y="3139"/>
                </a:lnTo>
                <a:lnTo>
                  <a:pt x="536" y="2653"/>
                </a:lnTo>
                <a:lnTo>
                  <a:pt x="585" y="2142"/>
                </a:lnTo>
                <a:lnTo>
                  <a:pt x="682" y="1655"/>
                </a:lnTo>
                <a:lnTo>
                  <a:pt x="828" y="1168"/>
                </a:lnTo>
                <a:lnTo>
                  <a:pt x="901" y="1023"/>
                </a:lnTo>
                <a:lnTo>
                  <a:pt x="1023" y="852"/>
                </a:lnTo>
                <a:lnTo>
                  <a:pt x="1217" y="731"/>
                </a:lnTo>
                <a:lnTo>
                  <a:pt x="1461" y="609"/>
                </a:lnTo>
                <a:lnTo>
                  <a:pt x="1753" y="536"/>
                </a:lnTo>
                <a:lnTo>
                  <a:pt x="2118" y="487"/>
                </a:lnTo>
                <a:lnTo>
                  <a:pt x="2531" y="463"/>
                </a:lnTo>
                <a:close/>
                <a:moveTo>
                  <a:pt x="2507" y="1"/>
                </a:moveTo>
                <a:lnTo>
                  <a:pt x="2045" y="25"/>
                </a:lnTo>
                <a:lnTo>
                  <a:pt x="1655" y="98"/>
                </a:lnTo>
                <a:lnTo>
                  <a:pt x="1315" y="171"/>
                </a:lnTo>
                <a:lnTo>
                  <a:pt x="1023" y="317"/>
                </a:lnTo>
                <a:lnTo>
                  <a:pt x="804" y="463"/>
                </a:lnTo>
                <a:lnTo>
                  <a:pt x="609" y="633"/>
                </a:lnTo>
                <a:lnTo>
                  <a:pt x="463" y="828"/>
                </a:lnTo>
                <a:lnTo>
                  <a:pt x="366" y="1023"/>
                </a:lnTo>
                <a:lnTo>
                  <a:pt x="293" y="1241"/>
                </a:lnTo>
                <a:lnTo>
                  <a:pt x="220" y="1436"/>
                </a:lnTo>
                <a:lnTo>
                  <a:pt x="195" y="1655"/>
                </a:lnTo>
                <a:lnTo>
                  <a:pt x="147" y="2020"/>
                </a:lnTo>
                <a:lnTo>
                  <a:pt x="122" y="2312"/>
                </a:lnTo>
                <a:lnTo>
                  <a:pt x="74" y="2823"/>
                </a:lnTo>
                <a:lnTo>
                  <a:pt x="25" y="3334"/>
                </a:lnTo>
                <a:lnTo>
                  <a:pt x="1" y="4356"/>
                </a:lnTo>
                <a:lnTo>
                  <a:pt x="25" y="5354"/>
                </a:lnTo>
                <a:lnTo>
                  <a:pt x="49" y="6376"/>
                </a:lnTo>
                <a:lnTo>
                  <a:pt x="49" y="7544"/>
                </a:lnTo>
                <a:lnTo>
                  <a:pt x="49" y="8736"/>
                </a:lnTo>
                <a:lnTo>
                  <a:pt x="1" y="11072"/>
                </a:lnTo>
                <a:lnTo>
                  <a:pt x="25" y="12264"/>
                </a:lnTo>
                <a:lnTo>
                  <a:pt x="49" y="13432"/>
                </a:lnTo>
                <a:lnTo>
                  <a:pt x="98" y="14624"/>
                </a:lnTo>
                <a:lnTo>
                  <a:pt x="98" y="15817"/>
                </a:lnTo>
                <a:lnTo>
                  <a:pt x="98" y="16693"/>
                </a:lnTo>
                <a:lnTo>
                  <a:pt x="98" y="17568"/>
                </a:lnTo>
                <a:lnTo>
                  <a:pt x="122" y="18444"/>
                </a:lnTo>
                <a:lnTo>
                  <a:pt x="171" y="19345"/>
                </a:lnTo>
                <a:lnTo>
                  <a:pt x="195" y="19612"/>
                </a:lnTo>
                <a:lnTo>
                  <a:pt x="244" y="19880"/>
                </a:lnTo>
                <a:lnTo>
                  <a:pt x="341" y="20123"/>
                </a:lnTo>
                <a:lnTo>
                  <a:pt x="463" y="20367"/>
                </a:lnTo>
                <a:lnTo>
                  <a:pt x="633" y="20561"/>
                </a:lnTo>
                <a:lnTo>
                  <a:pt x="804" y="20732"/>
                </a:lnTo>
                <a:lnTo>
                  <a:pt x="925" y="20805"/>
                </a:lnTo>
                <a:lnTo>
                  <a:pt x="1047" y="20853"/>
                </a:lnTo>
                <a:lnTo>
                  <a:pt x="1169" y="20902"/>
                </a:lnTo>
                <a:lnTo>
                  <a:pt x="1315" y="20926"/>
                </a:lnTo>
                <a:lnTo>
                  <a:pt x="2994" y="20951"/>
                </a:lnTo>
                <a:lnTo>
                  <a:pt x="4186" y="20975"/>
                </a:lnTo>
                <a:lnTo>
                  <a:pt x="4964" y="20999"/>
                </a:lnTo>
                <a:lnTo>
                  <a:pt x="5938" y="21024"/>
                </a:lnTo>
                <a:lnTo>
                  <a:pt x="6911" y="21024"/>
                </a:lnTo>
                <a:lnTo>
                  <a:pt x="8833" y="20999"/>
                </a:lnTo>
                <a:lnTo>
                  <a:pt x="9198" y="20999"/>
                </a:lnTo>
                <a:lnTo>
                  <a:pt x="9588" y="21024"/>
                </a:lnTo>
                <a:lnTo>
                  <a:pt x="10366" y="21072"/>
                </a:lnTo>
                <a:lnTo>
                  <a:pt x="10756" y="21072"/>
                </a:lnTo>
                <a:lnTo>
                  <a:pt x="11145" y="21048"/>
                </a:lnTo>
                <a:lnTo>
                  <a:pt x="11315" y="20999"/>
                </a:lnTo>
                <a:lnTo>
                  <a:pt x="11510" y="20951"/>
                </a:lnTo>
                <a:lnTo>
                  <a:pt x="11680" y="20902"/>
                </a:lnTo>
                <a:lnTo>
                  <a:pt x="11851" y="20805"/>
                </a:lnTo>
                <a:lnTo>
                  <a:pt x="12021" y="20683"/>
                </a:lnTo>
                <a:lnTo>
                  <a:pt x="12167" y="20513"/>
                </a:lnTo>
                <a:lnTo>
                  <a:pt x="12264" y="20318"/>
                </a:lnTo>
                <a:lnTo>
                  <a:pt x="12362" y="20075"/>
                </a:lnTo>
                <a:lnTo>
                  <a:pt x="12435" y="19807"/>
                </a:lnTo>
                <a:lnTo>
                  <a:pt x="12483" y="19515"/>
                </a:lnTo>
                <a:lnTo>
                  <a:pt x="12532" y="19223"/>
                </a:lnTo>
                <a:lnTo>
                  <a:pt x="12556" y="18907"/>
                </a:lnTo>
                <a:lnTo>
                  <a:pt x="12580" y="18298"/>
                </a:lnTo>
                <a:lnTo>
                  <a:pt x="12580" y="17739"/>
                </a:lnTo>
                <a:lnTo>
                  <a:pt x="12556" y="16960"/>
                </a:lnTo>
                <a:lnTo>
                  <a:pt x="12532" y="15573"/>
                </a:lnTo>
                <a:lnTo>
                  <a:pt x="12508" y="14186"/>
                </a:lnTo>
                <a:lnTo>
                  <a:pt x="12483" y="13286"/>
                </a:lnTo>
                <a:lnTo>
                  <a:pt x="12459" y="12118"/>
                </a:lnTo>
                <a:lnTo>
                  <a:pt x="12459" y="9441"/>
                </a:lnTo>
                <a:lnTo>
                  <a:pt x="12459" y="6960"/>
                </a:lnTo>
                <a:lnTo>
                  <a:pt x="12435" y="5500"/>
                </a:lnTo>
                <a:lnTo>
                  <a:pt x="12435" y="4794"/>
                </a:lnTo>
                <a:lnTo>
                  <a:pt x="12483" y="4113"/>
                </a:lnTo>
                <a:lnTo>
                  <a:pt x="12532" y="3431"/>
                </a:lnTo>
                <a:lnTo>
                  <a:pt x="12556" y="2726"/>
                </a:lnTo>
                <a:lnTo>
                  <a:pt x="12556" y="2336"/>
                </a:lnTo>
                <a:lnTo>
                  <a:pt x="12532" y="1898"/>
                </a:lnTo>
                <a:lnTo>
                  <a:pt x="12435" y="1509"/>
                </a:lnTo>
                <a:lnTo>
                  <a:pt x="12386" y="1314"/>
                </a:lnTo>
                <a:lnTo>
                  <a:pt x="12313" y="1120"/>
                </a:lnTo>
                <a:lnTo>
                  <a:pt x="12240" y="950"/>
                </a:lnTo>
                <a:lnTo>
                  <a:pt x="12143" y="779"/>
                </a:lnTo>
                <a:lnTo>
                  <a:pt x="12021" y="633"/>
                </a:lnTo>
                <a:lnTo>
                  <a:pt x="11899" y="512"/>
                </a:lnTo>
                <a:lnTo>
                  <a:pt x="11729" y="414"/>
                </a:lnTo>
                <a:lnTo>
                  <a:pt x="11559" y="317"/>
                </a:lnTo>
                <a:lnTo>
                  <a:pt x="11364" y="268"/>
                </a:lnTo>
                <a:lnTo>
                  <a:pt x="11145" y="220"/>
                </a:lnTo>
                <a:lnTo>
                  <a:pt x="11096" y="171"/>
                </a:lnTo>
                <a:lnTo>
                  <a:pt x="10999" y="147"/>
                </a:lnTo>
                <a:lnTo>
                  <a:pt x="10634" y="122"/>
                </a:lnTo>
                <a:lnTo>
                  <a:pt x="10269" y="98"/>
                </a:lnTo>
                <a:lnTo>
                  <a:pt x="9515" y="98"/>
                </a:lnTo>
                <a:lnTo>
                  <a:pt x="8030" y="122"/>
                </a:lnTo>
                <a:lnTo>
                  <a:pt x="4867" y="98"/>
                </a:lnTo>
                <a:lnTo>
                  <a:pt x="3943" y="74"/>
                </a:lnTo>
                <a:lnTo>
                  <a:pt x="3018" y="25"/>
                </a:lnTo>
                <a:lnTo>
                  <a:pt x="2507"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2" name="Google Shape;865;p39"/>
          <p:cNvSpPr/>
          <p:nvPr/>
        </p:nvSpPr>
        <p:spPr>
          <a:xfrm>
            <a:off x="428596" y="4298487"/>
            <a:ext cx="500066" cy="487841"/>
          </a:xfrm>
          <a:custGeom>
            <a:avLst/>
            <a:gdLst/>
            <a:ahLst/>
            <a:cxnLst/>
            <a:rect l="l" t="t" r="r" b="b"/>
            <a:pathLst>
              <a:path w="15744" h="19053" extrusionOk="0">
                <a:moveTo>
                  <a:pt x="11680" y="803"/>
                </a:moveTo>
                <a:lnTo>
                  <a:pt x="11656" y="1460"/>
                </a:lnTo>
                <a:lnTo>
                  <a:pt x="11632" y="1801"/>
                </a:lnTo>
                <a:lnTo>
                  <a:pt x="11583" y="2117"/>
                </a:lnTo>
                <a:lnTo>
                  <a:pt x="11510" y="2458"/>
                </a:lnTo>
                <a:lnTo>
                  <a:pt x="11413" y="2774"/>
                </a:lnTo>
                <a:lnTo>
                  <a:pt x="11315" y="3090"/>
                </a:lnTo>
                <a:lnTo>
                  <a:pt x="11145" y="3382"/>
                </a:lnTo>
                <a:lnTo>
                  <a:pt x="11048" y="3553"/>
                </a:lnTo>
                <a:lnTo>
                  <a:pt x="10926" y="3723"/>
                </a:lnTo>
                <a:lnTo>
                  <a:pt x="10804" y="3869"/>
                </a:lnTo>
                <a:lnTo>
                  <a:pt x="10658" y="4015"/>
                </a:lnTo>
                <a:lnTo>
                  <a:pt x="10512" y="4137"/>
                </a:lnTo>
                <a:lnTo>
                  <a:pt x="10342" y="4234"/>
                </a:lnTo>
                <a:lnTo>
                  <a:pt x="10172" y="4331"/>
                </a:lnTo>
                <a:lnTo>
                  <a:pt x="10002" y="4404"/>
                </a:lnTo>
                <a:lnTo>
                  <a:pt x="9734" y="4477"/>
                </a:lnTo>
                <a:lnTo>
                  <a:pt x="9491" y="4502"/>
                </a:lnTo>
                <a:lnTo>
                  <a:pt x="9247" y="4477"/>
                </a:lnTo>
                <a:lnTo>
                  <a:pt x="9004" y="4453"/>
                </a:lnTo>
                <a:lnTo>
                  <a:pt x="9320" y="4161"/>
                </a:lnTo>
                <a:lnTo>
                  <a:pt x="9661" y="3918"/>
                </a:lnTo>
                <a:lnTo>
                  <a:pt x="10026" y="3674"/>
                </a:lnTo>
                <a:lnTo>
                  <a:pt x="10220" y="3528"/>
                </a:lnTo>
                <a:lnTo>
                  <a:pt x="10391" y="3407"/>
                </a:lnTo>
                <a:lnTo>
                  <a:pt x="10512" y="3236"/>
                </a:lnTo>
                <a:lnTo>
                  <a:pt x="10634" y="3090"/>
                </a:lnTo>
                <a:lnTo>
                  <a:pt x="10634" y="3017"/>
                </a:lnTo>
                <a:lnTo>
                  <a:pt x="10634" y="2944"/>
                </a:lnTo>
                <a:lnTo>
                  <a:pt x="10585" y="2896"/>
                </a:lnTo>
                <a:lnTo>
                  <a:pt x="10512" y="2896"/>
                </a:lnTo>
                <a:lnTo>
                  <a:pt x="10318" y="2920"/>
                </a:lnTo>
                <a:lnTo>
                  <a:pt x="10123" y="2969"/>
                </a:lnTo>
                <a:lnTo>
                  <a:pt x="9953" y="3066"/>
                </a:lnTo>
                <a:lnTo>
                  <a:pt x="9783" y="3188"/>
                </a:lnTo>
                <a:lnTo>
                  <a:pt x="9442" y="3455"/>
                </a:lnTo>
                <a:lnTo>
                  <a:pt x="9126" y="3723"/>
                </a:lnTo>
                <a:lnTo>
                  <a:pt x="8809" y="3991"/>
                </a:lnTo>
                <a:lnTo>
                  <a:pt x="8493" y="4283"/>
                </a:lnTo>
                <a:lnTo>
                  <a:pt x="8371" y="4064"/>
                </a:lnTo>
                <a:lnTo>
                  <a:pt x="8298" y="3942"/>
                </a:lnTo>
                <a:lnTo>
                  <a:pt x="8274" y="3845"/>
                </a:lnTo>
                <a:lnTo>
                  <a:pt x="8225" y="3626"/>
                </a:lnTo>
                <a:lnTo>
                  <a:pt x="8250" y="3407"/>
                </a:lnTo>
                <a:lnTo>
                  <a:pt x="8298" y="3188"/>
                </a:lnTo>
                <a:lnTo>
                  <a:pt x="8371" y="2993"/>
                </a:lnTo>
                <a:lnTo>
                  <a:pt x="8469" y="2798"/>
                </a:lnTo>
                <a:lnTo>
                  <a:pt x="8590" y="2604"/>
                </a:lnTo>
                <a:lnTo>
                  <a:pt x="8712" y="2433"/>
                </a:lnTo>
                <a:lnTo>
                  <a:pt x="8858" y="2287"/>
                </a:lnTo>
                <a:lnTo>
                  <a:pt x="9126" y="2020"/>
                </a:lnTo>
                <a:lnTo>
                  <a:pt x="9466" y="1776"/>
                </a:lnTo>
                <a:lnTo>
                  <a:pt x="9807" y="1582"/>
                </a:lnTo>
                <a:lnTo>
                  <a:pt x="10172" y="1387"/>
                </a:lnTo>
                <a:lnTo>
                  <a:pt x="10537" y="1217"/>
                </a:lnTo>
                <a:lnTo>
                  <a:pt x="10926" y="1071"/>
                </a:lnTo>
                <a:lnTo>
                  <a:pt x="11680" y="803"/>
                </a:lnTo>
                <a:close/>
                <a:moveTo>
                  <a:pt x="4867" y="7203"/>
                </a:moveTo>
                <a:lnTo>
                  <a:pt x="4746" y="7227"/>
                </a:lnTo>
                <a:lnTo>
                  <a:pt x="4478" y="7276"/>
                </a:lnTo>
                <a:lnTo>
                  <a:pt x="4235" y="7373"/>
                </a:lnTo>
                <a:lnTo>
                  <a:pt x="3991" y="7495"/>
                </a:lnTo>
                <a:lnTo>
                  <a:pt x="3748" y="7641"/>
                </a:lnTo>
                <a:lnTo>
                  <a:pt x="3553" y="7811"/>
                </a:lnTo>
                <a:lnTo>
                  <a:pt x="3383" y="7981"/>
                </a:lnTo>
                <a:lnTo>
                  <a:pt x="3237" y="8152"/>
                </a:lnTo>
                <a:lnTo>
                  <a:pt x="3067" y="8395"/>
                </a:lnTo>
                <a:lnTo>
                  <a:pt x="2921" y="8663"/>
                </a:lnTo>
                <a:lnTo>
                  <a:pt x="2775" y="8954"/>
                </a:lnTo>
                <a:lnTo>
                  <a:pt x="2677" y="9246"/>
                </a:lnTo>
                <a:lnTo>
                  <a:pt x="2653" y="9392"/>
                </a:lnTo>
                <a:lnTo>
                  <a:pt x="2653" y="9514"/>
                </a:lnTo>
                <a:lnTo>
                  <a:pt x="2653" y="9660"/>
                </a:lnTo>
                <a:lnTo>
                  <a:pt x="2702" y="9782"/>
                </a:lnTo>
                <a:lnTo>
                  <a:pt x="2750" y="9879"/>
                </a:lnTo>
                <a:lnTo>
                  <a:pt x="2823" y="9976"/>
                </a:lnTo>
                <a:lnTo>
                  <a:pt x="2896" y="10001"/>
                </a:lnTo>
                <a:lnTo>
                  <a:pt x="2945" y="10025"/>
                </a:lnTo>
                <a:lnTo>
                  <a:pt x="3018" y="10025"/>
                </a:lnTo>
                <a:lnTo>
                  <a:pt x="3067" y="10001"/>
                </a:lnTo>
                <a:lnTo>
                  <a:pt x="3188" y="9879"/>
                </a:lnTo>
                <a:lnTo>
                  <a:pt x="3261" y="9782"/>
                </a:lnTo>
                <a:lnTo>
                  <a:pt x="3286" y="9636"/>
                </a:lnTo>
                <a:lnTo>
                  <a:pt x="3310" y="9465"/>
                </a:lnTo>
                <a:lnTo>
                  <a:pt x="3359" y="9246"/>
                </a:lnTo>
                <a:lnTo>
                  <a:pt x="3456" y="9003"/>
                </a:lnTo>
                <a:lnTo>
                  <a:pt x="3553" y="8808"/>
                </a:lnTo>
                <a:lnTo>
                  <a:pt x="3675" y="8590"/>
                </a:lnTo>
                <a:lnTo>
                  <a:pt x="3845" y="8395"/>
                </a:lnTo>
                <a:lnTo>
                  <a:pt x="4016" y="8200"/>
                </a:lnTo>
                <a:lnTo>
                  <a:pt x="4235" y="8054"/>
                </a:lnTo>
                <a:lnTo>
                  <a:pt x="4454" y="7933"/>
                </a:lnTo>
                <a:lnTo>
                  <a:pt x="4648" y="7835"/>
                </a:lnTo>
                <a:lnTo>
                  <a:pt x="4867" y="7738"/>
                </a:lnTo>
                <a:lnTo>
                  <a:pt x="5062" y="7665"/>
                </a:lnTo>
                <a:lnTo>
                  <a:pt x="5257" y="7519"/>
                </a:lnTo>
                <a:lnTo>
                  <a:pt x="5281" y="7470"/>
                </a:lnTo>
                <a:lnTo>
                  <a:pt x="5305" y="7422"/>
                </a:lnTo>
                <a:lnTo>
                  <a:pt x="5281" y="7349"/>
                </a:lnTo>
                <a:lnTo>
                  <a:pt x="5232" y="7300"/>
                </a:lnTo>
                <a:lnTo>
                  <a:pt x="5111" y="7251"/>
                </a:lnTo>
                <a:lnTo>
                  <a:pt x="4989" y="7227"/>
                </a:lnTo>
                <a:lnTo>
                  <a:pt x="4867" y="7203"/>
                </a:lnTo>
                <a:close/>
                <a:moveTo>
                  <a:pt x="13846" y="14819"/>
                </a:moveTo>
                <a:lnTo>
                  <a:pt x="13457" y="14867"/>
                </a:lnTo>
                <a:lnTo>
                  <a:pt x="13043" y="14916"/>
                </a:lnTo>
                <a:lnTo>
                  <a:pt x="12629" y="14989"/>
                </a:lnTo>
                <a:lnTo>
                  <a:pt x="12216" y="15013"/>
                </a:lnTo>
                <a:lnTo>
                  <a:pt x="11802" y="15038"/>
                </a:lnTo>
                <a:lnTo>
                  <a:pt x="11388" y="15062"/>
                </a:lnTo>
                <a:lnTo>
                  <a:pt x="10975" y="15111"/>
                </a:lnTo>
                <a:lnTo>
                  <a:pt x="10950" y="15135"/>
                </a:lnTo>
                <a:lnTo>
                  <a:pt x="10926" y="15184"/>
                </a:lnTo>
                <a:lnTo>
                  <a:pt x="10950" y="15208"/>
                </a:lnTo>
                <a:lnTo>
                  <a:pt x="10975" y="15257"/>
                </a:lnTo>
                <a:lnTo>
                  <a:pt x="11169" y="15305"/>
                </a:lnTo>
                <a:lnTo>
                  <a:pt x="11388" y="15354"/>
                </a:lnTo>
                <a:lnTo>
                  <a:pt x="11802" y="15427"/>
                </a:lnTo>
                <a:lnTo>
                  <a:pt x="12629" y="15427"/>
                </a:lnTo>
                <a:lnTo>
                  <a:pt x="13067" y="15403"/>
                </a:lnTo>
                <a:lnTo>
                  <a:pt x="13505" y="15330"/>
                </a:lnTo>
                <a:lnTo>
                  <a:pt x="13724" y="15281"/>
                </a:lnTo>
                <a:lnTo>
                  <a:pt x="13919" y="15208"/>
                </a:lnTo>
                <a:lnTo>
                  <a:pt x="14114" y="15135"/>
                </a:lnTo>
                <a:lnTo>
                  <a:pt x="14308" y="15038"/>
                </a:lnTo>
                <a:lnTo>
                  <a:pt x="14357" y="14965"/>
                </a:lnTo>
                <a:lnTo>
                  <a:pt x="14357" y="14916"/>
                </a:lnTo>
                <a:lnTo>
                  <a:pt x="14333" y="14843"/>
                </a:lnTo>
                <a:lnTo>
                  <a:pt x="14260" y="14819"/>
                </a:lnTo>
                <a:close/>
                <a:moveTo>
                  <a:pt x="5816" y="5937"/>
                </a:moveTo>
                <a:lnTo>
                  <a:pt x="6108" y="5962"/>
                </a:lnTo>
                <a:lnTo>
                  <a:pt x="6181" y="5962"/>
                </a:lnTo>
                <a:lnTo>
                  <a:pt x="6254" y="6059"/>
                </a:lnTo>
                <a:lnTo>
                  <a:pt x="6352" y="6156"/>
                </a:lnTo>
                <a:lnTo>
                  <a:pt x="6595" y="6302"/>
                </a:lnTo>
                <a:lnTo>
                  <a:pt x="6863" y="6424"/>
                </a:lnTo>
                <a:lnTo>
                  <a:pt x="7155" y="6521"/>
                </a:lnTo>
                <a:lnTo>
                  <a:pt x="7447" y="6594"/>
                </a:lnTo>
                <a:lnTo>
                  <a:pt x="7739" y="6643"/>
                </a:lnTo>
                <a:lnTo>
                  <a:pt x="8274" y="6692"/>
                </a:lnTo>
                <a:lnTo>
                  <a:pt x="8542" y="6692"/>
                </a:lnTo>
                <a:lnTo>
                  <a:pt x="8834" y="6667"/>
                </a:lnTo>
                <a:lnTo>
                  <a:pt x="9126" y="6619"/>
                </a:lnTo>
                <a:lnTo>
                  <a:pt x="9418" y="6546"/>
                </a:lnTo>
                <a:lnTo>
                  <a:pt x="9685" y="6448"/>
                </a:lnTo>
                <a:lnTo>
                  <a:pt x="9953" y="6327"/>
                </a:lnTo>
                <a:lnTo>
                  <a:pt x="10220" y="6181"/>
                </a:lnTo>
                <a:lnTo>
                  <a:pt x="10464" y="6035"/>
                </a:lnTo>
                <a:lnTo>
                  <a:pt x="10658" y="5986"/>
                </a:lnTo>
                <a:lnTo>
                  <a:pt x="10853" y="5962"/>
                </a:lnTo>
                <a:lnTo>
                  <a:pt x="11218" y="5962"/>
                </a:lnTo>
                <a:lnTo>
                  <a:pt x="11169" y="6010"/>
                </a:lnTo>
                <a:lnTo>
                  <a:pt x="11048" y="6132"/>
                </a:lnTo>
                <a:lnTo>
                  <a:pt x="10902" y="6229"/>
                </a:lnTo>
                <a:lnTo>
                  <a:pt x="10780" y="6327"/>
                </a:lnTo>
                <a:lnTo>
                  <a:pt x="10634" y="6448"/>
                </a:lnTo>
                <a:lnTo>
                  <a:pt x="10634" y="6497"/>
                </a:lnTo>
                <a:lnTo>
                  <a:pt x="10634" y="6546"/>
                </a:lnTo>
                <a:lnTo>
                  <a:pt x="10658" y="6594"/>
                </a:lnTo>
                <a:lnTo>
                  <a:pt x="10853" y="6594"/>
                </a:lnTo>
                <a:lnTo>
                  <a:pt x="10999" y="6546"/>
                </a:lnTo>
                <a:lnTo>
                  <a:pt x="11145" y="6473"/>
                </a:lnTo>
                <a:lnTo>
                  <a:pt x="11267" y="6375"/>
                </a:lnTo>
                <a:lnTo>
                  <a:pt x="11461" y="6229"/>
                </a:lnTo>
                <a:lnTo>
                  <a:pt x="11559" y="6108"/>
                </a:lnTo>
                <a:lnTo>
                  <a:pt x="11607" y="6010"/>
                </a:lnTo>
                <a:lnTo>
                  <a:pt x="11875" y="6083"/>
                </a:lnTo>
                <a:lnTo>
                  <a:pt x="12167" y="6181"/>
                </a:lnTo>
                <a:lnTo>
                  <a:pt x="11997" y="6205"/>
                </a:lnTo>
                <a:lnTo>
                  <a:pt x="11851" y="6254"/>
                </a:lnTo>
                <a:lnTo>
                  <a:pt x="11559" y="6424"/>
                </a:lnTo>
                <a:lnTo>
                  <a:pt x="11413" y="6521"/>
                </a:lnTo>
                <a:lnTo>
                  <a:pt x="11267" y="6643"/>
                </a:lnTo>
                <a:lnTo>
                  <a:pt x="11121" y="6765"/>
                </a:lnTo>
                <a:lnTo>
                  <a:pt x="10999" y="6911"/>
                </a:lnTo>
                <a:lnTo>
                  <a:pt x="10999" y="6935"/>
                </a:lnTo>
                <a:lnTo>
                  <a:pt x="10999" y="6959"/>
                </a:lnTo>
                <a:lnTo>
                  <a:pt x="11048" y="6959"/>
                </a:lnTo>
                <a:lnTo>
                  <a:pt x="11242" y="6935"/>
                </a:lnTo>
                <a:lnTo>
                  <a:pt x="11413" y="6886"/>
                </a:lnTo>
                <a:lnTo>
                  <a:pt x="11583" y="6813"/>
                </a:lnTo>
                <a:lnTo>
                  <a:pt x="11753" y="6740"/>
                </a:lnTo>
                <a:lnTo>
                  <a:pt x="12045" y="6546"/>
                </a:lnTo>
                <a:lnTo>
                  <a:pt x="12191" y="6448"/>
                </a:lnTo>
                <a:lnTo>
                  <a:pt x="12240" y="6375"/>
                </a:lnTo>
                <a:lnTo>
                  <a:pt x="12289" y="6302"/>
                </a:lnTo>
                <a:lnTo>
                  <a:pt x="12289" y="6229"/>
                </a:lnTo>
                <a:lnTo>
                  <a:pt x="12483" y="6351"/>
                </a:lnTo>
                <a:lnTo>
                  <a:pt x="12678" y="6473"/>
                </a:lnTo>
                <a:lnTo>
                  <a:pt x="12532" y="6497"/>
                </a:lnTo>
                <a:lnTo>
                  <a:pt x="12410" y="6570"/>
                </a:lnTo>
                <a:lnTo>
                  <a:pt x="12143" y="6740"/>
                </a:lnTo>
                <a:lnTo>
                  <a:pt x="11948" y="6886"/>
                </a:lnTo>
                <a:lnTo>
                  <a:pt x="11802" y="7008"/>
                </a:lnTo>
                <a:lnTo>
                  <a:pt x="11656" y="7178"/>
                </a:lnTo>
                <a:lnTo>
                  <a:pt x="11534" y="7349"/>
                </a:lnTo>
                <a:lnTo>
                  <a:pt x="11510" y="7373"/>
                </a:lnTo>
                <a:lnTo>
                  <a:pt x="11534" y="7397"/>
                </a:lnTo>
                <a:lnTo>
                  <a:pt x="11559" y="7422"/>
                </a:lnTo>
                <a:lnTo>
                  <a:pt x="11583" y="7422"/>
                </a:lnTo>
                <a:lnTo>
                  <a:pt x="11778" y="7324"/>
                </a:lnTo>
                <a:lnTo>
                  <a:pt x="11948" y="7251"/>
                </a:lnTo>
                <a:lnTo>
                  <a:pt x="12289" y="7032"/>
                </a:lnTo>
                <a:lnTo>
                  <a:pt x="12605" y="6838"/>
                </a:lnTo>
                <a:lnTo>
                  <a:pt x="12751" y="6740"/>
                </a:lnTo>
                <a:lnTo>
                  <a:pt x="12873" y="6594"/>
                </a:lnTo>
                <a:lnTo>
                  <a:pt x="13165" y="6838"/>
                </a:lnTo>
                <a:lnTo>
                  <a:pt x="13408" y="7081"/>
                </a:lnTo>
                <a:lnTo>
                  <a:pt x="12994" y="7251"/>
                </a:lnTo>
                <a:lnTo>
                  <a:pt x="12678" y="7349"/>
                </a:lnTo>
                <a:lnTo>
                  <a:pt x="12362" y="7470"/>
                </a:lnTo>
                <a:lnTo>
                  <a:pt x="12216" y="7543"/>
                </a:lnTo>
                <a:lnTo>
                  <a:pt x="12045" y="7641"/>
                </a:lnTo>
                <a:lnTo>
                  <a:pt x="11924" y="7738"/>
                </a:lnTo>
                <a:lnTo>
                  <a:pt x="11802" y="7835"/>
                </a:lnTo>
                <a:lnTo>
                  <a:pt x="11778" y="7884"/>
                </a:lnTo>
                <a:lnTo>
                  <a:pt x="11778" y="7933"/>
                </a:lnTo>
                <a:lnTo>
                  <a:pt x="11802" y="7957"/>
                </a:lnTo>
                <a:lnTo>
                  <a:pt x="11851" y="7981"/>
                </a:lnTo>
                <a:lnTo>
                  <a:pt x="11997" y="8006"/>
                </a:lnTo>
                <a:lnTo>
                  <a:pt x="12143" y="7981"/>
                </a:lnTo>
                <a:lnTo>
                  <a:pt x="12410" y="7933"/>
                </a:lnTo>
                <a:lnTo>
                  <a:pt x="12702" y="7835"/>
                </a:lnTo>
                <a:lnTo>
                  <a:pt x="12970" y="7738"/>
                </a:lnTo>
                <a:lnTo>
                  <a:pt x="13359" y="7616"/>
                </a:lnTo>
                <a:lnTo>
                  <a:pt x="13554" y="7543"/>
                </a:lnTo>
                <a:lnTo>
                  <a:pt x="13749" y="7470"/>
                </a:lnTo>
                <a:lnTo>
                  <a:pt x="14041" y="7860"/>
                </a:lnTo>
                <a:lnTo>
                  <a:pt x="13846" y="7933"/>
                </a:lnTo>
                <a:lnTo>
                  <a:pt x="13651" y="8054"/>
                </a:lnTo>
                <a:lnTo>
                  <a:pt x="13311" y="8249"/>
                </a:lnTo>
                <a:lnTo>
                  <a:pt x="12654" y="8565"/>
                </a:lnTo>
                <a:lnTo>
                  <a:pt x="12337" y="8736"/>
                </a:lnTo>
                <a:lnTo>
                  <a:pt x="12191" y="8833"/>
                </a:lnTo>
                <a:lnTo>
                  <a:pt x="12070" y="8954"/>
                </a:lnTo>
                <a:lnTo>
                  <a:pt x="12045" y="9003"/>
                </a:lnTo>
                <a:lnTo>
                  <a:pt x="12045" y="9052"/>
                </a:lnTo>
                <a:lnTo>
                  <a:pt x="12070" y="9100"/>
                </a:lnTo>
                <a:lnTo>
                  <a:pt x="12289" y="9100"/>
                </a:lnTo>
                <a:lnTo>
                  <a:pt x="12459" y="9076"/>
                </a:lnTo>
                <a:lnTo>
                  <a:pt x="12775" y="8979"/>
                </a:lnTo>
                <a:lnTo>
                  <a:pt x="13067" y="8833"/>
                </a:lnTo>
                <a:lnTo>
                  <a:pt x="13359" y="8711"/>
                </a:lnTo>
                <a:lnTo>
                  <a:pt x="13822" y="8492"/>
                </a:lnTo>
                <a:lnTo>
                  <a:pt x="14065" y="8395"/>
                </a:lnTo>
                <a:lnTo>
                  <a:pt x="14284" y="8249"/>
                </a:lnTo>
                <a:lnTo>
                  <a:pt x="14527" y="8711"/>
                </a:lnTo>
                <a:lnTo>
                  <a:pt x="14333" y="8808"/>
                </a:lnTo>
                <a:lnTo>
                  <a:pt x="14162" y="8930"/>
                </a:lnTo>
                <a:lnTo>
                  <a:pt x="13822" y="9149"/>
                </a:lnTo>
                <a:lnTo>
                  <a:pt x="13505" y="9319"/>
                </a:lnTo>
                <a:lnTo>
                  <a:pt x="13189" y="9465"/>
                </a:lnTo>
                <a:lnTo>
                  <a:pt x="12873" y="9636"/>
                </a:lnTo>
                <a:lnTo>
                  <a:pt x="12751" y="9733"/>
                </a:lnTo>
                <a:lnTo>
                  <a:pt x="12605" y="9830"/>
                </a:lnTo>
                <a:lnTo>
                  <a:pt x="12605" y="9879"/>
                </a:lnTo>
                <a:lnTo>
                  <a:pt x="12605" y="9903"/>
                </a:lnTo>
                <a:lnTo>
                  <a:pt x="12629" y="9928"/>
                </a:lnTo>
                <a:lnTo>
                  <a:pt x="12654" y="9952"/>
                </a:lnTo>
                <a:lnTo>
                  <a:pt x="12824" y="9952"/>
                </a:lnTo>
                <a:lnTo>
                  <a:pt x="12970" y="9928"/>
                </a:lnTo>
                <a:lnTo>
                  <a:pt x="13140" y="9903"/>
                </a:lnTo>
                <a:lnTo>
                  <a:pt x="13286" y="9855"/>
                </a:lnTo>
                <a:lnTo>
                  <a:pt x="13603" y="9709"/>
                </a:lnTo>
                <a:lnTo>
                  <a:pt x="13895" y="9587"/>
                </a:lnTo>
                <a:lnTo>
                  <a:pt x="14284" y="9392"/>
                </a:lnTo>
                <a:lnTo>
                  <a:pt x="14503" y="9271"/>
                </a:lnTo>
                <a:lnTo>
                  <a:pt x="14698" y="9149"/>
                </a:lnTo>
                <a:lnTo>
                  <a:pt x="14892" y="9684"/>
                </a:lnTo>
                <a:lnTo>
                  <a:pt x="14600" y="9806"/>
                </a:lnTo>
                <a:lnTo>
                  <a:pt x="14333" y="9928"/>
                </a:lnTo>
                <a:lnTo>
                  <a:pt x="13797" y="10195"/>
                </a:lnTo>
                <a:lnTo>
                  <a:pt x="13481" y="10341"/>
                </a:lnTo>
                <a:lnTo>
                  <a:pt x="13140" y="10487"/>
                </a:lnTo>
                <a:lnTo>
                  <a:pt x="12970" y="10585"/>
                </a:lnTo>
                <a:lnTo>
                  <a:pt x="12824" y="10682"/>
                </a:lnTo>
                <a:lnTo>
                  <a:pt x="12678" y="10804"/>
                </a:lnTo>
                <a:lnTo>
                  <a:pt x="12581" y="10925"/>
                </a:lnTo>
                <a:lnTo>
                  <a:pt x="12556" y="10974"/>
                </a:lnTo>
                <a:lnTo>
                  <a:pt x="12605" y="10998"/>
                </a:lnTo>
                <a:lnTo>
                  <a:pt x="12921" y="10998"/>
                </a:lnTo>
                <a:lnTo>
                  <a:pt x="13092" y="10974"/>
                </a:lnTo>
                <a:lnTo>
                  <a:pt x="13238" y="10925"/>
                </a:lnTo>
                <a:lnTo>
                  <a:pt x="13554" y="10804"/>
                </a:lnTo>
                <a:lnTo>
                  <a:pt x="13870" y="10658"/>
                </a:lnTo>
                <a:lnTo>
                  <a:pt x="14430" y="10414"/>
                </a:lnTo>
                <a:lnTo>
                  <a:pt x="14722" y="10293"/>
                </a:lnTo>
                <a:lnTo>
                  <a:pt x="14990" y="10122"/>
                </a:lnTo>
                <a:lnTo>
                  <a:pt x="15063" y="10487"/>
                </a:lnTo>
                <a:lnTo>
                  <a:pt x="15136" y="10828"/>
                </a:lnTo>
                <a:lnTo>
                  <a:pt x="14868" y="10925"/>
                </a:lnTo>
                <a:lnTo>
                  <a:pt x="14600" y="11047"/>
                </a:lnTo>
                <a:lnTo>
                  <a:pt x="14089" y="11266"/>
                </a:lnTo>
                <a:lnTo>
                  <a:pt x="13408" y="11534"/>
                </a:lnTo>
                <a:lnTo>
                  <a:pt x="13067" y="11655"/>
                </a:lnTo>
                <a:lnTo>
                  <a:pt x="12897" y="11753"/>
                </a:lnTo>
                <a:lnTo>
                  <a:pt x="12751" y="11850"/>
                </a:lnTo>
                <a:lnTo>
                  <a:pt x="12727" y="11899"/>
                </a:lnTo>
                <a:lnTo>
                  <a:pt x="12727" y="11947"/>
                </a:lnTo>
                <a:lnTo>
                  <a:pt x="12751" y="11972"/>
                </a:lnTo>
                <a:lnTo>
                  <a:pt x="12800" y="11996"/>
                </a:lnTo>
                <a:lnTo>
                  <a:pt x="12970" y="12020"/>
                </a:lnTo>
                <a:lnTo>
                  <a:pt x="13165" y="11996"/>
                </a:lnTo>
                <a:lnTo>
                  <a:pt x="13505" y="11923"/>
                </a:lnTo>
                <a:lnTo>
                  <a:pt x="13870" y="11801"/>
                </a:lnTo>
                <a:lnTo>
                  <a:pt x="14187" y="11680"/>
                </a:lnTo>
                <a:lnTo>
                  <a:pt x="14698" y="11509"/>
                </a:lnTo>
                <a:lnTo>
                  <a:pt x="14941" y="11412"/>
                </a:lnTo>
                <a:lnTo>
                  <a:pt x="15184" y="11290"/>
                </a:lnTo>
                <a:lnTo>
                  <a:pt x="15209" y="11923"/>
                </a:lnTo>
                <a:lnTo>
                  <a:pt x="14868" y="11972"/>
                </a:lnTo>
                <a:lnTo>
                  <a:pt x="14503" y="12045"/>
                </a:lnTo>
                <a:lnTo>
                  <a:pt x="13822" y="12215"/>
                </a:lnTo>
                <a:lnTo>
                  <a:pt x="13408" y="12288"/>
                </a:lnTo>
                <a:lnTo>
                  <a:pt x="12970" y="12361"/>
                </a:lnTo>
                <a:lnTo>
                  <a:pt x="12556" y="12458"/>
                </a:lnTo>
                <a:lnTo>
                  <a:pt x="12337" y="12531"/>
                </a:lnTo>
                <a:lnTo>
                  <a:pt x="12143" y="12604"/>
                </a:lnTo>
                <a:lnTo>
                  <a:pt x="12094" y="12653"/>
                </a:lnTo>
                <a:lnTo>
                  <a:pt x="12094" y="12750"/>
                </a:lnTo>
                <a:lnTo>
                  <a:pt x="12118" y="12799"/>
                </a:lnTo>
                <a:lnTo>
                  <a:pt x="12143" y="12823"/>
                </a:lnTo>
                <a:lnTo>
                  <a:pt x="12191" y="12848"/>
                </a:lnTo>
                <a:lnTo>
                  <a:pt x="12386" y="12872"/>
                </a:lnTo>
                <a:lnTo>
                  <a:pt x="12581" y="12872"/>
                </a:lnTo>
                <a:lnTo>
                  <a:pt x="12970" y="12823"/>
                </a:lnTo>
                <a:lnTo>
                  <a:pt x="13384" y="12775"/>
                </a:lnTo>
                <a:lnTo>
                  <a:pt x="13749" y="12677"/>
                </a:lnTo>
                <a:lnTo>
                  <a:pt x="14479" y="12531"/>
                </a:lnTo>
                <a:lnTo>
                  <a:pt x="14844" y="12434"/>
                </a:lnTo>
                <a:lnTo>
                  <a:pt x="15209" y="12312"/>
                </a:lnTo>
                <a:lnTo>
                  <a:pt x="15209" y="12312"/>
                </a:lnTo>
                <a:lnTo>
                  <a:pt x="15184" y="12507"/>
                </a:lnTo>
                <a:lnTo>
                  <a:pt x="14868" y="12629"/>
                </a:lnTo>
                <a:lnTo>
                  <a:pt x="14552" y="12750"/>
                </a:lnTo>
                <a:lnTo>
                  <a:pt x="14260" y="12896"/>
                </a:lnTo>
                <a:lnTo>
                  <a:pt x="13968" y="12994"/>
                </a:lnTo>
                <a:lnTo>
                  <a:pt x="13505" y="13140"/>
                </a:lnTo>
                <a:lnTo>
                  <a:pt x="13019" y="13286"/>
                </a:lnTo>
                <a:lnTo>
                  <a:pt x="12556" y="13432"/>
                </a:lnTo>
                <a:lnTo>
                  <a:pt x="12337" y="13529"/>
                </a:lnTo>
                <a:lnTo>
                  <a:pt x="12118" y="13626"/>
                </a:lnTo>
                <a:lnTo>
                  <a:pt x="12070" y="13675"/>
                </a:lnTo>
                <a:lnTo>
                  <a:pt x="12070" y="13748"/>
                </a:lnTo>
                <a:lnTo>
                  <a:pt x="12118" y="13797"/>
                </a:lnTo>
                <a:lnTo>
                  <a:pt x="12167" y="13821"/>
                </a:lnTo>
                <a:lnTo>
                  <a:pt x="12654" y="13821"/>
                </a:lnTo>
                <a:lnTo>
                  <a:pt x="12897" y="13772"/>
                </a:lnTo>
                <a:lnTo>
                  <a:pt x="13140" y="13724"/>
                </a:lnTo>
                <a:lnTo>
                  <a:pt x="13627" y="13602"/>
                </a:lnTo>
                <a:lnTo>
                  <a:pt x="14089" y="13456"/>
                </a:lnTo>
                <a:lnTo>
                  <a:pt x="14600" y="13286"/>
                </a:lnTo>
                <a:lnTo>
                  <a:pt x="14868" y="13188"/>
                </a:lnTo>
                <a:lnTo>
                  <a:pt x="15111" y="13091"/>
                </a:lnTo>
                <a:lnTo>
                  <a:pt x="15014" y="13651"/>
                </a:lnTo>
                <a:lnTo>
                  <a:pt x="14965" y="13651"/>
                </a:lnTo>
                <a:lnTo>
                  <a:pt x="14795" y="13602"/>
                </a:lnTo>
                <a:lnTo>
                  <a:pt x="14406" y="13602"/>
                </a:lnTo>
                <a:lnTo>
                  <a:pt x="14211" y="13626"/>
                </a:lnTo>
                <a:lnTo>
                  <a:pt x="13822" y="13724"/>
                </a:lnTo>
                <a:lnTo>
                  <a:pt x="13432" y="13797"/>
                </a:lnTo>
                <a:lnTo>
                  <a:pt x="12970" y="13894"/>
                </a:lnTo>
                <a:lnTo>
                  <a:pt x="12532" y="14016"/>
                </a:lnTo>
                <a:lnTo>
                  <a:pt x="12094" y="14137"/>
                </a:lnTo>
                <a:lnTo>
                  <a:pt x="11656" y="14308"/>
                </a:lnTo>
                <a:lnTo>
                  <a:pt x="11607" y="14356"/>
                </a:lnTo>
                <a:lnTo>
                  <a:pt x="11583" y="14405"/>
                </a:lnTo>
                <a:lnTo>
                  <a:pt x="11607" y="14454"/>
                </a:lnTo>
                <a:lnTo>
                  <a:pt x="11632" y="14478"/>
                </a:lnTo>
                <a:lnTo>
                  <a:pt x="11680" y="14478"/>
                </a:lnTo>
                <a:lnTo>
                  <a:pt x="12094" y="14454"/>
                </a:lnTo>
                <a:lnTo>
                  <a:pt x="12532" y="14429"/>
                </a:lnTo>
                <a:lnTo>
                  <a:pt x="12946" y="14356"/>
                </a:lnTo>
                <a:lnTo>
                  <a:pt x="13384" y="14283"/>
                </a:lnTo>
                <a:lnTo>
                  <a:pt x="13773" y="14210"/>
                </a:lnTo>
                <a:lnTo>
                  <a:pt x="14187" y="14137"/>
                </a:lnTo>
                <a:lnTo>
                  <a:pt x="14406" y="14089"/>
                </a:lnTo>
                <a:lnTo>
                  <a:pt x="14600" y="14016"/>
                </a:lnTo>
                <a:lnTo>
                  <a:pt x="14795" y="13943"/>
                </a:lnTo>
                <a:lnTo>
                  <a:pt x="14965" y="13821"/>
                </a:lnTo>
                <a:lnTo>
                  <a:pt x="14795" y="14381"/>
                </a:lnTo>
                <a:lnTo>
                  <a:pt x="14576" y="14916"/>
                </a:lnTo>
                <a:lnTo>
                  <a:pt x="14308" y="15451"/>
                </a:lnTo>
                <a:lnTo>
                  <a:pt x="14016" y="15938"/>
                </a:lnTo>
                <a:lnTo>
                  <a:pt x="13870" y="16206"/>
                </a:lnTo>
                <a:lnTo>
                  <a:pt x="13797" y="16157"/>
                </a:lnTo>
                <a:lnTo>
                  <a:pt x="13627" y="16108"/>
                </a:lnTo>
                <a:lnTo>
                  <a:pt x="13457" y="16084"/>
                </a:lnTo>
                <a:lnTo>
                  <a:pt x="12386" y="16084"/>
                </a:lnTo>
                <a:lnTo>
                  <a:pt x="11924" y="16060"/>
                </a:lnTo>
                <a:lnTo>
                  <a:pt x="11461" y="16011"/>
                </a:lnTo>
                <a:lnTo>
                  <a:pt x="10537" y="15889"/>
                </a:lnTo>
                <a:lnTo>
                  <a:pt x="10488" y="15889"/>
                </a:lnTo>
                <a:lnTo>
                  <a:pt x="10464" y="15914"/>
                </a:lnTo>
                <a:lnTo>
                  <a:pt x="10464" y="15962"/>
                </a:lnTo>
                <a:lnTo>
                  <a:pt x="10488" y="15987"/>
                </a:lnTo>
                <a:lnTo>
                  <a:pt x="10853" y="16181"/>
                </a:lnTo>
                <a:lnTo>
                  <a:pt x="11242" y="16352"/>
                </a:lnTo>
                <a:lnTo>
                  <a:pt x="11632" y="16473"/>
                </a:lnTo>
                <a:lnTo>
                  <a:pt x="12045" y="16546"/>
                </a:lnTo>
                <a:lnTo>
                  <a:pt x="12435" y="16595"/>
                </a:lnTo>
                <a:lnTo>
                  <a:pt x="12848" y="16619"/>
                </a:lnTo>
                <a:lnTo>
                  <a:pt x="13067" y="16619"/>
                </a:lnTo>
                <a:lnTo>
                  <a:pt x="13262" y="16595"/>
                </a:lnTo>
                <a:lnTo>
                  <a:pt x="13457" y="16571"/>
                </a:lnTo>
                <a:lnTo>
                  <a:pt x="13651" y="16498"/>
                </a:lnTo>
                <a:lnTo>
                  <a:pt x="13335" y="16887"/>
                </a:lnTo>
                <a:lnTo>
                  <a:pt x="13019" y="17252"/>
                </a:lnTo>
                <a:lnTo>
                  <a:pt x="12873" y="17203"/>
                </a:lnTo>
                <a:lnTo>
                  <a:pt x="12702" y="17154"/>
                </a:lnTo>
                <a:lnTo>
                  <a:pt x="12386" y="17106"/>
                </a:lnTo>
                <a:lnTo>
                  <a:pt x="12045" y="17081"/>
                </a:lnTo>
                <a:lnTo>
                  <a:pt x="11729" y="17008"/>
                </a:lnTo>
                <a:lnTo>
                  <a:pt x="11340" y="16911"/>
                </a:lnTo>
                <a:lnTo>
                  <a:pt x="10950" y="16790"/>
                </a:lnTo>
                <a:lnTo>
                  <a:pt x="10172" y="16522"/>
                </a:lnTo>
                <a:lnTo>
                  <a:pt x="10123" y="16522"/>
                </a:lnTo>
                <a:lnTo>
                  <a:pt x="10099" y="16546"/>
                </a:lnTo>
                <a:lnTo>
                  <a:pt x="10099" y="16595"/>
                </a:lnTo>
                <a:lnTo>
                  <a:pt x="10099" y="16619"/>
                </a:lnTo>
                <a:lnTo>
                  <a:pt x="10415" y="16863"/>
                </a:lnTo>
                <a:lnTo>
                  <a:pt x="10756" y="17057"/>
                </a:lnTo>
                <a:lnTo>
                  <a:pt x="11096" y="17227"/>
                </a:lnTo>
                <a:lnTo>
                  <a:pt x="11461" y="17373"/>
                </a:lnTo>
                <a:lnTo>
                  <a:pt x="11729" y="17446"/>
                </a:lnTo>
                <a:lnTo>
                  <a:pt x="12045" y="17519"/>
                </a:lnTo>
                <a:lnTo>
                  <a:pt x="12362" y="17568"/>
                </a:lnTo>
                <a:lnTo>
                  <a:pt x="12678" y="17592"/>
                </a:lnTo>
                <a:lnTo>
                  <a:pt x="12289" y="17884"/>
                </a:lnTo>
                <a:lnTo>
                  <a:pt x="12118" y="18030"/>
                </a:lnTo>
                <a:lnTo>
                  <a:pt x="11899" y="18128"/>
                </a:lnTo>
                <a:lnTo>
                  <a:pt x="11607" y="18055"/>
                </a:lnTo>
                <a:lnTo>
                  <a:pt x="11315" y="17982"/>
                </a:lnTo>
                <a:lnTo>
                  <a:pt x="10999" y="17884"/>
                </a:lnTo>
                <a:lnTo>
                  <a:pt x="10707" y="17787"/>
                </a:lnTo>
                <a:lnTo>
                  <a:pt x="10415" y="17641"/>
                </a:lnTo>
                <a:lnTo>
                  <a:pt x="10123" y="17446"/>
                </a:lnTo>
                <a:lnTo>
                  <a:pt x="9856" y="17276"/>
                </a:lnTo>
                <a:lnTo>
                  <a:pt x="9564" y="17106"/>
                </a:lnTo>
                <a:lnTo>
                  <a:pt x="9515" y="17106"/>
                </a:lnTo>
                <a:lnTo>
                  <a:pt x="9466" y="17130"/>
                </a:lnTo>
                <a:lnTo>
                  <a:pt x="9442" y="17154"/>
                </a:lnTo>
                <a:lnTo>
                  <a:pt x="9442" y="17203"/>
                </a:lnTo>
                <a:lnTo>
                  <a:pt x="9539" y="17422"/>
                </a:lnTo>
                <a:lnTo>
                  <a:pt x="9685" y="17617"/>
                </a:lnTo>
                <a:lnTo>
                  <a:pt x="9856" y="17811"/>
                </a:lnTo>
                <a:lnTo>
                  <a:pt x="10075" y="17982"/>
                </a:lnTo>
                <a:lnTo>
                  <a:pt x="10318" y="18128"/>
                </a:lnTo>
                <a:lnTo>
                  <a:pt x="10561" y="18249"/>
                </a:lnTo>
                <a:lnTo>
                  <a:pt x="10829" y="18347"/>
                </a:lnTo>
                <a:lnTo>
                  <a:pt x="11096" y="18420"/>
                </a:lnTo>
                <a:lnTo>
                  <a:pt x="10853" y="18444"/>
                </a:lnTo>
                <a:lnTo>
                  <a:pt x="10634" y="18444"/>
                </a:lnTo>
                <a:lnTo>
                  <a:pt x="10439" y="18420"/>
                </a:lnTo>
                <a:lnTo>
                  <a:pt x="10220" y="18395"/>
                </a:lnTo>
                <a:lnTo>
                  <a:pt x="10026" y="18322"/>
                </a:lnTo>
                <a:lnTo>
                  <a:pt x="9637" y="18176"/>
                </a:lnTo>
                <a:lnTo>
                  <a:pt x="9223" y="18006"/>
                </a:lnTo>
                <a:lnTo>
                  <a:pt x="8834" y="17811"/>
                </a:lnTo>
                <a:lnTo>
                  <a:pt x="8444" y="17665"/>
                </a:lnTo>
                <a:lnTo>
                  <a:pt x="8225" y="17617"/>
                </a:lnTo>
                <a:lnTo>
                  <a:pt x="8031" y="17568"/>
                </a:lnTo>
                <a:lnTo>
                  <a:pt x="7812" y="17519"/>
                </a:lnTo>
                <a:lnTo>
                  <a:pt x="7593" y="17519"/>
                </a:lnTo>
                <a:lnTo>
                  <a:pt x="7398" y="17544"/>
                </a:lnTo>
                <a:lnTo>
                  <a:pt x="7228" y="17568"/>
                </a:lnTo>
                <a:lnTo>
                  <a:pt x="7033" y="17617"/>
                </a:lnTo>
                <a:lnTo>
                  <a:pt x="6863" y="17690"/>
                </a:lnTo>
                <a:lnTo>
                  <a:pt x="6522" y="17860"/>
                </a:lnTo>
                <a:lnTo>
                  <a:pt x="6181" y="18055"/>
                </a:lnTo>
                <a:lnTo>
                  <a:pt x="5792" y="18274"/>
                </a:lnTo>
                <a:lnTo>
                  <a:pt x="5597" y="18371"/>
                </a:lnTo>
                <a:lnTo>
                  <a:pt x="5378" y="18444"/>
                </a:lnTo>
                <a:lnTo>
                  <a:pt x="5232" y="18493"/>
                </a:lnTo>
                <a:lnTo>
                  <a:pt x="5062" y="18493"/>
                </a:lnTo>
                <a:lnTo>
                  <a:pt x="4916" y="18468"/>
                </a:lnTo>
                <a:lnTo>
                  <a:pt x="4770" y="18444"/>
                </a:lnTo>
                <a:lnTo>
                  <a:pt x="4454" y="18347"/>
                </a:lnTo>
                <a:lnTo>
                  <a:pt x="4186" y="18201"/>
                </a:lnTo>
                <a:lnTo>
                  <a:pt x="3748" y="17957"/>
                </a:lnTo>
                <a:lnTo>
                  <a:pt x="3359" y="17690"/>
                </a:lnTo>
                <a:lnTo>
                  <a:pt x="2994" y="17373"/>
                </a:lnTo>
                <a:lnTo>
                  <a:pt x="2629" y="17057"/>
                </a:lnTo>
                <a:lnTo>
                  <a:pt x="2312" y="16692"/>
                </a:lnTo>
                <a:lnTo>
                  <a:pt x="1996" y="16327"/>
                </a:lnTo>
                <a:lnTo>
                  <a:pt x="1729" y="15938"/>
                </a:lnTo>
                <a:lnTo>
                  <a:pt x="1485" y="15524"/>
                </a:lnTo>
                <a:lnTo>
                  <a:pt x="1266" y="15086"/>
                </a:lnTo>
                <a:lnTo>
                  <a:pt x="1072" y="14648"/>
                </a:lnTo>
                <a:lnTo>
                  <a:pt x="901" y="14186"/>
                </a:lnTo>
                <a:lnTo>
                  <a:pt x="755" y="13724"/>
                </a:lnTo>
                <a:lnTo>
                  <a:pt x="658" y="13261"/>
                </a:lnTo>
                <a:lnTo>
                  <a:pt x="585" y="12775"/>
                </a:lnTo>
                <a:lnTo>
                  <a:pt x="561" y="12312"/>
                </a:lnTo>
                <a:lnTo>
                  <a:pt x="561" y="11826"/>
                </a:lnTo>
                <a:lnTo>
                  <a:pt x="609" y="11266"/>
                </a:lnTo>
                <a:lnTo>
                  <a:pt x="682" y="10682"/>
                </a:lnTo>
                <a:lnTo>
                  <a:pt x="828" y="10147"/>
                </a:lnTo>
                <a:lnTo>
                  <a:pt x="1023" y="9611"/>
                </a:lnTo>
                <a:lnTo>
                  <a:pt x="1242" y="9076"/>
                </a:lnTo>
                <a:lnTo>
                  <a:pt x="1510" y="8565"/>
                </a:lnTo>
                <a:lnTo>
                  <a:pt x="1826" y="8103"/>
                </a:lnTo>
                <a:lnTo>
                  <a:pt x="2166" y="7641"/>
                </a:lnTo>
                <a:lnTo>
                  <a:pt x="2361" y="7422"/>
                </a:lnTo>
                <a:lnTo>
                  <a:pt x="2556" y="7203"/>
                </a:lnTo>
                <a:lnTo>
                  <a:pt x="2775" y="7008"/>
                </a:lnTo>
                <a:lnTo>
                  <a:pt x="2994" y="6838"/>
                </a:lnTo>
                <a:lnTo>
                  <a:pt x="3213" y="6692"/>
                </a:lnTo>
                <a:lnTo>
                  <a:pt x="3432" y="6546"/>
                </a:lnTo>
                <a:lnTo>
                  <a:pt x="3675" y="6400"/>
                </a:lnTo>
                <a:lnTo>
                  <a:pt x="3918" y="6278"/>
                </a:lnTo>
                <a:lnTo>
                  <a:pt x="4186" y="6181"/>
                </a:lnTo>
                <a:lnTo>
                  <a:pt x="4429" y="6108"/>
                </a:lnTo>
                <a:lnTo>
                  <a:pt x="4697" y="6035"/>
                </a:lnTo>
                <a:lnTo>
                  <a:pt x="4965" y="5986"/>
                </a:lnTo>
                <a:lnTo>
                  <a:pt x="5257" y="5962"/>
                </a:lnTo>
                <a:lnTo>
                  <a:pt x="5524" y="5937"/>
                </a:lnTo>
                <a:close/>
                <a:moveTo>
                  <a:pt x="11802" y="0"/>
                </a:moveTo>
                <a:lnTo>
                  <a:pt x="11729" y="49"/>
                </a:lnTo>
                <a:lnTo>
                  <a:pt x="11680" y="122"/>
                </a:lnTo>
                <a:lnTo>
                  <a:pt x="11656" y="219"/>
                </a:lnTo>
                <a:lnTo>
                  <a:pt x="11656" y="244"/>
                </a:lnTo>
                <a:lnTo>
                  <a:pt x="11583" y="268"/>
                </a:lnTo>
                <a:lnTo>
                  <a:pt x="11096" y="438"/>
                </a:lnTo>
                <a:lnTo>
                  <a:pt x="10610" y="633"/>
                </a:lnTo>
                <a:lnTo>
                  <a:pt x="10123" y="852"/>
                </a:lnTo>
                <a:lnTo>
                  <a:pt x="9661" y="1119"/>
                </a:lnTo>
                <a:lnTo>
                  <a:pt x="9199" y="1387"/>
                </a:lnTo>
                <a:lnTo>
                  <a:pt x="8980" y="1557"/>
                </a:lnTo>
                <a:lnTo>
                  <a:pt x="8785" y="1728"/>
                </a:lnTo>
                <a:lnTo>
                  <a:pt x="8590" y="1898"/>
                </a:lnTo>
                <a:lnTo>
                  <a:pt x="8420" y="2093"/>
                </a:lnTo>
                <a:lnTo>
                  <a:pt x="8250" y="2287"/>
                </a:lnTo>
                <a:lnTo>
                  <a:pt x="8104" y="2506"/>
                </a:lnTo>
                <a:lnTo>
                  <a:pt x="8006" y="2677"/>
                </a:lnTo>
                <a:lnTo>
                  <a:pt x="7933" y="2871"/>
                </a:lnTo>
                <a:lnTo>
                  <a:pt x="7860" y="3066"/>
                </a:lnTo>
                <a:lnTo>
                  <a:pt x="7836" y="3261"/>
                </a:lnTo>
                <a:lnTo>
                  <a:pt x="7812" y="3480"/>
                </a:lnTo>
                <a:lnTo>
                  <a:pt x="7812" y="3674"/>
                </a:lnTo>
                <a:lnTo>
                  <a:pt x="7836" y="3869"/>
                </a:lnTo>
                <a:lnTo>
                  <a:pt x="7885" y="4088"/>
                </a:lnTo>
                <a:lnTo>
                  <a:pt x="7909" y="4210"/>
                </a:lnTo>
                <a:lnTo>
                  <a:pt x="7982" y="4356"/>
                </a:lnTo>
                <a:lnTo>
                  <a:pt x="8079" y="4502"/>
                </a:lnTo>
                <a:lnTo>
                  <a:pt x="8177" y="4648"/>
                </a:lnTo>
                <a:lnTo>
                  <a:pt x="8104" y="4745"/>
                </a:lnTo>
                <a:lnTo>
                  <a:pt x="7933" y="4453"/>
                </a:lnTo>
                <a:lnTo>
                  <a:pt x="7739" y="4039"/>
                </a:lnTo>
                <a:lnTo>
                  <a:pt x="7593" y="3820"/>
                </a:lnTo>
                <a:lnTo>
                  <a:pt x="7447" y="3601"/>
                </a:lnTo>
                <a:lnTo>
                  <a:pt x="7276" y="3407"/>
                </a:lnTo>
                <a:lnTo>
                  <a:pt x="7106" y="3236"/>
                </a:lnTo>
                <a:lnTo>
                  <a:pt x="6911" y="3115"/>
                </a:lnTo>
                <a:lnTo>
                  <a:pt x="6717" y="3017"/>
                </a:lnTo>
                <a:lnTo>
                  <a:pt x="6644" y="3017"/>
                </a:lnTo>
                <a:lnTo>
                  <a:pt x="6595" y="3066"/>
                </a:lnTo>
                <a:lnTo>
                  <a:pt x="6546" y="3115"/>
                </a:lnTo>
                <a:lnTo>
                  <a:pt x="6546" y="3188"/>
                </a:lnTo>
                <a:lnTo>
                  <a:pt x="6595" y="3358"/>
                </a:lnTo>
                <a:lnTo>
                  <a:pt x="6668" y="3504"/>
                </a:lnTo>
                <a:lnTo>
                  <a:pt x="6887" y="3772"/>
                </a:lnTo>
                <a:lnTo>
                  <a:pt x="7155" y="4161"/>
                </a:lnTo>
                <a:lnTo>
                  <a:pt x="7398" y="4575"/>
                </a:lnTo>
                <a:lnTo>
                  <a:pt x="7617" y="4964"/>
                </a:lnTo>
                <a:lnTo>
                  <a:pt x="7787" y="5378"/>
                </a:lnTo>
                <a:lnTo>
                  <a:pt x="7909" y="5767"/>
                </a:lnTo>
                <a:lnTo>
                  <a:pt x="7958" y="5937"/>
                </a:lnTo>
                <a:lnTo>
                  <a:pt x="8055" y="6108"/>
                </a:lnTo>
                <a:lnTo>
                  <a:pt x="7641" y="6059"/>
                </a:lnTo>
                <a:lnTo>
                  <a:pt x="7228" y="5962"/>
                </a:lnTo>
                <a:lnTo>
                  <a:pt x="6936" y="5864"/>
                </a:lnTo>
                <a:lnTo>
                  <a:pt x="6668" y="5743"/>
                </a:lnTo>
                <a:lnTo>
                  <a:pt x="6400" y="5645"/>
                </a:lnTo>
                <a:lnTo>
                  <a:pt x="6279" y="5621"/>
                </a:lnTo>
                <a:lnTo>
                  <a:pt x="6133" y="5597"/>
                </a:lnTo>
                <a:lnTo>
                  <a:pt x="6084" y="5597"/>
                </a:lnTo>
                <a:lnTo>
                  <a:pt x="6060" y="5621"/>
                </a:lnTo>
                <a:lnTo>
                  <a:pt x="5865" y="5548"/>
                </a:lnTo>
                <a:lnTo>
                  <a:pt x="5670" y="5499"/>
                </a:lnTo>
                <a:lnTo>
                  <a:pt x="5476" y="5475"/>
                </a:lnTo>
                <a:lnTo>
                  <a:pt x="5257" y="5451"/>
                </a:lnTo>
                <a:lnTo>
                  <a:pt x="5062" y="5451"/>
                </a:lnTo>
                <a:lnTo>
                  <a:pt x="4867" y="5475"/>
                </a:lnTo>
                <a:lnTo>
                  <a:pt x="4478" y="5524"/>
                </a:lnTo>
                <a:lnTo>
                  <a:pt x="4089" y="5645"/>
                </a:lnTo>
                <a:lnTo>
                  <a:pt x="3699" y="5791"/>
                </a:lnTo>
                <a:lnTo>
                  <a:pt x="3334" y="5986"/>
                </a:lnTo>
                <a:lnTo>
                  <a:pt x="2994" y="6181"/>
                </a:lnTo>
                <a:lnTo>
                  <a:pt x="2604" y="6448"/>
                </a:lnTo>
                <a:lnTo>
                  <a:pt x="2264" y="6765"/>
                </a:lnTo>
                <a:lnTo>
                  <a:pt x="1948" y="7081"/>
                </a:lnTo>
                <a:lnTo>
                  <a:pt x="1631" y="7422"/>
                </a:lnTo>
                <a:lnTo>
                  <a:pt x="1364" y="7811"/>
                </a:lnTo>
                <a:lnTo>
                  <a:pt x="1120" y="8200"/>
                </a:lnTo>
                <a:lnTo>
                  <a:pt x="877" y="8590"/>
                </a:lnTo>
                <a:lnTo>
                  <a:pt x="682" y="9003"/>
                </a:lnTo>
                <a:lnTo>
                  <a:pt x="512" y="9417"/>
                </a:lnTo>
                <a:lnTo>
                  <a:pt x="342" y="9855"/>
                </a:lnTo>
                <a:lnTo>
                  <a:pt x="220" y="10293"/>
                </a:lnTo>
                <a:lnTo>
                  <a:pt x="123" y="10731"/>
                </a:lnTo>
                <a:lnTo>
                  <a:pt x="50" y="11193"/>
                </a:lnTo>
                <a:lnTo>
                  <a:pt x="25" y="11631"/>
                </a:lnTo>
                <a:lnTo>
                  <a:pt x="1" y="12093"/>
                </a:lnTo>
                <a:lnTo>
                  <a:pt x="1" y="12531"/>
                </a:lnTo>
                <a:lnTo>
                  <a:pt x="50" y="12994"/>
                </a:lnTo>
                <a:lnTo>
                  <a:pt x="123" y="13432"/>
                </a:lnTo>
                <a:lnTo>
                  <a:pt x="196" y="13870"/>
                </a:lnTo>
                <a:lnTo>
                  <a:pt x="317" y="14308"/>
                </a:lnTo>
                <a:lnTo>
                  <a:pt x="463" y="14746"/>
                </a:lnTo>
                <a:lnTo>
                  <a:pt x="634" y="15159"/>
                </a:lnTo>
                <a:lnTo>
                  <a:pt x="828" y="15573"/>
                </a:lnTo>
                <a:lnTo>
                  <a:pt x="1047" y="15987"/>
                </a:lnTo>
                <a:lnTo>
                  <a:pt x="1291" y="16352"/>
                </a:lnTo>
                <a:lnTo>
                  <a:pt x="1558" y="16717"/>
                </a:lnTo>
                <a:lnTo>
                  <a:pt x="1826" y="17057"/>
                </a:lnTo>
                <a:lnTo>
                  <a:pt x="2118" y="17373"/>
                </a:lnTo>
                <a:lnTo>
                  <a:pt x="2458" y="17665"/>
                </a:lnTo>
                <a:lnTo>
                  <a:pt x="2775" y="17957"/>
                </a:lnTo>
                <a:lnTo>
                  <a:pt x="3140" y="18225"/>
                </a:lnTo>
                <a:lnTo>
                  <a:pt x="3505" y="18468"/>
                </a:lnTo>
                <a:lnTo>
                  <a:pt x="3870" y="18687"/>
                </a:lnTo>
                <a:lnTo>
                  <a:pt x="4235" y="18882"/>
                </a:lnTo>
                <a:lnTo>
                  <a:pt x="4429" y="18955"/>
                </a:lnTo>
                <a:lnTo>
                  <a:pt x="4648" y="19004"/>
                </a:lnTo>
                <a:lnTo>
                  <a:pt x="4843" y="19052"/>
                </a:lnTo>
                <a:lnTo>
                  <a:pt x="5257" y="19052"/>
                </a:lnTo>
                <a:lnTo>
                  <a:pt x="5451" y="19004"/>
                </a:lnTo>
                <a:lnTo>
                  <a:pt x="5646" y="18931"/>
                </a:lnTo>
                <a:lnTo>
                  <a:pt x="5841" y="18858"/>
                </a:lnTo>
                <a:lnTo>
                  <a:pt x="6230" y="18639"/>
                </a:lnTo>
                <a:lnTo>
                  <a:pt x="6571" y="18444"/>
                </a:lnTo>
                <a:lnTo>
                  <a:pt x="6790" y="18322"/>
                </a:lnTo>
                <a:lnTo>
                  <a:pt x="6984" y="18225"/>
                </a:lnTo>
                <a:lnTo>
                  <a:pt x="7203" y="18152"/>
                </a:lnTo>
                <a:lnTo>
                  <a:pt x="7398" y="18079"/>
                </a:lnTo>
                <a:lnTo>
                  <a:pt x="7617" y="18055"/>
                </a:lnTo>
                <a:lnTo>
                  <a:pt x="7836" y="18055"/>
                </a:lnTo>
                <a:lnTo>
                  <a:pt x="8079" y="18103"/>
                </a:lnTo>
                <a:lnTo>
                  <a:pt x="8298" y="18152"/>
                </a:lnTo>
                <a:lnTo>
                  <a:pt x="8736" y="18298"/>
                </a:lnTo>
                <a:lnTo>
                  <a:pt x="9150" y="18468"/>
                </a:lnTo>
                <a:lnTo>
                  <a:pt x="9564" y="18663"/>
                </a:lnTo>
                <a:lnTo>
                  <a:pt x="10002" y="18833"/>
                </a:lnTo>
                <a:lnTo>
                  <a:pt x="10220" y="18906"/>
                </a:lnTo>
                <a:lnTo>
                  <a:pt x="10439" y="18931"/>
                </a:lnTo>
                <a:lnTo>
                  <a:pt x="10634" y="18955"/>
                </a:lnTo>
                <a:lnTo>
                  <a:pt x="11048" y="18955"/>
                </a:lnTo>
                <a:lnTo>
                  <a:pt x="11242" y="18906"/>
                </a:lnTo>
                <a:lnTo>
                  <a:pt x="11461" y="18858"/>
                </a:lnTo>
                <a:lnTo>
                  <a:pt x="11632" y="18809"/>
                </a:lnTo>
                <a:lnTo>
                  <a:pt x="12021" y="18639"/>
                </a:lnTo>
                <a:lnTo>
                  <a:pt x="12386" y="18420"/>
                </a:lnTo>
                <a:lnTo>
                  <a:pt x="12727" y="18176"/>
                </a:lnTo>
                <a:lnTo>
                  <a:pt x="13067" y="17884"/>
                </a:lnTo>
                <a:lnTo>
                  <a:pt x="13335" y="17641"/>
                </a:lnTo>
                <a:lnTo>
                  <a:pt x="13603" y="17349"/>
                </a:lnTo>
                <a:lnTo>
                  <a:pt x="13846" y="17081"/>
                </a:lnTo>
                <a:lnTo>
                  <a:pt x="14089" y="16790"/>
                </a:lnTo>
                <a:lnTo>
                  <a:pt x="14308" y="16473"/>
                </a:lnTo>
                <a:lnTo>
                  <a:pt x="14503" y="16157"/>
                </a:lnTo>
                <a:lnTo>
                  <a:pt x="14698" y="15841"/>
                </a:lnTo>
                <a:lnTo>
                  <a:pt x="14868" y="15524"/>
                </a:lnTo>
                <a:lnTo>
                  <a:pt x="15038" y="15184"/>
                </a:lnTo>
                <a:lnTo>
                  <a:pt x="15160" y="14843"/>
                </a:lnTo>
                <a:lnTo>
                  <a:pt x="15282" y="14478"/>
                </a:lnTo>
                <a:lnTo>
                  <a:pt x="15403" y="14137"/>
                </a:lnTo>
                <a:lnTo>
                  <a:pt x="15501" y="13772"/>
                </a:lnTo>
                <a:lnTo>
                  <a:pt x="15574" y="13407"/>
                </a:lnTo>
                <a:lnTo>
                  <a:pt x="15622" y="13042"/>
                </a:lnTo>
                <a:lnTo>
                  <a:pt x="15671" y="12677"/>
                </a:lnTo>
                <a:lnTo>
                  <a:pt x="15720" y="12629"/>
                </a:lnTo>
                <a:lnTo>
                  <a:pt x="15744" y="12580"/>
                </a:lnTo>
                <a:lnTo>
                  <a:pt x="15744" y="12556"/>
                </a:lnTo>
                <a:lnTo>
                  <a:pt x="15695" y="12483"/>
                </a:lnTo>
                <a:lnTo>
                  <a:pt x="15720" y="11996"/>
                </a:lnTo>
                <a:lnTo>
                  <a:pt x="15720" y="11509"/>
                </a:lnTo>
                <a:lnTo>
                  <a:pt x="15671" y="10998"/>
                </a:lnTo>
                <a:lnTo>
                  <a:pt x="15622" y="10512"/>
                </a:lnTo>
                <a:lnTo>
                  <a:pt x="15525" y="10074"/>
                </a:lnTo>
                <a:lnTo>
                  <a:pt x="15403" y="9636"/>
                </a:lnTo>
                <a:lnTo>
                  <a:pt x="15257" y="9173"/>
                </a:lnTo>
                <a:lnTo>
                  <a:pt x="15087" y="8711"/>
                </a:lnTo>
                <a:lnTo>
                  <a:pt x="14892" y="8273"/>
                </a:lnTo>
                <a:lnTo>
                  <a:pt x="14649" y="7860"/>
                </a:lnTo>
                <a:lnTo>
                  <a:pt x="14381" y="7446"/>
                </a:lnTo>
                <a:lnTo>
                  <a:pt x="14089" y="7032"/>
                </a:lnTo>
                <a:lnTo>
                  <a:pt x="13773" y="6692"/>
                </a:lnTo>
                <a:lnTo>
                  <a:pt x="13432" y="6351"/>
                </a:lnTo>
                <a:lnTo>
                  <a:pt x="13067" y="6059"/>
                </a:lnTo>
                <a:lnTo>
                  <a:pt x="12678" y="5816"/>
                </a:lnTo>
                <a:lnTo>
                  <a:pt x="12483" y="5718"/>
                </a:lnTo>
                <a:lnTo>
                  <a:pt x="12264" y="5645"/>
                </a:lnTo>
                <a:lnTo>
                  <a:pt x="12070" y="5572"/>
                </a:lnTo>
                <a:lnTo>
                  <a:pt x="11826" y="5499"/>
                </a:lnTo>
                <a:lnTo>
                  <a:pt x="11607" y="5451"/>
                </a:lnTo>
                <a:lnTo>
                  <a:pt x="11388" y="5426"/>
                </a:lnTo>
                <a:lnTo>
                  <a:pt x="10902" y="5426"/>
                </a:lnTo>
                <a:lnTo>
                  <a:pt x="10853" y="5329"/>
                </a:lnTo>
                <a:lnTo>
                  <a:pt x="10756" y="5280"/>
                </a:lnTo>
                <a:lnTo>
                  <a:pt x="10658" y="5256"/>
                </a:lnTo>
                <a:lnTo>
                  <a:pt x="10610" y="5280"/>
                </a:lnTo>
                <a:lnTo>
                  <a:pt x="10561" y="5305"/>
                </a:lnTo>
                <a:lnTo>
                  <a:pt x="10075" y="5597"/>
                </a:lnTo>
                <a:lnTo>
                  <a:pt x="9807" y="5743"/>
                </a:lnTo>
                <a:lnTo>
                  <a:pt x="9564" y="5840"/>
                </a:lnTo>
                <a:lnTo>
                  <a:pt x="9320" y="5937"/>
                </a:lnTo>
                <a:lnTo>
                  <a:pt x="9053" y="6035"/>
                </a:lnTo>
                <a:lnTo>
                  <a:pt x="8761" y="6083"/>
                </a:lnTo>
                <a:lnTo>
                  <a:pt x="8469" y="6108"/>
                </a:lnTo>
                <a:lnTo>
                  <a:pt x="8469" y="6108"/>
                </a:lnTo>
                <a:lnTo>
                  <a:pt x="8493" y="5864"/>
                </a:lnTo>
                <a:lnTo>
                  <a:pt x="8444" y="5597"/>
                </a:lnTo>
                <a:lnTo>
                  <a:pt x="8371" y="5353"/>
                </a:lnTo>
                <a:lnTo>
                  <a:pt x="8274" y="5086"/>
                </a:lnTo>
                <a:lnTo>
                  <a:pt x="8542" y="4867"/>
                </a:lnTo>
                <a:lnTo>
                  <a:pt x="8639" y="4891"/>
                </a:lnTo>
                <a:lnTo>
                  <a:pt x="8712" y="4867"/>
                </a:lnTo>
                <a:lnTo>
                  <a:pt x="8736" y="4842"/>
                </a:lnTo>
                <a:lnTo>
                  <a:pt x="8761" y="4818"/>
                </a:lnTo>
                <a:lnTo>
                  <a:pt x="8907" y="4891"/>
                </a:lnTo>
                <a:lnTo>
                  <a:pt x="9077" y="4940"/>
                </a:lnTo>
                <a:lnTo>
                  <a:pt x="9247" y="4964"/>
                </a:lnTo>
                <a:lnTo>
                  <a:pt x="9418" y="4988"/>
                </a:lnTo>
                <a:lnTo>
                  <a:pt x="9588" y="4964"/>
                </a:lnTo>
                <a:lnTo>
                  <a:pt x="9758" y="4940"/>
                </a:lnTo>
                <a:lnTo>
                  <a:pt x="9953" y="4891"/>
                </a:lnTo>
                <a:lnTo>
                  <a:pt x="10123" y="4842"/>
                </a:lnTo>
                <a:lnTo>
                  <a:pt x="10464" y="4672"/>
                </a:lnTo>
                <a:lnTo>
                  <a:pt x="10756" y="4477"/>
                </a:lnTo>
                <a:lnTo>
                  <a:pt x="11048" y="4258"/>
                </a:lnTo>
                <a:lnTo>
                  <a:pt x="11267" y="4015"/>
                </a:lnTo>
                <a:lnTo>
                  <a:pt x="11413" y="3820"/>
                </a:lnTo>
                <a:lnTo>
                  <a:pt x="11559" y="3626"/>
                </a:lnTo>
                <a:lnTo>
                  <a:pt x="11680" y="3407"/>
                </a:lnTo>
                <a:lnTo>
                  <a:pt x="11778" y="3163"/>
                </a:lnTo>
                <a:lnTo>
                  <a:pt x="11851" y="2944"/>
                </a:lnTo>
                <a:lnTo>
                  <a:pt x="11924" y="2701"/>
                </a:lnTo>
                <a:lnTo>
                  <a:pt x="12045" y="2214"/>
                </a:lnTo>
                <a:lnTo>
                  <a:pt x="12094" y="1703"/>
                </a:lnTo>
                <a:lnTo>
                  <a:pt x="12118" y="1217"/>
                </a:lnTo>
                <a:lnTo>
                  <a:pt x="12118" y="706"/>
                </a:lnTo>
                <a:lnTo>
                  <a:pt x="12118" y="219"/>
                </a:lnTo>
                <a:lnTo>
                  <a:pt x="12094" y="122"/>
                </a:lnTo>
                <a:lnTo>
                  <a:pt x="12045" y="49"/>
                </a:lnTo>
                <a:lnTo>
                  <a:pt x="1197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3" name="Google Shape;805;p39"/>
          <p:cNvSpPr/>
          <p:nvPr/>
        </p:nvSpPr>
        <p:spPr>
          <a:xfrm>
            <a:off x="8143900" y="1592175"/>
            <a:ext cx="571504" cy="550947"/>
          </a:xfrm>
          <a:custGeom>
            <a:avLst/>
            <a:gdLst/>
            <a:ahLst/>
            <a:cxnLst/>
            <a:rect l="l" t="t" r="r" b="b"/>
            <a:pathLst>
              <a:path w="16717" h="15403" extrusionOk="0">
                <a:moveTo>
                  <a:pt x="9149" y="511"/>
                </a:moveTo>
                <a:lnTo>
                  <a:pt x="9587" y="560"/>
                </a:lnTo>
                <a:lnTo>
                  <a:pt x="10025" y="608"/>
                </a:lnTo>
                <a:lnTo>
                  <a:pt x="10439" y="681"/>
                </a:lnTo>
                <a:lnTo>
                  <a:pt x="10877" y="779"/>
                </a:lnTo>
                <a:lnTo>
                  <a:pt x="11290" y="900"/>
                </a:lnTo>
                <a:lnTo>
                  <a:pt x="11704" y="1046"/>
                </a:lnTo>
                <a:lnTo>
                  <a:pt x="12093" y="1217"/>
                </a:lnTo>
                <a:lnTo>
                  <a:pt x="12483" y="1411"/>
                </a:lnTo>
                <a:lnTo>
                  <a:pt x="12994" y="1703"/>
                </a:lnTo>
                <a:lnTo>
                  <a:pt x="13505" y="2020"/>
                </a:lnTo>
                <a:lnTo>
                  <a:pt x="13967" y="2360"/>
                </a:lnTo>
                <a:lnTo>
                  <a:pt x="14210" y="2555"/>
                </a:lnTo>
                <a:lnTo>
                  <a:pt x="14405" y="2750"/>
                </a:lnTo>
                <a:lnTo>
                  <a:pt x="14332" y="2871"/>
                </a:lnTo>
                <a:lnTo>
                  <a:pt x="14308" y="3017"/>
                </a:lnTo>
                <a:lnTo>
                  <a:pt x="14308" y="3066"/>
                </a:lnTo>
                <a:lnTo>
                  <a:pt x="14332" y="3090"/>
                </a:lnTo>
                <a:lnTo>
                  <a:pt x="14405" y="3139"/>
                </a:lnTo>
                <a:lnTo>
                  <a:pt x="14478" y="3139"/>
                </a:lnTo>
                <a:lnTo>
                  <a:pt x="14551" y="3090"/>
                </a:lnTo>
                <a:lnTo>
                  <a:pt x="14624" y="2993"/>
                </a:lnTo>
                <a:lnTo>
                  <a:pt x="14867" y="3285"/>
                </a:lnTo>
                <a:lnTo>
                  <a:pt x="14770" y="3358"/>
                </a:lnTo>
                <a:lnTo>
                  <a:pt x="14697" y="3431"/>
                </a:lnTo>
                <a:lnTo>
                  <a:pt x="14600" y="3601"/>
                </a:lnTo>
                <a:lnTo>
                  <a:pt x="14575" y="3674"/>
                </a:lnTo>
                <a:lnTo>
                  <a:pt x="14575" y="3723"/>
                </a:lnTo>
                <a:lnTo>
                  <a:pt x="14575" y="3772"/>
                </a:lnTo>
                <a:lnTo>
                  <a:pt x="14600" y="3796"/>
                </a:lnTo>
                <a:lnTo>
                  <a:pt x="14648" y="3796"/>
                </a:lnTo>
                <a:lnTo>
                  <a:pt x="14721" y="3772"/>
                </a:lnTo>
                <a:lnTo>
                  <a:pt x="14867" y="3699"/>
                </a:lnTo>
                <a:lnTo>
                  <a:pt x="15086" y="3601"/>
                </a:lnTo>
                <a:lnTo>
                  <a:pt x="15208" y="3820"/>
                </a:lnTo>
                <a:lnTo>
                  <a:pt x="15305" y="4064"/>
                </a:lnTo>
                <a:lnTo>
                  <a:pt x="15111" y="4137"/>
                </a:lnTo>
                <a:lnTo>
                  <a:pt x="15013" y="4185"/>
                </a:lnTo>
                <a:lnTo>
                  <a:pt x="14916" y="4234"/>
                </a:lnTo>
                <a:lnTo>
                  <a:pt x="14892" y="4307"/>
                </a:lnTo>
                <a:lnTo>
                  <a:pt x="14892" y="4380"/>
                </a:lnTo>
                <a:lnTo>
                  <a:pt x="14940" y="4429"/>
                </a:lnTo>
                <a:lnTo>
                  <a:pt x="15013" y="4453"/>
                </a:lnTo>
                <a:lnTo>
                  <a:pt x="15135" y="4453"/>
                </a:lnTo>
                <a:lnTo>
                  <a:pt x="15232" y="4429"/>
                </a:lnTo>
                <a:lnTo>
                  <a:pt x="15427" y="4380"/>
                </a:lnTo>
                <a:lnTo>
                  <a:pt x="15573" y="4915"/>
                </a:lnTo>
                <a:lnTo>
                  <a:pt x="15403" y="4964"/>
                </a:lnTo>
                <a:lnTo>
                  <a:pt x="15232" y="5061"/>
                </a:lnTo>
                <a:lnTo>
                  <a:pt x="15086" y="5183"/>
                </a:lnTo>
                <a:lnTo>
                  <a:pt x="15038" y="5256"/>
                </a:lnTo>
                <a:lnTo>
                  <a:pt x="15013" y="5329"/>
                </a:lnTo>
                <a:lnTo>
                  <a:pt x="15013" y="5378"/>
                </a:lnTo>
                <a:lnTo>
                  <a:pt x="15038" y="5402"/>
                </a:lnTo>
                <a:lnTo>
                  <a:pt x="15062" y="5426"/>
                </a:lnTo>
                <a:lnTo>
                  <a:pt x="15111" y="5451"/>
                </a:lnTo>
                <a:lnTo>
                  <a:pt x="15208" y="5451"/>
                </a:lnTo>
                <a:lnTo>
                  <a:pt x="15305" y="5426"/>
                </a:lnTo>
                <a:lnTo>
                  <a:pt x="15476" y="5353"/>
                </a:lnTo>
                <a:lnTo>
                  <a:pt x="15695" y="5305"/>
                </a:lnTo>
                <a:lnTo>
                  <a:pt x="15792" y="5743"/>
                </a:lnTo>
                <a:lnTo>
                  <a:pt x="15622" y="5816"/>
                </a:lnTo>
                <a:lnTo>
                  <a:pt x="15451" y="5864"/>
                </a:lnTo>
                <a:lnTo>
                  <a:pt x="15305" y="5937"/>
                </a:lnTo>
                <a:lnTo>
                  <a:pt x="15159" y="6035"/>
                </a:lnTo>
                <a:lnTo>
                  <a:pt x="15013" y="6132"/>
                </a:lnTo>
                <a:lnTo>
                  <a:pt x="15013" y="6181"/>
                </a:lnTo>
                <a:lnTo>
                  <a:pt x="15013" y="6205"/>
                </a:lnTo>
                <a:lnTo>
                  <a:pt x="15038" y="6229"/>
                </a:lnTo>
                <a:lnTo>
                  <a:pt x="15403" y="6229"/>
                </a:lnTo>
                <a:lnTo>
                  <a:pt x="15719" y="6181"/>
                </a:lnTo>
                <a:lnTo>
                  <a:pt x="15914" y="6156"/>
                </a:lnTo>
                <a:lnTo>
                  <a:pt x="16035" y="6594"/>
                </a:lnTo>
                <a:lnTo>
                  <a:pt x="15768" y="6691"/>
                </a:lnTo>
                <a:lnTo>
                  <a:pt x="15549" y="6764"/>
                </a:lnTo>
                <a:lnTo>
                  <a:pt x="15184" y="6910"/>
                </a:lnTo>
                <a:lnTo>
                  <a:pt x="15135" y="6935"/>
                </a:lnTo>
                <a:lnTo>
                  <a:pt x="15062" y="6983"/>
                </a:lnTo>
                <a:lnTo>
                  <a:pt x="15038" y="7032"/>
                </a:lnTo>
                <a:lnTo>
                  <a:pt x="15013" y="7081"/>
                </a:lnTo>
                <a:lnTo>
                  <a:pt x="15038" y="7056"/>
                </a:lnTo>
                <a:lnTo>
                  <a:pt x="15013" y="7105"/>
                </a:lnTo>
                <a:lnTo>
                  <a:pt x="15013" y="7129"/>
                </a:lnTo>
                <a:lnTo>
                  <a:pt x="15038" y="7154"/>
                </a:lnTo>
                <a:lnTo>
                  <a:pt x="15086" y="7202"/>
                </a:lnTo>
                <a:lnTo>
                  <a:pt x="15208" y="7227"/>
                </a:lnTo>
                <a:lnTo>
                  <a:pt x="15403" y="7227"/>
                </a:lnTo>
                <a:lnTo>
                  <a:pt x="15622" y="7178"/>
                </a:lnTo>
                <a:lnTo>
                  <a:pt x="15841" y="7129"/>
                </a:lnTo>
                <a:lnTo>
                  <a:pt x="16108" y="7056"/>
                </a:lnTo>
                <a:lnTo>
                  <a:pt x="16108" y="7397"/>
                </a:lnTo>
                <a:lnTo>
                  <a:pt x="16108" y="7713"/>
                </a:lnTo>
                <a:lnTo>
                  <a:pt x="16035" y="7713"/>
                </a:lnTo>
                <a:lnTo>
                  <a:pt x="15670" y="7762"/>
                </a:lnTo>
                <a:lnTo>
                  <a:pt x="15330" y="7786"/>
                </a:lnTo>
                <a:lnTo>
                  <a:pt x="14965" y="7835"/>
                </a:lnTo>
                <a:lnTo>
                  <a:pt x="14600" y="7932"/>
                </a:lnTo>
                <a:lnTo>
                  <a:pt x="14575" y="7957"/>
                </a:lnTo>
                <a:lnTo>
                  <a:pt x="14575" y="7981"/>
                </a:lnTo>
                <a:lnTo>
                  <a:pt x="14575" y="8005"/>
                </a:lnTo>
                <a:lnTo>
                  <a:pt x="14600" y="8030"/>
                </a:lnTo>
                <a:lnTo>
                  <a:pt x="15330" y="8151"/>
                </a:lnTo>
                <a:lnTo>
                  <a:pt x="15500" y="8176"/>
                </a:lnTo>
                <a:lnTo>
                  <a:pt x="15695" y="8200"/>
                </a:lnTo>
                <a:lnTo>
                  <a:pt x="15865" y="8176"/>
                </a:lnTo>
                <a:lnTo>
                  <a:pt x="16035" y="8127"/>
                </a:lnTo>
                <a:lnTo>
                  <a:pt x="16035" y="8176"/>
                </a:lnTo>
                <a:lnTo>
                  <a:pt x="15938" y="8565"/>
                </a:lnTo>
                <a:lnTo>
                  <a:pt x="15816" y="8930"/>
                </a:lnTo>
                <a:lnTo>
                  <a:pt x="15524" y="8881"/>
                </a:lnTo>
                <a:lnTo>
                  <a:pt x="15232" y="8833"/>
                </a:lnTo>
                <a:lnTo>
                  <a:pt x="15013" y="8784"/>
                </a:lnTo>
                <a:lnTo>
                  <a:pt x="14794" y="8760"/>
                </a:lnTo>
                <a:lnTo>
                  <a:pt x="14332" y="8784"/>
                </a:lnTo>
                <a:lnTo>
                  <a:pt x="14308" y="8784"/>
                </a:lnTo>
                <a:lnTo>
                  <a:pt x="14308" y="8808"/>
                </a:lnTo>
                <a:lnTo>
                  <a:pt x="14308" y="8833"/>
                </a:lnTo>
                <a:lnTo>
                  <a:pt x="14332" y="8833"/>
                </a:lnTo>
                <a:lnTo>
                  <a:pt x="14478" y="8881"/>
                </a:lnTo>
                <a:lnTo>
                  <a:pt x="14624" y="8954"/>
                </a:lnTo>
                <a:lnTo>
                  <a:pt x="14965" y="9125"/>
                </a:lnTo>
                <a:lnTo>
                  <a:pt x="15281" y="9271"/>
                </a:lnTo>
                <a:lnTo>
                  <a:pt x="15451" y="9319"/>
                </a:lnTo>
                <a:lnTo>
                  <a:pt x="15622" y="9368"/>
                </a:lnTo>
                <a:lnTo>
                  <a:pt x="15500" y="9636"/>
                </a:lnTo>
                <a:lnTo>
                  <a:pt x="15354" y="9903"/>
                </a:lnTo>
                <a:lnTo>
                  <a:pt x="15135" y="9782"/>
                </a:lnTo>
                <a:lnTo>
                  <a:pt x="14916" y="9684"/>
                </a:lnTo>
                <a:lnTo>
                  <a:pt x="14429" y="9563"/>
                </a:lnTo>
                <a:lnTo>
                  <a:pt x="14210" y="9490"/>
                </a:lnTo>
                <a:lnTo>
                  <a:pt x="13943" y="9441"/>
                </a:lnTo>
                <a:lnTo>
                  <a:pt x="13699" y="9417"/>
                </a:lnTo>
                <a:lnTo>
                  <a:pt x="13553" y="9417"/>
                </a:lnTo>
                <a:lnTo>
                  <a:pt x="13456" y="9465"/>
                </a:lnTo>
                <a:lnTo>
                  <a:pt x="13432" y="9490"/>
                </a:lnTo>
                <a:lnTo>
                  <a:pt x="13432" y="9514"/>
                </a:lnTo>
                <a:lnTo>
                  <a:pt x="13578" y="9636"/>
                </a:lnTo>
                <a:lnTo>
                  <a:pt x="13772" y="9733"/>
                </a:lnTo>
                <a:lnTo>
                  <a:pt x="14137" y="9855"/>
                </a:lnTo>
                <a:lnTo>
                  <a:pt x="14648" y="10049"/>
                </a:lnTo>
                <a:lnTo>
                  <a:pt x="14892" y="10147"/>
                </a:lnTo>
                <a:lnTo>
                  <a:pt x="15135" y="10244"/>
                </a:lnTo>
                <a:lnTo>
                  <a:pt x="14794" y="10706"/>
                </a:lnTo>
                <a:lnTo>
                  <a:pt x="14721" y="10658"/>
                </a:lnTo>
                <a:lnTo>
                  <a:pt x="14624" y="10633"/>
                </a:lnTo>
                <a:lnTo>
                  <a:pt x="14405" y="10560"/>
                </a:lnTo>
                <a:lnTo>
                  <a:pt x="13991" y="10512"/>
                </a:lnTo>
                <a:lnTo>
                  <a:pt x="13772" y="10439"/>
                </a:lnTo>
                <a:lnTo>
                  <a:pt x="13505" y="10366"/>
                </a:lnTo>
                <a:lnTo>
                  <a:pt x="13359" y="10341"/>
                </a:lnTo>
                <a:lnTo>
                  <a:pt x="13213" y="10317"/>
                </a:lnTo>
                <a:lnTo>
                  <a:pt x="13115" y="10341"/>
                </a:lnTo>
                <a:lnTo>
                  <a:pt x="12994" y="10390"/>
                </a:lnTo>
                <a:lnTo>
                  <a:pt x="12994" y="10414"/>
                </a:lnTo>
                <a:lnTo>
                  <a:pt x="13018" y="10536"/>
                </a:lnTo>
                <a:lnTo>
                  <a:pt x="13091" y="10609"/>
                </a:lnTo>
                <a:lnTo>
                  <a:pt x="13188" y="10682"/>
                </a:lnTo>
                <a:lnTo>
                  <a:pt x="13310" y="10731"/>
                </a:lnTo>
                <a:lnTo>
                  <a:pt x="13553" y="10828"/>
                </a:lnTo>
                <a:lnTo>
                  <a:pt x="13772" y="10877"/>
                </a:lnTo>
                <a:lnTo>
                  <a:pt x="14113" y="10998"/>
                </a:lnTo>
                <a:lnTo>
                  <a:pt x="14308" y="11047"/>
                </a:lnTo>
                <a:lnTo>
                  <a:pt x="14502" y="11071"/>
                </a:lnTo>
                <a:lnTo>
                  <a:pt x="14089" y="11509"/>
                </a:lnTo>
                <a:lnTo>
                  <a:pt x="13943" y="11412"/>
                </a:lnTo>
                <a:lnTo>
                  <a:pt x="13772" y="11339"/>
                </a:lnTo>
                <a:lnTo>
                  <a:pt x="13432" y="11242"/>
                </a:lnTo>
                <a:lnTo>
                  <a:pt x="13067" y="11144"/>
                </a:lnTo>
                <a:lnTo>
                  <a:pt x="12702" y="11071"/>
                </a:lnTo>
                <a:lnTo>
                  <a:pt x="12337" y="11047"/>
                </a:lnTo>
                <a:lnTo>
                  <a:pt x="11972" y="11096"/>
                </a:lnTo>
                <a:lnTo>
                  <a:pt x="11947" y="11096"/>
                </a:lnTo>
                <a:lnTo>
                  <a:pt x="11899" y="11120"/>
                </a:lnTo>
                <a:lnTo>
                  <a:pt x="11874" y="11193"/>
                </a:lnTo>
                <a:lnTo>
                  <a:pt x="11850" y="11266"/>
                </a:lnTo>
                <a:lnTo>
                  <a:pt x="11874" y="11290"/>
                </a:lnTo>
                <a:lnTo>
                  <a:pt x="11899" y="11363"/>
                </a:lnTo>
                <a:lnTo>
                  <a:pt x="11972" y="11412"/>
                </a:lnTo>
                <a:lnTo>
                  <a:pt x="12580" y="11509"/>
                </a:lnTo>
                <a:lnTo>
                  <a:pt x="12872" y="11582"/>
                </a:lnTo>
                <a:lnTo>
                  <a:pt x="13164" y="11655"/>
                </a:lnTo>
                <a:lnTo>
                  <a:pt x="13432" y="11753"/>
                </a:lnTo>
                <a:lnTo>
                  <a:pt x="13675" y="11850"/>
                </a:lnTo>
                <a:lnTo>
                  <a:pt x="13359" y="12118"/>
                </a:lnTo>
                <a:lnTo>
                  <a:pt x="13018" y="12337"/>
                </a:lnTo>
                <a:lnTo>
                  <a:pt x="12994" y="12288"/>
                </a:lnTo>
                <a:lnTo>
                  <a:pt x="12945" y="12239"/>
                </a:lnTo>
                <a:lnTo>
                  <a:pt x="12775" y="12166"/>
                </a:lnTo>
                <a:lnTo>
                  <a:pt x="12604" y="12142"/>
                </a:lnTo>
                <a:lnTo>
                  <a:pt x="12410" y="12118"/>
                </a:lnTo>
                <a:lnTo>
                  <a:pt x="12215" y="12069"/>
                </a:lnTo>
                <a:lnTo>
                  <a:pt x="11850" y="11947"/>
                </a:lnTo>
                <a:lnTo>
                  <a:pt x="11558" y="11826"/>
                </a:lnTo>
                <a:lnTo>
                  <a:pt x="11242" y="11704"/>
                </a:lnTo>
                <a:lnTo>
                  <a:pt x="11096" y="11655"/>
                </a:lnTo>
                <a:lnTo>
                  <a:pt x="10950" y="11607"/>
                </a:lnTo>
                <a:lnTo>
                  <a:pt x="10779" y="11582"/>
                </a:lnTo>
                <a:lnTo>
                  <a:pt x="10633" y="11582"/>
                </a:lnTo>
                <a:lnTo>
                  <a:pt x="10609" y="11607"/>
                </a:lnTo>
                <a:lnTo>
                  <a:pt x="10609" y="11655"/>
                </a:lnTo>
                <a:lnTo>
                  <a:pt x="10682" y="11753"/>
                </a:lnTo>
                <a:lnTo>
                  <a:pt x="10804" y="11874"/>
                </a:lnTo>
                <a:lnTo>
                  <a:pt x="10925" y="11947"/>
                </a:lnTo>
                <a:lnTo>
                  <a:pt x="11047" y="12045"/>
                </a:lnTo>
                <a:lnTo>
                  <a:pt x="11315" y="12166"/>
                </a:lnTo>
                <a:lnTo>
                  <a:pt x="11582" y="12288"/>
                </a:lnTo>
                <a:lnTo>
                  <a:pt x="11826" y="12385"/>
                </a:lnTo>
                <a:lnTo>
                  <a:pt x="12093" y="12483"/>
                </a:lnTo>
                <a:lnTo>
                  <a:pt x="12361" y="12556"/>
                </a:lnTo>
                <a:lnTo>
                  <a:pt x="12507" y="12580"/>
                </a:lnTo>
                <a:lnTo>
                  <a:pt x="12629" y="12580"/>
                </a:lnTo>
                <a:lnTo>
                  <a:pt x="12239" y="12799"/>
                </a:lnTo>
                <a:lnTo>
                  <a:pt x="11850" y="12969"/>
                </a:lnTo>
                <a:lnTo>
                  <a:pt x="11801" y="12921"/>
                </a:lnTo>
                <a:lnTo>
                  <a:pt x="11680" y="12823"/>
                </a:lnTo>
                <a:lnTo>
                  <a:pt x="11558" y="12775"/>
                </a:lnTo>
                <a:lnTo>
                  <a:pt x="11266" y="12677"/>
                </a:lnTo>
                <a:lnTo>
                  <a:pt x="10998" y="12604"/>
                </a:lnTo>
                <a:lnTo>
                  <a:pt x="10731" y="12531"/>
                </a:lnTo>
                <a:lnTo>
                  <a:pt x="10585" y="12458"/>
                </a:lnTo>
                <a:lnTo>
                  <a:pt x="10439" y="12385"/>
                </a:lnTo>
                <a:lnTo>
                  <a:pt x="10171" y="12239"/>
                </a:lnTo>
                <a:lnTo>
                  <a:pt x="10025" y="12166"/>
                </a:lnTo>
                <a:lnTo>
                  <a:pt x="9879" y="12118"/>
                </a:lnTo>
                <a:lnTo>
                  <a:pt x="9733" y="12093"/>
                </a:lnTo>
                <a:lnTo>
                  <a:pt x="9563" y="12093"/>
                </a:lnTo>
                <a:lnTo>
                  <a:pt x="9514" y="12118"/>
                </a:lnTo>
                <a:lnTo>
                  <a:pt x="9490" y="12142"/>
                </a:lnTo>
                <a:lnTo>
                  <a:pt x="9490" y="12191"/>
                </a:lnTo>
                <a:lnTo>
                  <a:pt x="9514" y="12215"/>
                </a:lnTo>
                <a:lnTo>
                  <a:pt x="9733" y="12410"/>
                </a:lnTo>
                <a:lnTo>
                  <a:pt x="9952" y="12580"/>
                </a:lnTo>
                <a:lnTo>
                  <a:pt x="10220" y="12750"/>
                </a:lnTo>
                <a:lnTo>
                  <a:pt x="10463" y="12872"/>
                </a:lnTo>
                <a:lnTo>
                  <a:pt x="10682" y="12969"/>
                </a:lnTo>
                <a:lnTo>
                  <a:pt x="10901" y="13042"/>
                </a:lnTo>
                <a:lnTo>
                  <a:pt x="11363" y="13188"/>
                </a:lnTo>
                <a:lnTo>
                  <a:pt x="10852" y="13359"/>
                </a:lnTo>
                <a:lnTo>
                  <a:pt x="10317" y="13505"/>
                </a:lnTo>
                <a:lnTo>
                  <a:pt x="10317" y="13480"/>
                </a:lnTo>
                <a:lnTo>
                  <a:pt x="10366" y="13359"/>
                </a:lnTo>
                <a:lnTo>
                  <a:pt x="10366" y="13310"/>
                </a:lnTo>
                <a:lnTo>
                  <a:pt x="10342" y="13261"/>
                </a:lnTo>
                <a:lnTo>
                  <a:pt x="10293" y="13213"/>
                </a:lnTo>
                <a:lnTo>
                  <a:pt x="10244" y="13164"/>
                </a:lnTo>
                <a:lnTo>
                  <a:pt x="9198" y="12604"/>
                </a:lnTo>
                <a:lnTo>
                  <a:pt x="9028" y="12507"/>
                </a:lnTo>
                <a:lnTo>
                  <a:pt x="8809" y="12410"/>
                </a:lnTo>
                <a:lnTo>
                  <a:pt x="8711" y="12385"/>
                </a:lnTo>
                <a:lnTo>
                  <a:pt x="8590" y="12361"/>
                </a:lnTo>
                <a:lnTo>
                  <a:pt x="8492" y="12385"/>
                </a:lnTo>
                <a:lnTo>
                  <a:pt x="8419" y="12434"/>
                </a:lnTo>
                <a:lnTo>
                  <a:pt x="8419" y="12458"/>
                </a:lnTo>
                <a:lnTo>
                  <a:pt x="8444" y="12556"/>
                </a:lnTo>
                <a:lnTo>
                  <a:pt x="8517" y="12629"/>
                </a:lnTo>
                <a:lnTo>
                  <a:pt x="8687" y="12799"/>
                </a:lnTo>
                <a:lnTo>
                  <a:pt x="9028" y="13042"/>
                </a:lnTo>
                <a:lnTo>
                  <a:pt x="9490" y="13334"/>
                </a:lnTo>
                <a:lnTo>
                  <a:pt x="9733" y="13456"/>
                </a:lnTo>
                <a:lnTo>
                  <a:pt x="10001" y="13553"/>
                </a:lnTo>
                <a:lnTo>
                  <a:pt x="9539" y="13651"/>
                </a:lnTo>
                <a:lnTo>
                  <a:pt x="9076" y="13699"/>
                </a:lnTo>
                <a:lnTo>
                  <a:pt x="9052" y="13651"/>
                </a:lnTo>
                <a:lnTo>
                  <a:pt x="8857" y="13480"/>
                </a:lnTo>
                <a:lnTo>
                  <a:pt x="8638" y="13334"/>
                </a:lnTo>
                <a:lnTo>
                  <a:pt x="8176" y="13067"/>
                </a:lnTo>
                <a:lnTo>
                  <a:pt x="7762" y="12799"/>
                </a:lnTo>
                <a:lnTo>
                  <a:pt x="7568" y="12677"/>
                </a:lnTo>
                <a:lnTo>
                  <a:pt x="7349" y="12604"/>
                </a:lnTo>
                <a:lnTo>
                  <a:pt x="7300" y="12604"/>
                </a:lnTo>
                <a:lnTo>
                  <a:pt x="7276" y="12653"/>
                </a:lnTo>
                <a:lnTo>
                  <a:pt x="7276" y="12775"/>
                </a:lnTo>
                <a:lnTo>
                  <a:pt x="7300" y="12872"/>
                </a:lnTo>
                <a:lnTo>
                  <a:pt x="7373" y="12969"/>
                </a:lnTo>
                <a:lnTo>
                  <a:pt x="7446" y="13042"/>
                </a:lnTo>
                <a:lnTo>
                  <a:pt x="7616" y="13213"/>
                </a:lnTo>
                <a:lnTo>
                  <a:pt x="7787" y="13334"/>
                </a:lnTo>
                <a:lnTo>
                  <a:pt x="8103" y="13553"/>
                </a:lnTo>
                <a:lnTo>
                  <a:pt x="8444" y="13748"/>
                </a:lnTo>
                <a:lnTo>
                  <a:pt x="8346" y="13748"/>
                </a:lnTo>
                <a:lnTo>
                  <a:pt x="7835" y="13772"/>
                </a:lnTo>
                <a:lnTo>
                  <a:pt x="7349" y="13724"/>
                </a:lnTo>
                <a:lnTo>
                  <a:pt x="7373" y="13699"/>
                </a:lnTo>
                <a:lnTo>
                  <a:pt x="7397" y="13651"/>
                </a:lnTo>
                <a:lnTo>
                  <a:pt x="7422" y="13578"/>
                </a:lnTo>
                <a:lnTo>
                  <a:pt x="7397" y="13529"/>
                </a:lnTo>
                <a:lnTo>
                  <a:pt x="7373" y="13456"/>
                </a:lnTo>
                <a:lnTo>
                  <a:pt x="7324" y="13383"/>
                </a:lnTo>
                <a:lnTo>
                  <a:pt x="7203" y="13286"/>
                </a:lnTo>
                <a:lnTo>
                  <a:pt x="6911" y="13091"/>
                </a:lnTo>
                <a:lnTo>
                  <a:pt x="6643" y="12872"/>
                </a:lnTo>
                <a:lnTo>
                  <a:pt x="6521" y="12799"/>
                </a:lnTo>
                <a:lnTo>
                  <a:pt x="6448" y="12750"/>
                </a:lnTo>
                <a:lnTo>
                  <a:pt x="6424" y="12702"/>
                </a:lnTo>
                <a:lnTo>
                  <a:pt x="6424" y="12677"/>
                </a:lnTo>
                <a:lnTo>
                  <a:pt x="6400" y="12677"/>
                </a:lnTo>
                <a:lnTo>
                  <a:pt x="6375" y="12702"/>
                </a:lnTo>
                <a:lnTo>
                  <a:pt x="6351" y="12775"/>
                </a:lnTo>
                <a:lnTo>
                  <a:pt x="6327" y="12823"/>
                </a:lnTo>
                <a:lnTo>
                  <a:pt x="6351" y="12969"/>
                </a:lnTo>
                <a:lnTo>
                  <a:pt x="6400" y="13042"/>
                </a:lnTo>
                <a:lnTo>
                  <a:pt x="6448" y="13140"/>
                </a:lnTo>
                <a:lnTo>
                  <a:pt x="6570" y="13286"/>
                </a:lnTo>
                <a:lnTo>
                  <a:pt x="6716" y="13432"/>
                </a:lnTo>
                <a:lnTo>
                  <a:pt x="6862" y="13553"/>
                </a:lnTo>
                <a:lnTo>
                  <a:pt x="7032" y="13675"/>
                </a:lnTo>
                <a:lnTo>
                  <a:pt x="7032" y="13675"/>
                </a:lnTo>
                <a:lnTo>
                  <a:pt x="6619" y="13578"/>
                </a:lnTo>
                <a:lnTo>
                  <a:pt x="6229" y="13456"/>
                </a:lnTo>
                <a:lnTo>
                  <a:pt x="5864" y="13334"/>
                </a:lnTo>
                <a:lnTo>
                  <a:pt x="5670" y="13286"/>
                </a:lnTo>
                <a:lnTo>
                  <a:pt x="5475" y="13261"/>
                </a:lnTo>
                <a:lnTo>
                  <a:pt x="5280" y="13237"/>
                </a:lnTo>
                <a:lnTo>
                  <a:pt x="5086" y="13261"/>
                </a:lnTo>
                <a:lnTo>
                  <a:pt x="4988" y="13286"/>
                </a:lnTo>
                <a:lnTo>
                  <a:pt x="4915" y="13334"/>
                </a:lnTo>
                <a:lnTo>
                  <a:pt x="4842" y="13407"/>
                </a:lnTo>
                <a:lnTo>
                  <a:pt x="4818" y="13505"/>
                </a:lnTo>
                <a:lnTo>
                  <a:pt x="4672" y="13651"/>
                </a:lnTo>
                <a:lnTo>
                  <a:pt x="4502" y="13797"/>
                </a:lnTo>
                <a:lnTo>
                  <a:pt x="4331" y="13943"/>
                </a:lnTo>
                <a:lnTo>
                  <a:pt x="4161" y="14064"/>
                </a:lnTo>
                <a:lnTo>
                  <a:pt x="3869" y="14259"/>
                </a:lnTo>
                <a:lnTo>
                  <a:pt x="3553" y="14405"/>
                </a:lnTo>
                <a:lnTo>
                  <a:pt x="3212" y="14551"/>
                </a:lnTo>
                <a:lnTo>
                  <a:pt x="2896" y="14648"/>
                </a:lnTo>
                <a:lnTo>
                  <a:pt x="2555" y="14745"/>
                </a:lnTo>
                <a:lnTo>
                  <a:pt x="2190" y="14818"/>
                </a:lnTo>
                <a:lnTo>
                  <a:pt x="1825" y="14867"/>
                </a:lnTo>
                <a:lnTo>
                  <a:pt x="1485" y="14891"/>
                </a:lnTo>
                <a:lnTo>
                  <a:pt x="1314" y="14891"/>
                </a:lnTo>
                <a:lnTo>
                  <a:pt x="1144" y="14867"/>
                </a:lnTo>
                <a:lnTo>
                  <a:pt x="1436" y="14672"/>
                </a:lnTo>
                <a:lnTo>
                  <a:pt x="1728" y="14453"/>
                </a:lnTo>
                <a:lnTo>
                  <a:pt x="1996" y="14210"/>
                </a:lnTo>
                <a:lnTo>
                  <a:pt x="2239" y="13991"/>
                </a:lnTo>
                <a:lnTo>
                  <a:pt x="2604" y="13626"/>
                </a:lnTo>
                <a:lnTo>
                  <a:pt x="2774" y="13432"/>
                </a:lnTo>
                <a:lnTo>
                  <a:pt x="2944" y="13188"/>
                </a:lnTo>
                <a:lnTo>
                  <a:pt x="3066" y="12945"/>
                </a:lnTo>
                <a:lnTo>
                  <a:pt x="3163" y="12702"/>
                </a:lnTo>
                <a:lnTo>
                  <a:pt x="3212" y="12458"/>
                </a:lnTo>
                <a:lnTo>
                  <a:pt x="3212" y="12337"/>
                </a:lnTo>
                <a:lnTo>
                  <a:pt x="3212" y="12215"/>
                </a:lnTo>
                <a:lnTo>
                  <a:pt x="3236" y="12118"/>
                </a:lnTo>
                <a:lnTo>
                  <a:pt x="3212" y="12045"/>
                </a:lnTo>
                <a:lnTo>
                  <a:pt x="3188" y="11972"/>
                </a:lnTo>
                <a:lnTo>
                  <a:pt x="3115" y="11923"/>
                </a:lnTo>
                <a:lnTo>
                  <a:pt x="2920" y="11826"/>
                </a:lnTo>
                <a:lnTo>
                  <a:pt x="2750" y="11704"/>
                </a:lnTo>
                <a:lnTo>
                  <a:pt x="2409" y="11461"/>
                </a:lnTo>
                <a:lnTo>
                  <a:pt x="2117" y="11169"/>
                </a:lnTo>
                <a:lnTo>
                  <a:pt x="1850" y="10852"/>
                </a:lnTo>
                <a:lnTo>
                  <a:pt x="1631" y="10512"/>
                </a:lnTo>
                <a:lnTo>
                  <a:pt x="1412" y="10147"/>
                </a:lnTo>
                <a:lnTo>
                  <a:pt x="1241" y="9757"/>
                </a:lnTo>
                <a:lnTo>
                  <a:pt x="1095" y="9368"/>
                </a:lnTo>
                <a:lnTo>
                  <a:pt x="949" y="8979"/>
                </a:lnTo>
                <a:lnTo>
                  <a:pt x="828" y="8565"/>
                </a:lnTo>
                <a:lnTo>
                  <a:pt x="755" y="8127"/>
                </a:lnTo>
                <a:lnTo>
                  <a:pt x="682" y="7689"/>
                </a:lnTo>
                <a:lnTo>
                  <a:pt x="657" y="7251"/>
                </a:lnTo>
                <a:lnTo>
                  <a:pt x="657" y="6837"/>
                </a:lnTo>
                <a:lnTo>
                  <a:pt x="706" y="6399"/>
                </a:lnTo>
                <a:lnTo>
                  <a:pt x="803" y="5986"/>
                </a:lnTo>
                <a:lnTo>
                  <a:pt x="925" y="5548"/>
                </a:lnTo>
                <a:lnTo>
                  <a:pt x="1120" y="5110"/>
                </a:lnTo>
                <a:lnTo>
                  <a:pt x="1339" y="4696"/>
                </a:lnTo>
                <a:lnTo>
                  <a:pt x="1606" y="4307"/>
                </a:lnTo>
                <a:lnTo>
                  <a:pt x="1898" y="3869"/>
                </a:lnTo>
                <a:lnTo>
                  <a:pt x="2166" y="3431"/>
                </a:lnTo>
                <a:lnTo>
                  <a:pt x="2434" y="3017"/>
                </a:lnTo>
                <a:lnTo>
                  <a:pt x="2604" y="2823"/>
                </a:lnTo>
                <a:lnTo>
                  <a:pt x="2774" y="2628"/>
                </a:lnTo>
                <a:lnTo>
                  <a:pt x="3115" y="2336"/>
                </a:lnTo>
                <a:lnTo>
                  <a:pt x="3431" y="2068"/>
                </a:lnTo>
                <a:lnTo>
                  <a:pt x="3772" y="1825"/>
                </a:lnTo>
                <a:lnTo>
                  <a:pt x="4137" y="1582"/>
                </a:lnTo>
                <a:lnTo>
                  <a:pt x="4502" y="1387"/>
                </a:lnTo>
                <a:lnTo>
                  <a:pt x="4867" y="1192"/>
                </a:lnTo>
                <a:lnTo>
                  <a:pt x="5256" y="1046"/>
                </a:lnTo>
                <a:lnTo>
                  <a:pt x="5670" y="900"/>
                </a:lnTo>
                <a:lnTo>
                  <a:pt x="6083" y="803"/>
                </a:lnTo>
                <a:lnTo>
                  <a:pt x="6497" y="706"/>
                </a:lnTo>
                <a:lnTo>
                  <a:pt x="6935" y="633"/>
                </a:lnTo>
                <a:lnTo>
                  <a:pt x="7373" y="584"/>
                </a:lnTo>
                <a:lnTo>
                  <a:pt x="7811" y="535"/>
                </a:lnTo>
                <a:lnTo>
                  <a:pt x="8249" y="511"/>
                </a:lnTo>
                <a:close/>
                <a:moveTo>
                  <a:pt x="8444" y="0"/>
                </a:moveTo>
                <a:lnTo>
                  <a:pt x="7641" y="24"/>
                </a:lnTo>
                <a:lnTo>
                  <a:pt x="6838" y="122"/>
                </a:lnTo>
                <a:lnTo>
                  <a:pt x="6351" y="195"/>
                </a:lnTo>
                <a:lnTo>
                  <a:pt x="5889" y="292"/>
                </a:lnTo>
                <a:lnTo>
                  <a:pt x="5426" y="414"/>
                </a:lnTo>
                <a:lnTo>
                  <a:pt x="4964" y="560"/>
                </a:lnTo>
                <a:lnTo>
                  <a:pt x="4502" y="730"/>
                </a:lnTo>
                <a:lnTo>
                  <a:pt x="4088" y="949"/>
                </a:lnTo>
                <a:lnTo>
                  <a:pt x="3674" y="1217"/>
                </a:lnTo>
                <a:lnTo>
                  <a:pt x="3285" y="1509"/>
                </a:lnTo>
                <a:lnTo>
                  <a:pt x="2823" y="1922"/>
                </a:lnTo>
                <a:lnTo>
                  <a:pt x="2385" y="2312"/>
                </a:lnTo>
                <a:lnTo>
                  <a:pt x="2166" y="2531"/>
                </a:lnTo>
                <a:lnTo>
                  <a:pt x="1947" y="2725"/>
                </a:lnTo>
                <a:lnTo>
                  <a:pt x="1752" y="2969"/>
                </a:lnTo>
                <a:lnTo>
                  <a:pt x="1582" y="3212"/>
                </a:lnTo>
                <a:lnTo>
                  <a:pt x="1266" y="3723"/>
                </a:lnTo>
                <a:lnTo>
                  <a:pt x="974" y="4283"/>
                </a:lnTo>
                <a:lnTo>
                  <a:pt x="682" y="4842"/>
                </a:lnTo>
                <a:lnTo>
                  <a:pt x="438" y="5402"/>
                </a:lnTo>
                <a:lnTo>
                  <a:pt x="341" y="5645"/>
                </a:lnTo>
                <a:lnTo>
                  <a:pt x="268" y="5889"/>
                </a:lnTo>
                <a:lnTo>
                  <a:pt x="195" y="6132"/>
                </a:lnTo>
                <a:lnTo>
                  <a:pt x="146" y="6375"/>
                </a:lnTo>
                <a:lnTo>
                  <a:pt x="122" y="6886"/>
                </a:lnTo>
                <a:lnTo>
                  <a:pt x="122" y="7397"/>
                </a:lnTo>
                <a:lnTo>
                  <a:pt x="171" y="7908"/>
                </a:lnTo>
                <a:lnTo>
                  <a:pt x="268" y="8419"/>
                </a:lnTo>
                <a:lnTo>
                  <a:pt x="390" y="8906"/>
                </a:lnTo>
                <a:lnTo>
                  <a:pt x="536" y="9392"/>
                </a:lnTo>
                <a:lnTo>
                  <a:pt x="682" y="9830"/>
                </a:lnTo>
                <a:lnTo>
                  <a:pt x="876" y="10244"/>
                </a:lnTo>
                <a:lnTo>
                  <a:pt x="1095" y="10658"/>
                </a:lnTo>
                <a:lnTo>
                  <a:pt x="1339" y="11047"/>
                </a:lnTo>
                <a:lnTo>
                  <a:pt x="1631" y="11412"/>
                </a:lnTo>
                <a:lnTo>
                  <a:pt x="1947" y="11728"/>
                </a:lnTo>
                <a:lnTo>
                  <a:pt x="2117" y="11874"/>
                </a:lnTo>
                <a:lnTo>
                  <a:pt x="2312" y="12020"/>
                </a:lnTo>
                <a:lnTo>
                  <a:pt x="2507" y="12142"/>
                </a:lnTo>
                <a:lnTo>
                  <a:pt x="2701" y="12239"/>
                </a:lnTo>
                <a:lnTo>
                  <a:pt x="2677" y="12458"/>
                </a:lnTo>
                <a:lnTo>
                  <a:pt x="2604" y="12653"/>
                </a:lnTo>
                <a:lnTo>
                  <a:pt x="2482" y="12848"/>
                </a:lnTo>
                <a:lnTo>
                  <a:pt x="2361" y="13042"/>
                </a:lnTo>
                <a:lnTo>
                  <a:pt x="2215" y="13213"/>
                </a:lnTo>
                <a:lnTo>
                  <a:pt x="2069" y="13359"/>
                </a:lnTo>
                <a:lnTo>
                  <a:pt x="1752" y="13675"/>
                </a:lnTo>
                <a:lnTo>
                  <a:pt x="1412" y="13967"/>
                </a:lnTo>
                <a:lnTo>
                  <a:pt x="1047" y="14259"/>
                </a:lnTo>
                <a:lnTo>
                  <a:pt x="828" y="14381"/>
                </a:lnTo>
                <a:lnTo>
                  <a:pt x="633" y="14478"/>
                </a:lnTo>
                <a:lnTo>
                  <a:pt x="414" y="14575"/>
                </a:lnTo>
                <a:lnTo>
                  <a:pt x="195" y="14648"/>
                </a:lnTo>
                <a:lnTo>
                  <a:pt x="98" y="14697"/>
                </a:lnTo>
                <a:lnTo>
                  <a:pt x="25" y="14794"/>
                </a:lnTo>
                <a:lnTo>
                  <a:pt x="0" y="14891"/>
                </a:lnTo>
                <a:lnTo>
                  <a:pt x="25" y="14989"/>
                </a:lnTo>
                <a:lnTo>
                  <a:pt x="49" y="15086"/>
                </a:lnTo>
                <a:lnTo>
                  <a:pt x="146" y="15159"/>
                </a:lnTo>
                <a:lnTo>
                  <a:pt x="244" y="15208"/>
                </a:lnTo>
                <a:lnTo>
                  <a:pt x="365" y="15208"/>
                </a:lnTo>
                <a:lnTo>
                  <a:pt x="414" y="15183"/>
                </a:lnTo>
                <a:lnTo>
                  <a:pt x="560" y="15256"/>
                </a:lnTo>
                <a:lnTo>
                  <a:pt x="682" y="15305"/>
                </a:lnTo>
                <a:lnTo>
                  <a:pt x="998" y="15378"/>
                </a:lnTo>
                <a:lnTo>
                  <a:pt x="1314" y="15402"/>
                </a:lnTo>
                <a:lnTo>
                  <a:pt x="1679" y="15402"/>
                </a:lnTo>
                <a:lnTo>
                  <a:pt x="2020" y="15354"/>
                </a:lnTo>
                <a:lnTo>
                  <a:pt x="2336" y="15305"/>
                </a:lnTo>
                <a:lnTo>
                  <a:pt x="2896" y="15183"/>
                </a:lnTo>
                <a:lnTo>
                  <a:pt x="3261" y="15062"/>
                </a:lnTo>
                <a:lnTo>
                  <a:pt x="3626" y="14916"/>
                </a:lnTo>
                <a:lnTo>
                  <a:pt x="3991" y="14770"/>
                </a:lnTo>
                <a:lnTo>
                  <a:pt x="4331" y="14575"/>
                </a:lnTo>
                <a:lnTo>
                  <a:pt x="4575" y="14429"/>
                </a:lnTo>
                <a:lnTo>
                  <a:pt x="4818" y="14259"/>
                </a:lnTo>
                <a:lnTo>
                  <a:pt x="5037" y="14040"/>
                </a:lnTo>
                <a:lnTo>
                  <a:pt x="5134" y="13918"/>
                </a:lnTo>
                <a:lnTo>
                  <a:pt x="5207" y="13797"/>
                </a:lnTo>
                <a:lnTo>
                  <a:pt x="5426" y="13821"/>
                </a:lnTo>
                <a:lnTo>
                  <a:pt x="5645" y="13845"/>
                </a:lnTo>
                <a:lnTo>
                  <a:pt x="6059" y="13967"/>
                </a:lnTo>
                <a:lnTo>
                  <a:pt x="6497" y="14113"/>
                </a:lnTo>
                <a:lnTo>
                  <a:pt x="6692" y="14186"/>
                </a:lnTo>
                <a:lnTo>
                  <a:pt x="6911" y="14235"/>
                </a:lnTo>
                <a:lnTo>
                  <a:pt x="7178" y="14283"/>
                </a:lnTo>
                <a:lnTo>
                  <a:pt x="7446" y="14308"/>
                </a:lnTo>
                <a:lnTo>
                  <a:pt x="7981" y="14332"/>
                </a:lnTo>
                <a:lnTo>
                  <a:pt x="8517" y="14308"/>
                </a:lnTo>
                <a:lnTo>
                  <a:pt x="9052" y="14259"/>
                </a:lnTo>
                <a:lnTo>
                  <a:pt x="9490" y="14210"/>
                </a:lnTo>
                <a:lnTo>
                  <a:pt x="9952" y="14137"/>
                </a:lnTo>
                <a:lnTo>
                  <a:pt x="10390" y="14040"/>
                </a:lnTo>
                <a:lnTo>
                  <a:pt x="10828" y="13918"/>
                </a:lnTo>
                <a:lnTo>
                  <a:pt x="11266" y="13797"/>
                </a:lnTo>
                <a:lnTo>
                  <a:pt x="11680" y="13651"/>
                </a:lnTo>
                <a:lnTo>
                  <a:pt x="12093" y="13480"/>
                </a:lnTo>
                <a:lnTo>
                  <a:pt x="12507" y="13286"/>
                </a:lnTo>
                <a:lnTo>
                  <a:pt x="12921" y="13067"/>
                </a:lnTo>
                <a:lnTo>
                  <a:pt x="13310" y="12823"/>
                </a:lnTo>
                <a:lnTo>
                  <a:pt x="13699" y="12556"/>
                </a:lnTo>
                <a:lnTo>
                  <a:pt x="14089" y="12264"/>
                </a:lnTo>
                <a:lnTo>
                  <a:pt x="14429" y="11947"/>
                </a:lnTo>
                <a:lnTo>
                  <a:pt x="14770" y="11607"/>
                </a:lnTo>
                <a:lnTo>
                  <a:pt x="15111" y="11266"/>
                </a:lnTo>
                <a:lnTo>
                  <a:pt x="15403" y="10901"/>
                </a:lnTo>
                <a:lnTo>
                  <a:pt x="15670" y="10512"/>
                </a:lnTo>
                <a:lnTo>
                  <a:pt x="15914" y="10098"/>
                </a:lnTo>
                <a:lnTo>
                  <a:pt x="16133" y="9684"/>
                </a:lnTo>
                <a:lnTo>
                  <a:pt x="16327" y="9246"/>
                </a:lnTo>
                <a:lnTo>
                  <a:pt x="16473" y="8808"/>
                </a:lnTo>
                <a:lnTo>
                  <a:pt x="16595" y="8346"/>
                </a:lnTo>
                <a:lnTo>
                  <a:pt x="16668" y="7884"/>
                </a:lnTo>
                <a:lnTo>
                  <a:pt x="16717" y="7421"/>
                </a:lnTo>
                <a:lnTo>
                  <a:pt x="16717" y="7178"/>
                </a:lnTo>
                <a:lnTo>
                  <a:pt x="16692" y="6959"/>
                </a:lnTo>
                <a:lnTo>
                  <a:pt x="16595" y="6497"/>
                </a:lnTo>
                <a:lnTo>
                  <a:pt x="16473" y="6035"/>
                </a:lnTo>
                <a:lnTo>
                  <a:pt x="16352" y="5597"/>
                </a:lnTo>
                <a:lnTo>
                  <a:pt x="16206" y="5134"/>
                </a:lnTo>
                <a:lnTo>
                  <a:pt x="16084" y="4672"/>
                </a:lnTo>
                <a:lnTo>
                  <a:pt x="15962" y="4210"/>
                </a:lnTo>
                <a:lnTo>
                  <a:pt x="15792" y="3772"/>
                </a:lnTo>
                <a:lnTo>
                  <a:pt x="15597" y="3358"/>
                </a:lnTo>
                <a:lnTo>
                  <a:pt x="15354" y="2993"/>
                </a:lnTo>
                <a:lnTo>
                  <a:pt x="15062" y="2652"/>
                </a:lnTo>
                <a:lnTo>
                  <a:pt x="14770" y="2336"/>
                </a:lnTo>
                <a:lnTo>
                  <a:pt x="14429" y="2044"/>
                </a:lnTo>
                <a:lnTo>
                  <a:pt x="14089" y="1776"/>
                </a:lnTo>
                <a:lnTo>
                  <a:pt x="13724" y="1509"/>
                </a:lnTo>
                <a:lnTo>
                  <a:pt x="13334" y="1265"/>
                </a:lnTo>
                <a:lnTo>
                  <a:pt x="12969" y="1046"/>
                </a:lnTo>
                <a:lnTo>
                  <a:pt x="12580" y="827"/>
                </a:lnTo>
                <a:lnTo>
                  <a:pt x="12166" y="633"/>
                </a:lnTo>
                <a:lnTo>
                  <a:pt x="11777" y="487"/>
                </a:lnTo>
                <a:lnTo>
                  <a:pt x="11363" y="341"/>
                </a:lnTo>
                <a:lnTo>
                  <a:pt x="10950" y="219"/>
                </a:lnTo>
                <a:lnTo>
                  <a:pt x="10512" y="146"/>
                </a:lnTo>
                <a:lnTo>
                  <a:pt x="10074" y="73"/>
                </a:lnTo>
                <a:lnTo>
                  <a:pt x="927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4" name="Google Shape;811;p39"/>
          <p:cNvSpPr/>
          <p:nvPr/>
        </p:nvSpPr>
        <p:spPr>
          <a:xfrm>
            <a:off x="8143900" y="2428874"/>
            <a:ext cx="500066" cy="500066"/>
          </a:xfrm>
          <a:custGeom>
            <a:avLst/>
            <a:gdLst/>
            <a:ahLst/>
            <a:cxnLst/>
            <a:rect l="l" t="t" r="r" b="b"/>
            <a:pathLst>
              <a:path w="19126" h="18518" extrusionOk="0">
                <a:moveTo>
                  <a:pt x="10098" y="2409"/>
                </a:moveTo>
                <a:lnTo>
                  <a:pt x="10512" y="2701"/>
                </a:lnTo>
                <a:lnTo>
                  <a:pt x="10074" y="2969"/>
                </a:lnTo>
                <a:lnTo>
                  <a:pt x="9636" y="3285"/>
                </a:lnTo>
                <a:lnTo>
                  <a:pt x="9198" y="3602"/>
                </a:lnTo>
                <a:lnTo>
                  <a:pt x="8760" y="3918"/>
                </a:lnTo>
                <a:lnTo>
                  <a:pt x="8517" y="4040"/>
                </a:lnTo>
                <a:lnTo>
                  <a:pt x="8249" y="4234"/>
                </a:lnTo>
                <a:lnTo>
                  <a:pt x="7981" y="4429"/>
                </a:lnTo>
                <a:lnTo>
                  <a:pt x="7884" y="4551"/>
                </a:lnTo>
                <a:lnTo>
                  <a:pt x="7811" y="4672"/>
                </a:lnTo>
                <a:lnTo>
                  <a:pt x="7349" y="4672"/>
                </a:lnTo>
                <a:lnTo>
                  <a:pt x="6814" y="4697"/>
                </a:lnTo>
                <a:lnTo>
                  <a:pt x="7081" y="4526"/>
                </a:lnTo>
                <a:lnTo>
                  <a:pt x="7641" y="4161"/>
                </a:lnTo>
                <a:lnTo>
                  <a:pt x="8200" y="3796"/>
                </a:lnTo>
                <a:lnTo>
                  <a:pt x="8784" y="3480"/>
                </a:lnTo>
                <a:lnTo>
                  <a:pt x="9320" y="3115"/>
                </a:lnTo>
                <a:lnTo>
                  <a:pt x="9539" y="2969"/>
                </a:lnTo>
                <a:lnTo>
                  <a:pt x="9758" y="2823"/>
                </a:lnTo>
                <a:lnTo>
                  <a:pt x="9952" y="2628"/>
                </a:lnTo>
                <a:lnTo>
                  <a:pt x="10025" y="2531"/>
                </a:lnTo>
                <a:lnTo>
                  <a:pt x="10074" y="2409"/>
                </a:lnTo>
                <a:close/>
                <a:moveTo>
                  <a:pt x="10804" y="2847"/>
                </a:moveTo>
                <a:lnTo>
                  <a:pt x="11193" y="3115"/>
                </a:lnTo>
                <a:lnTo>
                  <a:pt x="10974" y="3237"/>
                </a:lnTo>
                <a:lnTo>
                  <a:pt x="10755" y="3407"/>
                </a:lnTo>
                <a:lnTo>
                  <a:pt x="10561" y="3577"/>
                </a:lnTo>
                <a:lnTo>
                  <a:pt x="10366" y="3723"/>
                </a:lnTo>
                <a:lnTo>
                  <a:pt x="9709" y="4161"/>
                </a:lnTo>
                <a:lnTo>
                  <a:pt x="9368" y="4429"/>
                </a:lnTo>
                <a:lnTo>
                  <a:pt x="9222" y="4551"/>
                </a:lnTo>
                <a:lnTo>
                  <a:pt x="9101" y="4721"/>
                </a:lnTo>
                <a:lnTo>
                  <a:pt x="8176" y="4672"/>
                </a:lnTo>
                <a:lnTo>
                  <a:pt x="8322" y="4551"/>
                </a:lnTo>
                <a:lnTo>
                  <a:pt x="8663" y="4332"/>
                </a:lnTo>
                <a:lnTo>
                  <a:pt x="9028" y="4113"/>
                </a:lnTo>
                <a:lnTo>
                  <a:pt x="9466" y="3821"/>
                </a:lnTo>
                <a:lnTo>
                  <a:pt x="9879" y="3529"/>
                </a:lnTo>
                <a:lnTo>
                  <a:pt x="10317" y="3212"/>
                </a:lnTo>
                <a:lnTo>
                  <a:pt x="10731" y="2920"/>
                </a:lnTo>
                <a:lnTo>
                  <a:pt x="10804" y="2847"/>
                </a:lnTo>
                <a:close/>
                <a:moveTo>
                  <a:pt x="9490" y="1850"/>
                </a:moveTo>
                <a:lnTo>
                  <a:pt x="9685" y="2069"/>
                </a:lnTo>
                <a:lnTo>
                  <a:pt x="9904" y="2263"/>
                </a:lnTo>
                <a:lnTo>
                  <a:pt x="9709" y="2385"/>
                </a:lnTo>
                <a:lnTo>
                  <a:pt x="9514" y="2507"/>
                </a:lnTo>
                <a:lnTo>
                  <a:pt x="9149" y="2799"/>
                </a:lnTo>
                <a:lnTo>
                  <a:pt x="8590" y="3164"/>
                </a:lnTo>
                <a:lnTo>
                  <a:pt x="8006" y="3480"/>
                </a:lnTo>
                <a:lnTo>
                  <a:pt x="7519" y="3796"/>
                </a:lnTo>
                <a:lnTo>
                  <a:pt x="7033" y="4113"/>
                </a:lnTo>
                <a:lnTo>
                  <a:pt x="6595" y="4405"/>
                </a:lnTo>
                <a:lnTo>
                  <a:pt x="6400" y="4551"/>
                </a:lnTo>
                <a:lnTo>
                  <a:pt x="6205" y="4745"/>
                </a:lnTo>
                <a:lnTo>
                  <a:pt x="5792" y="4770"/>
                </a:lnTo>
                <a:lnTo>
                  <a:pt x="6059" y="4551"/>
                </a:lnTo>
                <a:lnTo>
                  <a:pt x="6327" y="4307"/>
                </a:lnTo>
                <a:lnTo>
                  <a:pt x="6838" y="3845"/>
                </a:lnTo>
                <a:lnTo>
                  <a:pt x="7495" y="3334"/>
                </a:lnTo>
                <a:lnTo>
                  <a:pt x="7811" y="3091"/>
                </a:lnTo>
                <a:lnTo>
                  <a:pt x="8152" y="2847"/>
                </a:lnTo>
                <a:lnTo>
                  <a:pt x="8492" y="2604"/>
                </a:lnTo>
                <a:lnTo>
                  <a:pt x="8809" y="2336"/>
                </a:lnTo>
                <a:lnTo>
                  <a:pt x="9149" y="2069"/>
                </a:lnTo>
                <a:lnTo>
                  <a:pt x="9490" y="1850"/>
                </a:lnTo>
                <a:close/>
                <a:moveTo>
                  <a:pt x="12775" y="4307"/>
                </a:moveTo>
                <a:lnTo>
                  <a:pt x="13359" y="4697"/>
                </a:lnTo>
                <a:lnTo>
                  <a:pt x="13116" y="4697"/>
                </a:lnTo>
                <a:lnTo>
                  <a:pt x="12045" y="4794"/>
                </a:lnTo>
                <a:lnTo>
                  <a:pt x="12410" y="4551"/>
                </a:lnTo>
                <a:lnTo>
                  <a:pt x="12580" y="4429"/>
                </a:lnTo>
                <a:lnTo>
                  <a:pt x="12775" y="4307"/>
                </a:lnTo>
                <a:close/>
                <a:moveTo>
                  <a:pt x="11510" y="3358"/>
                </a:moveTo>
                <a:lnTo>
                  <a:pt x="11923" y="3699"/>
                </a:lnTo>
                <a:lnTo>
                  <a:pt x="11826" y="3699"/>
                </a:lnTo>
                <a:lnTo>
                  <a:pt x="11729" y="3723"/>
                </a:lnTo>
                <a:lnTo>
                  <a:pt x="11558" y="3845"/>
                </a:lnTo>
                <a:lnTo>
                  <a:pt x="11388" y="3967"/>
                </a:lnTo>
                <a:lnTo>
                  <a:pt x="11242" y="4113"/>
                </a:lnTo>
                <a:lnTo>
                  <a:pt x="10877" y="4453"/>
                </a:lnTo>
                <a:lnTo>
                  <a:pt x="10682" y="4624"/>
                </a:lnTo>
                <a:lnTo>
                  <a:pt x="10536" y="4818"/>
                </a:lnTo>
                <a:lnTo>
                  <a:pt x="9587" y="4745"/>
                </a:lnTo>
                <a:lnTo>
                  <a:pt x="9831" y="4575"/>
                </a:lnTo>
                <a:lnTo>
                  <a:pt x="10074" y="4380"/>
                </a:lnTo>
                <a:lnTo>
                  <a:pt x="10317" y="4210"/>
                </a:lnTo>
                <a:lnTo>
                  <a:pt x="10561" y="4040"/>
                </a:lnTo>
                <a:lnTo>
                  <a:pt x="11047" y="3723"/>
                </a:lnTo>
                <a:lnTo>
                  <a:pt x="11510" y="3358"/>
                </a:lnTo>
                <a:close/>
                <a:moveTo>
                  <a:pt x="12021" y="3772"/>
                </a:moveTo>
                <a:lnTo>
                  <a:pt x="12532" y="4137"/>
                </a:lnTo>
                <a:lnTo>
                  <a:pt x="12313" y="4307"/>
                </a:lnTo>
                <a:lnTo>
                  <a:pt x="12021" y="4551"/>
                </a:lnTo>
                <a:lnTo>
                  <a:pt x="11899" y="4672"/>
                </a:lnTo>
                <a:lnTo>
                  <a:pt x="11777" y="4818"/>
                </a:lnTo>
                <a:lnTo>
                  <a:pt x="11412" y="4843"/>
                </a:lnTo>
                <a:lnTo>
                  <a:pt x="11072" y="4843"/>
                </a:lnTo>
                <a:lnTo>
                  <a:pt x="10828" y="4818"/>
                </a:lnTo>
                <a:lnTo>
                  <a:pt x="11072" y="4648"/>
                </a:lnTo>
                <a:lnTo>
                  <a:pt x="11315" y="4453"/>
                </a:lnTo>
                <a:lnTo>
                  <a:pt x="11534" y="4259"/>
                </a:lnTo>
                <a:lnTo>
                  <a:pt x="11777" y="4064"/>
                </a:lnTo>
                <a:lnTo>
                  <a:pt x="11923" y="3967"/>
                </a:lnTo>
                <a:lnTo>
                  <a:pt x="11996" y="3894"/>
                </a:lnTo>
                <a:lnTo>
                  <a:pt x="12021" y="3821"/>
                </a:lnTo>
                <a:lnTo>
                  <a:pt x="12021" y="3772"/>
                </a:lnTo>
                <a:close/>
                <a:moveTo>
                  <a:pt x="15038" y="6156"/>
                </a:moveTo>
                <a:lnTo>
                  <a:pt x="15281" y="6327"/>
                </a:lnTo>
                <a:lnTo>
                  <a:pt x="15525" y="6473"/>
                </a:lnTo>
                <a:lnTo>
                  <a:pt x="15354" y="6594"/>
                </a:lnTo>
                <a:lnTo>
                  <a:pt x="15184" y="6740"/>
                </a:lnTo>
                <a:lnTo>
                  <a:pt x="15062" y="6862"/>
                </a:lnTo>
                <a:lnTo>
                  <a:pt x="15038" y="6156"/>
                </a:lnTo>
                <a:close/>
                <a:moveTo>
                  <a:pt x="9782" y="511"/>
                </a:moveTo>
                <a:lnTo>
                  <a:pt x="10244" y="925"/>
                </a:lnTo>
                <a:lnTo>
                  <a:pt x="10512" y="1144"/>
                </a:lnTo>
                <a:lnTo>
                  <a:pt x="10804" y="1363"/>
                </a:lnTo>
                <a:lnTo>
                  <a:pt x="11364" y="1777"/>
                </a:lnTo>
                <a:lnTo>
                  <a:pt x="12021" y="2239"/>
                </a:lnTo>
                <a:lnTo>
                  <a:pt x="12629" y="2726"/>
                </a:lnTo>
                <a:lnTo>
                  <a:pt x="13237" y="3237"/>
                </a:lnTo>
                <a:lnTo>
                  <a:pt x="13846" y="3723"/>
                </a:lnTo>
                <a:lnTo>
                  <a:pt x="15111" y="4672"/>
                </a:lnTo>
                <a:lnTo>
                  <a:pt x="15744" y="5135"/>
                </a:lnTo>
                <a:lnTo>
                  <a:pt x="16352" y="5621"/>
                </a:lnTo>
                <a:lnTo>
                  <a:pt x="16838" y="5986"/>
                </a:lnTo>
                <a:lnTo>
                  <a:pt x="17325" y="6302"/>
                </a:lnTo>
                <a:lnTo>
                  <a:pt x="17836" y="6619"/>
                </a:lnTo>
                <a:lnTo>
                  <a:pt x="18347" y="6886"/>
                </a:lnTo>
                <a:lnTo>
                  <a:pt x="18274" y="6959"/>
                </a:lnTo>
                <a:lnTo>
                  <a:pt x="18104" y="7105"/>
                </a:lnTo>
                <a:lnTo>
                  <a:pt x="17909" y="7203"/>
                </a:lnTo>
                <a:lnTo>
                  <a:pt x="17617" y="7373"/>
                </a:lnTo>
                <a:lnTo>
                  <a:pt x="17568" y="7300"/>
                </a:lnTo>
                <a:lnTo>
                  <a:pt x="17520" y="7276"/>
                </a:lnTo>
                <a:lnTo>
                  <a:pt x="17471" y="7251"/>
                </a:lnTo>
                <a:lnTo>
                  <a:pt x="17276" y="7178"/>
                </a:lnTo>
                <a:lnTo>
                  <a:pt x="17106" y="7081"/>
                </a:lnTo>
                <a:lnTo>
                  <a:pt x="16936" y="6959"/>
                </a:lnTo>
                <a:lnTo>
                  <a:pt x="16790" y="6838"/>
                </a:lnTo>
                <a:lnTo>
                  <a:pt x="16473" y="6570"/>
                </a:lnTo>
                <a:lnTo>
                  <a:pt x="16303" y="6473"/>
                </a:lnTo>
                <a:lnTo>
                  <a:pt x="16133" y="6375"/>
                </a:lnTo>
                <a:lnTo>
                  <a:pt x="15865" y="6229"/>
                </a:lnTo>
                <a:lnTo>
                  <a:pt x="15598" y="6059"/>
                </a:lnTo>
                <a:lnTo>
                  <a:pt x="15306" y="5889"/>
                </a:lnTo>
                <a:lnTo>
                  <a:pt x="15160" y="5816"/>
                </a:lnTo>
                <a:lnTo>
                  <a:pt x="15038" y="5767"/>
                </a:lnTo>
                <a:lnTo>
                  <a:pt x="15014" y="5426"/>
                </a:lnTo>
                <a:lnTo>
                  <a:pt x="14989" y="5256"/>
                </a:lnTo>
                <a:lnTo>
                  <a:pt x="14916" y="5110"/>
                </a:lnTo>
                <a:lnTo>
                  <a:pt x="14916" y="5037"/>
                </a:lnTo>
                <a:lnTo>
                  <a:pt x="14892" y="4964"/>
                </a:lnTo>
                <a:lnTo>
                  <a:pt x="14868" y="4916"/>
                </a:lnTo>
                <a:lnTo>
                  <a:pt x="14795" y="4867"/>
                </a:lnTo>
                <a:lnTo>
                  <a:pt x="14624" y="4770"/>
                </a:lnTo>
                <a:lnTo>
                  <a:pt x="14430" y="4721"/>
                </a:lnTo>
                <a:lnTo>
                  <a:pt x="14235" y="4697"/>
                </a:lnTo>
                <a:lnTo>
                  <a:pt x="14040" y="4672"/>
                </a:lnTo>
                <a:lnTo>
                  <a:pt x="12751" y="3796"/>
                </a:lnTo>
                <a:lnTo>
                  <a:pt x="12118" y="3334"/>
                </a:lnTo>
                <a:lnTo>
                  <a:pt x="11485" y="2872"/>
                </a:lnTo>
                <a:lnTo>
                  <a:pt x="11242" y="2701"/>
                </a:lnTo>
                <a:lnTo>
                  <a:pt x="10974" y="2531"/>
                </a:lnTo>
                <a:lnTo>
                  <a:pt x="10463" y="2239"/>
                </a:lnTo>
                <a:lnTo>
                  <a:pt x="10269" y="2093"/>
                </a:lnTo>
                <a:lnTo>
                  <a:pt x="10098" y="1947"/>
                </a:lnTo>
                <a:lnTo>
                  <a:pt x="9928" y="1801"/>
                </a:lnTo>
                <a:lnTo>
                  <a:pt x="9758" y="1655"/>
                </a:lnTo>
                <a:lnTo>
                  <a:pt x="9733" y="1558"/>
                </a:lnTo>
                <a:lnTo>
                  <a:pt x="9685" y="1485"/>
                </a:lnTo>
                <a:lnTo>
                  <a:pt x="9587" y="1436"/>
                </a:lnTo>
                <a:lnTo>
                  <a:pt x="9539" y="1436"/>
                </a:lnTo>
                <a:lnTo>
                  <a:pt x="9466" y="1460"/>
                </a:lnTo>
                <a:lnTo>
                  <a:pt x="9271" y="1558"/>
                </a:lnTo>
                <a:lnTo>
                  <a:pt x="9101" y="1655"/>
                </a:lnTo>
                <a:lnTo>
                  <a:pt x="8784" y="1923"/>
                </a:lnTo>
                <a:lnTo>
                  <a:pt x="8444" y="2190"/>
                </a:lnTo>
                <a:lnTo>
                  <a:pt x="8127" y="2434"/>
                </a:lnTo>
                <a:lnTo>
                  <a:pt x="7738" y="2677"/>
                </a:lnTo>
                <a:lnTo>
                  <a:pt x="7373" y="2969"/>
                </a:lnTo>
                <a:lnTo>
                  <a:pt x="6668" y="3529"/>
                </a:lnTo>
                <a:lnTo>
                  <a:pt x="5913" y="4137"/>
                </a:lnTo>
                <a:lnTo>
                  <a:pt x="5524" y="4453"/>
                </a:lnTo>
                <a:lnTo>
                  <a:pt x="5183" y="4794"/>
                </a:lnTo>
                <a:lnTo>
                  <a:pt x="5183" y="4818"/>
                </a:lnTo>
                <a:lnTo>
                  <a:pt x="4624" y="4867"/>
                </a:lnTo>
                <a:lnTo>
                  <a:pt x="4234" y="4891"/>
                </a:lnTo>
                <a:lnTo>
                  <a:pt x="4015" y="4940"/>
                </a:lnTo>
                <a:lnTo>
                  <a:pt x="3942" y="4989"/>
                </a:lnTo>
                <a:lnTo>
                  <a:pt x="3869" y="5062"/>
                </a:lnTo>
                <a:lnTo>
                  <a:pt x="3796" y="5037"/>
                </a:lnTo>
                <a:lnTo>
                  <a:pt x="3723" y="5062"/>
                </a:lnTo>
                <a:lnTo>
                  <a:pt x="3675" y="5110"/>
                </a:lnTo>
                <a:lnTo>
                  <a:pt x="3650" y="5183"/>
                </a:lnTo>
                <a:lnTo>
                  <a:pt x="3602" y="5402"/>
                </a:lnTo>
                <a:lnTo>
                  <a:pt x="3602" y="5621"/>
                </a:lnTo>
                <a:lnTo>
                  <a:pt x="3480" y="5645"/>
                </a:lnTo>
                <a:lnTo>
                  <a:pt x="3358" y="5694"/>
                </a:lnTo>
                <a:lnTo>
                  <a:pt x="3237" y="5767"/>
                </a:lnTo>
                <a:lnTo>
                  <a:pt x="3115" y="5864"/>
                </a:lnTo>
                <a:lnTo>
                  <a:pt x="2920" y="6035"/>
                </a:lnTo>
                <a:lnTo>
                  <a:pt x="2726" y="6229"/>
                </a:lnTo>
                <a:lnTo>
                  <a:pt x="2166" y="6765"/>
                </a:lnTo>
                <a:lnTo>
                  <a:pt x="1874" y="7008"/>
                </a:lnTo>
                <a:lnTo>
                  <a:pt x="1582" y="7227"/>
                </a:lnTo>
                <a:lnTo>
                  <a:pt x="1509" y="7300"/>
                </a:lnTo>
                <a:lnTo>
                  <a:pt x="1241" y="7203"/>
                </a:lnTo>
                <a:lnTo>
                  <a:pt x="998" y="7130"/>
                </a:lnTo>
                <a:lnTo>
                  <a:pt x="779" y="7008"/>
                </a:lnTo>
                <a:lnTo>
                  <a:pt x="584" y="6838"/>
                </a:lnTo>
                <a:lnTo>
                  <a:pt x="901" y="6667"/>
                </a:lnTo>
                <a:lnTo>
                  <a:pt x="1217" y="6473"/>
                </a:lnTo>
                <a:lnTo>
                  <a:pt x="1825" y="6035"/>
                </a:lnTo>
                <a:lnTo>
                  <a:pt x="3018" y="5135"/>
                </a:lnTo>
                <a:lnTo>
                  <a:pt x="4307" y="4161"/>
                </a:lnTo>
                <a:lnTo>
                  <a:pt x="5646" y="3164"/>
                </a:lnTo>
                <a:lnTo>
                  <a:pt x="6814" y="2361"/>
                </a:lnTo>
                <a:lnTo>
                  <a:pt x="7981" y="1558"/>
                </a:lnTo>
                <a:lnTo>
                  <a:pt x="8395" y="1266"/>
                </a:lnTo>
                <a:lnTo>
                  <a:pt x="8833" y="949"/>
                </a:lnTo>
                <a:lnTo>
                  <a:pt x="9076" y="828"/>
                </a:lnTo>
                <a:lnTo>
                  <a:pt x="9295" y="706"/>
                </a:lnTo>
                <a:lnTo>
                  <a:pt x="9539" y="584"/>
                </a:lnTo>
                <a:lnTo>
                  <a:pt x="9782" y="511"/>
                </a:lnTo>
                <a:close/>
                <a:moveTo>
                  <a:pt x="3577" y="6132"/>
                </a:moveTo>
                <a:lnTo>
                  <a:pt x="3577" y="6497"/>
                </a:lnTo>
                <a:lnTo>
                  <a:pt x="3383" y="6643"/>
                </a:lnTo>
                <a:lnTo>
                  <a:pt x="3188" y="6813"/>
                </a:lnTo>
                <a:lnTo>
                  <a:pt x="2847" y="7130"/>
                </a:lnTo>
                <a:lnTo>
                  <a:pt x="2531" y="7397"/>
                </a:lnTo>
                <a:lnTo>
                  <a:pt x="2385" y="7543"/>
                </a:lnTo>
                <a:lnTo>
                  <a:pt x="2263" y="7714"/>
                </a:lnTo>
                <a:lnTo>
                  <a:pt x="1971" y="7519"/>
                </a:lnTo>
                <a:lnTo>
                  <a:pt x="2190" y="7373"/>
                </a:lnTo>
                <a:lnTo>
                  <a:pt x="2409" y="7178"/>
                </a:lnTo>
                <a:lnTo>
                  <a:pt x="2823" y="6813"/>
                </a:lnTo>
                <a:lnTo>
                  <a:pt x="3334" y="6327"/>
                </a:lnTo>
                <a:lnTo>
                  <a:pt x="3456" y="6229"/>
                </a:lnTo>
                <a:lnTo>
                  <a:pt x="3577" y="6132"/>
                </a:lnTo>
                <a:close/>
                <a:moveTo>
                  <a:pt x="7738" y="7008"/>
                </a:moveTo>
                <a:lnTo>
                  <a:pt x="7690" y="7032"/>
                </a:lnTo>
                <a:lnTo>
                  <a:pt x="7641" y="7057"/>
                </a:lnTo>
                <a:lnTo>
                  <a:pt x="7422" y="7251"/>
                </a:lnTo>
                <a:lnTo>
                  <a:pt x="7203" y="7397"/>
                </a:lnTo>
                <a:lnTo>
                  <a:pt x="7081" y="7446"/>
                </a:lnTo>
                <a:lnTo>
                  <a:pt x="6935" y="7495"/>
                </a:lnTo>
                <a:lnTo>
                  <a:pt x="6814" y="7519"/>
                </a:lnTo>
                <a:lnTo>
                  <a:pt x="6668" y="7519"/>
                </a:lnTo>
                <a:lnTo>
                  <a:pt x="6765" y="7130"/>
                </a:lnTo>
                <a:lnTo>
                  <a:pt x="6765" y="7105"/>
                </a:lnTo>
                <a:lnTo>
                  <a:pt x="6716" y="7105"/>
                </a:lnTo>
                <a:lnTo>
                  <a:pt x="6595" y="7178"/>
                </a:lnTo>
                <a:lnTo>
                  <a:pt x="6522" y="7300"/>
                </a:lnTo>
                <a:lnTo>
                  <a:pt x="6449" y="7422"/>
                </a:lnTo>
                <a:lnTo>
                  <a:pt x="6376" y="7543"/>
                </a:lnTo>
                <a:lnTo>
                  <a:pt x="6351" y="7616"/>
                </a:lnTo>
                <a:lnTo>
                  <a:pt x="6376" y="7665"/>
                </a:lnTo>
                <a:lnTo>
                  <a:pt x="6400" y="7714"/>
                </a:lnTo>
                <a:lnTo>
                  <a:pt x="6449" y="7738"/>
                </a:lnTo>
                <a:lnTo>
                  <a:pt x="6619" y="7787"/>
                </a:lnTo>
                <a:lnTo>
                  <a:pt x="6765" y="7811"/>
                </a:lnTo>
                <a:lnTo>
                  <a:pt x="6935" y="7811"/>
                </a:lnTo>
                <a:lnTo>
                  <a:pt x="7081" y="7762"/>
                </a:lnTo>
                <a:lnTo>
                  <a:pt x="7227" y="7714"/>
                </a:lnTo>
                <a:lnTo>
                  <a:pt x="7373" y="7641"/>
                </a:lnTo>
                <a:lnTo>
                  <a:pt x="7641" y="7495"/>
                </a:lnTo>
                <a:lnTo>
                  <a:pt x="7690" y="7568"/>
                </a:lnTo>
                <a:lnTo>
                  <a:pt x="7738" y="7641"/>
                </a:lnTo>
                <a:lnTo>
                  <a:pt x="7811" y="7714"/>
                </a:lnTo>
                <a:lnTo>
                  <a:pt x="7908" y="7738"/>
                </a:lnTo>
                <a:lnTo>
                  <a:pt x="8006" y="7787"/>
                </a:lnTo>
                <a:lnTo>
                  <a:pt x="8371" y="7787"/>
                </a:lnTo>
                <a:lnTo>
                  <a:pt x="8517" y="7762"/>
                </a:lnTo>
                <a:lnTo>
                  <a:pt x="8687" y="7714"/>
                </a:lnTo>
                <a:lnTo>
                  <a:pt x="8760" y="7689"/>
                </a:lnTo>
                <a:lnTo>
                  <a:pt x="8809" y="7689"/>
                </a:lnTo>
                <a:lnTo>
                  <a:pt x="8979" y="7714"/>
                </a:lnTo>
                <a:lnTo>
                  <a:pt x="9125" y="7714"/>
                </a:lnTo>
                <a:lnTo>
                  <a:pt x="9247" y="7665"/>
                </a:lnTo>
                <a:lnTo>
                  <a:pt x="9393" y="7592"/>
                </a:lnTo>
                <a:lnTo>
                  <a:pt x="9514" y="7495"/>
                </a:lnTo>
                <a:lnTo>
                  <a:pt x="9563" y="7568"/>
                </a:lnTo>
                <a:lnTo>
                  <a:pt x="9612" y="7616"/>
                </a:lnTo>
                <a:lnTo>
                  <a:pt x="9709" y="7665"/>
                </a:lnTo>
                <a:lnTo>
                  <a:pt x="9782" y="7689"/>
                </a:lnTo>
                <a:lnTo>
                  <a:pt x="9879" y="7689"/>
                </a:lnTo>
                <a:lnTo>
                  <a:pt x="9977" y="7665"/>
                </a:lnTo>
                <a:lnTo>
                  <a:pt x="10171" y="7592"/>
                </a:lnTo>
                <a:lnTo>
                  <a:pt x="10317" y="7592"/>
                </a:lnTo>
                <a:lnTo>
                  <a:pt x="10512" y="7665"/>
                </a:lnTo>
                <a:lnTo>
                  <a:pt x="10755" y="7714"/>
                </a:lnTo>
                <a:lnTo>
                  <a:pt x="11023" y="7738"/>
                </a:lnTo>
                <a:lnTo>
                  <a:pt x="11315" y="7762"/>
                </a:lnTo>
                <a:lnTo>
                  <a:pt x="11875" y="7762"/>
                </a:lnTo>
                <a:lnTo>
                  <a:pt x="12167" y="7714"/>
                </a:lnTo>
                <a:lnTo>
                  <a:pt x="12434" y="7665"/>
                </a:lnTo>
                <a:lnTo>
                  <a:pt x="12678" y="7592"/>
                </a:lnTo>
                <a:lnTo>
                  <a:pt x="12751" y="7543"/>
                </a:lnTo>
                <a:lnTo>
                  <a:pt x="12775" y="7495"/>
                </a:lnTo>
                <a:lnTo>
                  <a:pt x="12799" y="7446"/>
                </a:lnTo>
                <a:lnTo>
                  <a:pt x="12799" y="7373"/>
                </a:lnTo>
                <a:lnTo>
                  <a:pt x="12751" y="7324"/>
                </a:lnTo>
                <a:lnTo>
                  <a:pt x="12726" y="7276"/>
                </a:lnTo>
                <a:lnTo>
                  <a:pt x="12653" y="7251"/>
                </a:lnTo>
                <a:lnTo>
                  <a:pt x="12580" y="7251"/>
                </a:lnTo>
                <a:lnTo>
                  <a:pt x="12021" y="7373"/>
                </a:lnTo>
                <a:lnTo>
                  <a:pt x="11729" y="7397"/>
                </a:lnTo>
                <a:lnTo>
                  <a:pt x="11412" y="7446"/>
                </a:lnTo>
                <a:lnTo>
                  <a:pt x="11120" y="7446"/>
                </a:lnTo>
                <a:lnTo>
                  <a:pt x="10828" y="7422"/>
                </a:lnTo>
                <a:lnTo>
                  <a:pt x="10536" y="7349"/>
                </a:lnTo>
                <a:lnTo>
                  <a:pt x="10415" y="7300"/>
                </a:lnTo>
                <a:lnTo>
                  <a:pt x="10269" y="7227"/>
                </a:lnTo>
                <a:lnTo>
                  <a:pt x="10196" y="7203"/>
                </a:lnTo>
                <a:lnTo>
                  <a:pt x="10123" y="7227"/>
                </a:lnTo>
                <a:lnTo>
                  <a:pt x="10025" y="7300"/>
                </a:lnTo>
                <a:lnTo>
                  <a:pt x="9977" y="7324"/>
                </a:lnTo>
                <a:lnTo>
                  <a:pt x="9928" y="7300"/>
                </a:lnTo>
                <a:lnTo>
                  <a:pt x="9831" y="7251"/>
                </a:lnTo>
                <a:lnTo>
                  <a:pt x="9733" y="7130"/>
                </a:lnTo>
                <a:lnTo>
                  <a:pt x="9685" y="7057"/>
                </a:lnTo>
                <a:lnTo>
                  <a:pt x="9612" y="7008"/>
                </a:lnTo>
                <a:lnTo>
                  <a:pt x="9514" y="7008"/>
                </a:lnTo>
                <a:lnTo>
                  <a:pt x="9490" y="7032"/>
                </a:lnTo>
                <a:lnTo>
                  <a:pt x="9441" y="7057"/>
                </a:lnTo>
                <a:lnTo>
                  <a:pt x="9344" y="7203"/>
                </a:lnTo>
                <a:lnTo>
                  <a:pt x="9198" y="7324"/>
                </a:lnTo>
                <a:lnTo>
                  <a:pt x="9125" y="7349"/>
                </a:lnTo>
                <a:lnTo>
                  <a:pt x="9052" y="7373"/>
                </a:lnTo>
                <a:lnTo>
                  <a:pt x="8955" y="7373"/>
                </a:lnTo>
                <a:lnTo>
                  <a:pt x="8857" y="7324"/>
                </a:lnTo>
                <a:lnTo>
                  <a:pt x="8784" y="7300"/>
                </a:lnTo>
                <a:lnTo>
                  <a:pt x="8711" y="7324"/>
                </a:lnTo>
                <a:lnTo>
                  <a:pt x="8517" y="7422"/>
                </a:lnTo>
                <a:lnTo>
                  <a:pt x="8371" y="7446"/>
                </a:lnTo>
                <a:lnTo>
                  <a:pt x="8225" y="7470"/>
                </a:lnTo>
                <a:lnTo>
                  <a:pt x="8103" y="7470"/>
                </a:lnTo>
                <a:lnTo>
                  <a:pt x="8006" y="7446"/>
                </a:lnTo>
                <a:lnTo>
                  <a:pt x="7957" y="7397"/>
                </a:lnTo>
                <a:lnTo>
                  <a:pt x="7933" y="7349"/>
                </a:lnTo>
                <a:lnTo>
                  <a:pt x="7908" y="7300"/>
                </a:lnTo>
                <a:lnTo>
                  <a:pt x="7908" y="7227"/>
                </a:lnTo>
                <a:lnTo>
                  <a:pt x="7933" y="7154"/>
                </a:lnTo>
                <a:lnTo>
                  <a:pt x="7908" y="7105"/>
                </a:lnTo>
                <a:lnTo>
                  <a:pt x="7884" y="7081"/>
                </a:lnTo>
                <a:lnTo>
                  <a:pt x="7835" y="7032"/>
                </a:lnTo>
                <a:lnTo>
                  <a:pt x="7787" y="7032"/>
                </a:lnTo>
                <a:lnTo>
                  <a:pt x="7738" y="7008"/>
                </a:lnTo>
                <a:close/>
                <a:moveTo>
                  <a:pt x="15841" y="6667"/>
                </a:moveTo>
                <a:lnTo>
                  <a:pt x="16108" y="6765"/>
                </a:lnTo>
                <a:lnTo>
                  <a:pt x="16206" y="6813"/>
                </a:lnTo>
                <a:lnTo>
                  <a:pt x="16279" y="6886"/>
                </a:lnTo>
                <a:lnTo>
                  <a:pt x="15914" y="7178"/>
                </a:lnTo>
                <a:lnTo>
                  <a:pt x="15549" y="7495"/>
                </a:lnTo>
                <a:lnTo>
                  <a:pt x="15306" y="7714"/>
                </a:lnTo>
                <a:lnTo>
                  <a:pt x="15184" y="7860"/>
                </a:lnTo>
                <a:lnTo>
                  <a:pt x="15087" y="8006"/>
                </a:lnTo>
                <a:lnTo>
                  <a:pt x="15087" y="7227"/>
                </a:lnTo>
                <a:lnTo>
                  <a:pt x="15208" y="7154"/>
                </a:lnTo>
                <a:lnTo>
                  <a:pt x="15306" y="7057"/>
                </a:lnTo>
                <a:lnTo>
                  <a:pt x="15525" y="6862"/>
                </a:lnTo>
                <a:lnTo>
                  <a:pt x="15646" y="6789"/>
                </a:lnTo>
                <a:lnTo>
                  <a:pt x="15792" y="6716"/>
                </a:lnTo>
                <a:lnTo>
                  <a:pt x="15841" y="6667"/>
                </a:lnTo>
                <a:close/>
                <a:moveTo>
                  <a:pt x="3577" y="6959"/>
                </a:moveTo>
                <a:lnTo>
                  <a:pt x="3577" y="7349"/>
                </a:lnTo>
                <a:lnTo>
                  <a:pt x="3456" y="7397"/>
                </a:lnTo>
                <a:lnTo>
                  <a:pt x="3358" y="7495"/>
                </a:lnTo>
                <a:lnTo>
                  <a:pt x="3188" y="7689"/>
                </a:lnTo>
                <a:lnTo>
                  <a:pt x="2993" y="7908"/>
                </a:lnTo>
                <a:lnTo>
                  <a:pt x="2799" y="8127"/>
                </a:lnTo>
                <a:lnTo>
                  <a:pt x="2507" y="7884"/>
                </a:lnTo>
                <a:lnTo>
                  <a:pt x="2458" y="7860"/>
                </a:lnTo>
                <a:lnTo>
                  <a:pt x="2726" y="7641"/>
                </a:lnTo>
                <a:lnTo>
                  <a:pt x="2969" y="7446"/>
                </a:lnTo>
                <a:lnTo>
                  <a:pt x="3577" y="6959"/>
                </a:lnTo>
                <a:close/>
                <a:moveTo>
                  <a:pt x="3577" y="7762"/>
                </a:moveTo>
                <a:lnTo>
                  <a:pt x="3577" y="8176"/>
                </a:lnTo>
                <a:lnTo>
                  <a:pt x="3626" y="8590"/>
                </a:lnTo>
                <a:lnTo>
                  <a:pt x="3650" y="8930"/>
                </a:lnTo>
                <a:lnTo>
                  <a:pt x="2969" y="8273"/>
                </a:lnTo>
                <a:lnTo>
                  <a:pt x="3164" y="8127"/>
                </a:lnTo>
                <a:lnTo>
                  <a:pt x="3358" y="7957"/>
                </a:lnTo>
                <a:lnTo>
                  <a:pt x="3577" y="7762"/>
                </a:lnTo>
                <a:close/>
                <a:moveTo>
                  <a:pt x="16522" y="7154"/>
                </a:moveTo>
                <a:lnTo>
                  <a:pt x="16595" y="7203"/>
                </a:lnTo>
                <a:lnTo>
                  <a:pt x="16717" y="7324"/>
                </a:lnTo>
                <a:lnTo>
                  <a:pt x="16863" y="7446"/>
                </a:lnTo>
                <a:lnTo>
                  <a:pt x="17033" y="7543"/>
                </a:lnTo>
                <a:lnTo>
                  <a:pt x="17203" y="7616"/>
                </a:lnTo>
                <a:lnTo>
                  <a:pt x="17057" y="7689"/>
                </a:lnTo>
                <a:lnTo>
                  <a:pt x="16546" y="8030"/>
                </a:lnTo>
                <a:lnTo>
                  <a:pt x="16035" y="8395"/>
                </a:lnTo>
                <a:lnTo>
                  <a:pt x="15573" y="8784"/>
                </a:lnTo>
                <a:lnTo>
                  <a:pt x="15111" y="9198"/>
                </a:lnTo>
                <a:lnTo>
                  <a:pt x="15087" y="8127"/>
                </a:lnTo>
                <a:lnTo>
                  <a:pt x="15257" y="8079"/>
                </a:lnTo>
                <a:lnTo>
                  <a:pt x="15427" y="8006"/>
                </a:lnTo>
                <a:lnTo>
                  <a:pt x="15573" y="7908"/>
                </a:lnTo>
                <a:lnTo>
                  <a:pt x="15719" y="7787"/>
                </a:lnTo>
                <a:lnTo>
                  <a:pt x="16522" y="7154"/>
                </a:lnTo>
                <a:close/>
                <a:moveTo>
                  <a:pt x="6862" y="8395"/>
                </a:moveTo>
                <a:lnTo>
                  <a:pt x="6765" y="8492"/>
                </a:lnTo>
                <a:lnTo>
                  <a:pt x="6668" y="8590"/>
                </a:lnTo>
                <a:lnTo>
                  <a:pt x="6619" y="8736"/>
                </a:lnTo>
                <a:lnTo>
                  <a:pt x="6595" y="8857"/>
                </a:lnTo>
                <a:lnTo>
                  <a:pt x="6595" y="9003"/>
                </a:lnTo>
                <a:lnTo>
                  <a:pt x="6643" y="9125"/>
                </a:lnTo>
                <a:lnTo>
                  <a:pt x="6741" y="9222"/>
                </a:lnTo>
                <a:lnTo>
                  <a:pt x="6862" y="9295"/>
                </a:lnTo>
                <a:lnTo>
                  <a:pt x="7008" y="9320"/>
                </a:lnTo>
                <a:lnTo>
                  <a:pt x="7154" y="9344"/>
                </a:lnTo>
                <a:lnTo>
                  <a:pt x="7300" y="9295"/>
                </a:lnTo>
                <a:lnTo>
                  <a:pt x="7446" y="9247"/>
                </a:lnTo>
                <a:lnTo>
                  <a:pt x="7568" y="9174"/>
                </a:lnTo>
                <a:lnTo>
                  <a:pt x="7714" y="9101"/>
                </a:lnTo>
                <a:lnTo>
                  <a:pt x="7957" y="8906"/>
                </a:lnTo>
                <a:lnTo>
                  <a:pt x="8103" y="9028"/>
                </a:lnTo>
                <a:lnTo>
                  <a:pt x="8273" y="9101"/>
                </a:lnTo>
                <a:lnTo>
                  <a:pt x="8468" y="9149"/>
                </a:lnTo>
                <a:lnTo>
                  <a:pt x="8687" y="9174"/>
                </a:lnTo>
                <a:lnTo>
                  <a:pt x="8906" y="9174"/>
                </a:lnTo>
                <a:lnTo>
                  <a:pt x="9125" y="9125"/>
                </a:lnTo>
                <a:lnTo>
                  <a:pt x="9344" y="9076"/>
                </a:lnTo>
                <a:lnTo>
                  <a:pt x="9539" y="9003"/>
                </a:lnTo>
                <a:lnTo>
                  <a:pt x="9539" y="9076"/>
                </a:lnTo>
                <a:lnTo>
                  <a:pt x="9587" y="9149"/>
                </a:lnTo>
                <a:lnTo>
                  <a:pt x="9636" y="9198"/>
                </a:lnTo>
                <a:lnTo>
                  <a:pt x="9709" y="9198"/>
                </a:lnTo>
                <a:lnTo>
                  <a:pt x="9879" y="9174"/>
                </a:lnTo>
                <a:lnTo>
                  <a:pt x="10050" y="9125"/>
                </a:lnTo>
                <a:lnTo>
                  <a:pt x="10196" y="9052"/>
                </a:lnTo>
                <a:lnTo>
                  <a:pt x="10342" y="8979"/>
                </a:lnTo>
                <a:lnTo>
                  <a:pt x="10415" y="9052"/>
                </a:lnTo>
                <a:lnTo>
                  <a:pt x="10488" y="9125"/>
                </a:lnTo>
                <a:lnTo>
                  <a:pt x="10585" y="9174"/>
                </a:lnTo>
                <a:lnTo>
                  <a:pt x="10780" y="9174"/>
                </a:lnTo>
                <a:lnTo>
                  <a:pt x="10877" y="9149"/>
                </a:lnTo>
                <a:lnTo>
                  <a:pt x="10999" y="9125"/>
                </a:lnTo>
                <a:lnTo>
                  <a:pt x="11096" y="9052"/>
                </a:lnTo>
                <a:lnTo>
                  <a:pt x="11120" y="9125"/>
                </a:lnTo>
                <a:lnTo>
                  <a:pt x="11193" y="9174"/>
                </a:lnTo>
                <a:lnTo>
                  <a:pt x="11266" y="9198"/>
                </a:lnTo>
                <a:lnTo>
                  <a:pt x="11364" y="9174"/>
                </a:lnTo>
                <a:lnTo>
                  <a:pt x="11534" y="9101"/>
                </a:lnTo>
                <a:lnTo>
                  <a:pt x="11704" y="9076"/>
                </a:lnTo>
                <a:lnTo>
                  <a:pt x="11899" y="9076"/>
                </a:lnTo>
                <a:lnTo>
                  <a:pt x="12069" y="9101"/>
                </a:lnTo>
                <a:lnTo>
                  <a:pt x="12459" y="9101"/>
                </a:lnTo>
                <a:lnTo>
                  <a:pt x="12629" y="9052"/>
                </a:lnTo>
                <a:lnTo>
                  <a:pt x="12824" y="8979"/>
                </a:lnTo>
                <a:lnTo>
                  <a:pt x="12872" y="8930"/>
                </a:lnTo>
                <a:lnTo>
                  <a:pt x="12897" y="8882"/>
                </a:lnTo>
                <a:lnTo>
                  <a:pt x="12897" y="8809"/>
                </a:lnTo>
                <a:lnTo>
                  <a:pt x="12872" y="8760"/>
                </a:lnTo>
                <a:lnTo>
                  <a:pt x="12824" y="8711"/>
                </a:lnTo>
                <a:lnTo>
                  <a:pt x="12775" y="8687"/>
                </a:lnTo>
                <a:lnTo>
                  <a:pt x="12702" y="8663"/>
                </a:lnTo>
                <a:lnTo>
                  <a:pt x="12629" y="8687"/>
                </a:lnTo>
                <a:lnTo>
                  <a:pt x="12483" y="8736"/>
                </a:lnTo>
                <a:lnTo>
                  <a:pt x="12337" y="8760"/>
                </a:lnTo>
                <a:lnTo>
                  <a:pt x="11583" y="8760"/>
                </a:lnTo>
                <a:lnTo>
                  <a:pt x="11437" y="8784"/>
                </a:lnTo>
                <a:lnTo>
                  <a:pt x="11437" y="8687"/>
                </a:lnTo>
                <a:lnTo>
                  <a:pt x="11437" y="8638"/>
                </a:lnTo>
                <a:lnTo>
                  <a:pt x="11412" y="8590"/>
                </a:lnTo>
                <a:lnTo>
                  <a:pt x="11339" y="8517"/>
                </a:lnTo>
                <a:lnTo>
                  <a:pt x="11242" y="8517"/>
                </a:lnTo>
                <a:lnTo>
                  <a:pt x="11193" y="8541"/>
                </a:lnTo>
                <a:lnTo>
                  <a:pt x="11145" y="8565"/>
                </a:lnTo>
                <a:lnTo>
                  <a:pt x="11023" y="8711"/>
                </a:lnTo>
                <a:lnTo>
                  <a:pt x="10926" y="8784"/>
                </a:lnTo>
                <a:lnTo>
                  <a:pt x="10853" y="8833"/>
                </a:lnTo>
                <a:lnTo>
                  <a:pt x="10755" y="8857"/>
                </a:lnTo>
                <a:lnTo>
                  <a:pt x="10682" y="8857"/>
                </a:lnTo>
                <a:lnTo>
                  <a:pt x="10609" y="8784"/>
                </a:lnTo>
                <a:lnTo>
                  <a:pt x="10561" y="8638"/>
                </a:lnTo>
                <a:lnTo>
                  <a:pt x="10512" y="8565"/>
                </a:lnTo>
                <a:lnTo>
                  <a:pt x="10439" y="8517"/>
                </a:lnTo>
                <a:lnTo>
                  <a:pt x="10342" y="8517"/>
                </a:lnTo>
                <a:lnTo>
                  <a:pt x="10317" y="8541"/>
                </a:lnTo>
                <a:lnTo>
                  <a:pt x="10269" y="8565"/>
                </a:lnTo>
                <a:lnTo>
                  <a:pt x="10123" y="8711"/>
                </a:lnTo>
                <a:lnTo>
                  <a:pt x="10025" y="8760"/>
                </a:lnTo>
                <a:lnTo>
                  <a:pt x="9928" y="8809"/>
                </a:lnTo>
                <a:lnTo>
                  <a:pt x="9977" y="8638"/>
                </a:lnTo>
                <a:lnTo>
                  <a:pt x="9977" y="8565"/>
                </a:lnTo>
                <a:lnTo>
                  <a:pt x="9952" y="8517"/>
                </a:lnTo>
                <a:lnTo>
                  <a:pt x="9928" y="8468"/>
                </a:lnTo>
                <a:lnTo>
                  <a:pt x="9879" y="8444"/>
                </a:lnTo>
                <a:lnTo>
                  <a:pt x="9806" y="8419"/>
                </a:lnTo>
                <a:lnTo>
                  <a:pt x="9758" y="8419"/>
                </a:lnTo>
                <a:lnTo>
                  <a:pt x="9709" y="8444"/>
                </a:lnTo>
                <a:lnTo>
                  <a:pt x="9660" y="8492"/>
                </a:lnTo>
                <a:lnTo>
                  <a:pt x="9612" y="8565"/>
                </a:lnTo>
                <a:lnTo>
                  <a:pt x="9563" y="8614"/>
                </a:lnTo>
                <a:lnTo>
                  <a:pt x="9368" y="8687"/>
                </a:lnTo>
                <a:lnTo>
                  <a:pt x="9149" y="8760"/>
                </a:lnTo>
                <a:lnTo>
                  <a:pt x="8906" y="8809"/>
                </a:lnTo>
                <a:lnTo>
                  <a:pt x="8638" y="8809"/>
                </a:lnTo>
                <a:lnTo>
                  <a:pt x="8419" y="8784"/>
                </a:lnTo>
                <a:lnTo>
                  <a:pt x="8346" y="8760"/>
                </a:lnTo>
                <a:lnTo>
                  <a:pt x="8273" y="8711"/>
                </a:lnTo>
                <a:lnTo>
                  <a:pt x="8200" y="8663"/>
                </a:lnTo>
                <a:lnTo>
                  <a:pt x="8176" y="8590"/>
                </a:lnTo>
                <a:lnTo>
                  <a:pt x="8152" y="8541"/>
                </a:lnTo>
                <a:lnTo>
                  <a:pt x="8127" y="8517"/>
                </a:lnTo>
                <a:lnTo>
                  <a:pt x="8054" y="8468"/>
                </a:lnTo>
                <a:lnTo>
                  <a:pt x="7957" y="8468"/>
                </a:lnTo>
                <a:lnTo>
                  <a:pt x="7884" y="8517"/>
                </a:lnTo>
                <a:lnTo>
                  <a:pt x="7665" y="8687"/>
                </a:lnTo>
                <a:lnTo>
                  <a:pt x="7446" y="8833"/>
                </a:lnTo>
                <a:lnTo>
                  <a:pt x="7203" y="8955"/>
                </a:lnTo>
                <a:lnTo>
                  <a:pt x="7106" y="8979"/>
                </a:lnTo>
                <a:lnTo>
                  <a:pt x="7033" y="8955"/>
                </a:lnTo>
                <a:lnTo>
                  <a:pt x="6984" y="8906"/>
                </a:lnTo>
                <a:lnTo>
                  <a:pt x="6935" y="8833"/>
                </a:lnTo>
                <a:lnTo>
                  <a:pt x="6911" y="8736"/>
                </a:lnTo>
                <a:lnTo>
                  <a:pt x="6911" y="8638"/>
                </a:lnTo>
                <a:lnTo>
                  <a:pt x="6911" y="8541"/>
                </a:lnTo>
                <a:lnTo>
                  <a:pt x="6935" y="8444"/>
                </a:lnTo>
                <a:lnTo>
                  <a:pt x="6935" y="8419"/>
                </a:lnTo>
                <a:lnTo>
                  <a:pt x="6911" y="8419"/>
                </a:lnTo>
                <a:lnTo>
                  <a:pt x="6887" y="8395"/>
                </a:lnTo>
                <a:close/>
                <a:moveTo>
                  <a:pt x="7811" y="9709"/>
                </a:moveTo>
                <a:lnTo>
                  <a:pt x="7763" y="9733"/>
                </a:lnTo>
                <a:lnTo>
                  <a:pt x="7690" y="9758"/>
                </a:lnTo>
                <a:lnTo>
                  <a:pt x="7641" y="9806"/>
                </a:lnTo>
                <a:lnTo>
                  <a:pt x="7592" y="9904"/>
                </a:lnTo>
                <a:lnTo>
                  <a:pt x="7495" y="9977"/>
                </a:lnTo>
                <a:lnTo>
                  <a:pt x="7398" y="10074"/>
                </a:lnTo>
                <a:lnTo>
                  <a:pt x="7276" y="10171"/>
                </a:lnTo>
                <a:lnTo>
                  <a:pt x="7154" y="10220"/>
                </a:lnTo>
                <a:lnTo>
                  <a:pt x="7057" y="10220"/>
                </a:lnTo>
                <a:lnTo>
                  <a:pt x="7008" y="10196"/>
                </a:lnTo>
                <a:lnTo>
                  <a:pt x="6984" y="10171"/>
                </a:lnTo>
                <a:lnTo>
                  <a:pt x="6960" y="10098"/>
                </a:lnTo>
                <a:lnTo>
                  <a:pt x="6960" y="10025"/>
                </a:lnTo>
                <a:lnTo>
                  <a:pt x="6935" y="9952"/>
                </a:lnTo>
                <a:lnTo>
                  <a:pt x="6887" y="9928"/>
                </a:lnTo>
                <a:lnTo>
                  <a:pt x="6814" y="9904"/>
                </a:lnTo>
                <a:lnTo>
                  <a:pt x="6741" y="9952"/>
                </a:lnTo>
                <a:lnTo>
                  <a:pt x="6668" y="10025"/>
                </a:lnTo>
                <a:lnTo>
                  <a:pt x="6619" y="10098"/>
                </a:lnTo>
                <a:lnTo>
                  <a:pt x="6619" y="10196"/>
                </a:lnTo>
                <a:lnTo>
                  <a:pt x="6643" y="10269"/>
                </a:lnTo>
                <a:lnTo>
                  <a:pt x="6668" y="10366"/>
                </a:lnTo>
                <a:lnTo>
                  <a:pt x="6741" y="10439"/>
                </a:lnTo>
                <a:lnTo>
                  <a:pt x="6814" y="10488"/>
                </a:lnTo>
                <a:lnTo>
                  <a:pt x="6911" y="10536"/>
                </a:lnTo>
                <a:lnTo>
                  <a:pt x="7008" y="10561"/>
                </a:lnTo>
                <a:lnTo>
                  <a:pt x="7227" y="10561"/>
                </a:lnTo>
                <a:lnTo>
                  <a:pt x="7325" y="10536"/>
                </a:lnTo>
                <a:lnTo>
                  <a:pt x="7519" y="10439"/>
                </a:lnTo>
                <a:lnTo>
                  <a:pt x="7714" y="10317"/>
                </a:lnTo>
                <a:lnTo>
                  <a:pt x="7787" y="10390"/>
                </a:lnTo>
                <a:lnTo>
                  <a:pt x="7908" y="10439"/>
                </a:lnTo>
                <a:lnTo>
                  <a:pt x="8030" y="10463"/>
                </a:lnTo>
                <a:lnTo>
                  <a:pt x="8152" y="10463"/>
                </a:lnTo>
                <a:lnTo>
                  <a:pt x="8298" y="10439"/>
                </a:lnTo>
                <a:lnTo>
                  <a:pt x="8444" y="10390"/>
                </a:lnTo>
                <a:lnTo>
                  <a:pt x="8565" y="10342"/>
                </a:lnTo>
                <a:lnTo>
                  <a:pt x="8711" y="10269"/>
                </a:lnTo>
                <a:lnTo>
                  <a:pt x="8809" y="10390"/>
                </a:lnTo>
                <a:lnTo>
                  <a:pt x="8906" y="10463"/>
                </a:lnTo>
                <a:lnTo>
                  <a:pt x="9003" y="10512"/>
                </a:lnTo>
                <a:lnTo>
                  <a:pt x="9125" y="10536"/>
                </a:lnTo>
                <a:lnTo>
                  <a:pt x="9247" y="10536"/>
                </a:lnTo>
                <a:lnTo>
                  <a:pt x="9368" y="10488"/>
                </a:lnTo>
                <a:lnTo>
                  <a:pt x="9490" y="10439"/>
                </a:lnTo>
                <a:lnTo>
                  <a:pt x="9612" y="10366"/>
                </a:lnTo>
                <a:lnTo>
                  <a:pt x="9733" y="10439"/>
                </a:lnTo>
                <a:lnTo>
                  <a:pt x="9855" y="10488"/>
                </a:lnTo>
                <a:lnTo>
                  <a:pt x="9977" y="10512"/>
                </a:lnTo>
                <a:lnTo>
                  <a:pt x="10123" y="10536"/>
                </a:lnTo>
                <a:lnTo>
                  <a:pt x="10390" y="10512"/>
                </a:lnTo>
                <a:lnTo>
                  <a:pt x="10682" y="10463"/>
                </a:lnTo>
                <a:lnTo>
                  <a:pt x="10755" y="10439"/>
                </a:lnTo>
                <a:lnTo>
                  <a:pt x="10804" y="10390"/>
                </a:lnTo>
                <a:lnTo>
                  <a:pt x="10804" y="10317"/>
                </a:lnTo>
                <a:lnTo>
                  <a:pt x="10804" y="10244"/>
                </a:lnTo>
                <a:lnTo>
                  <a:pt x="10780" y="10196"/>
                </a:lnTo>
                <a:lnTo>
                  <a:pt x="10731" y="10147"/>
                </a:lnTo>
                <a:lnTo>
                  <a:pt x="10658" y="10123"/>
                </a:lnTo>
                <a:lnTo>
                  <a:pt x="10585" y="10123"/>
                </a:lnTo>
                <a:lnTo>
                  <a:pt x="10366" y="10171"/>
                </a:lnTo>
                <a:lnTo>
                  <a:pt x="10147" y="10196"/>
                </a:lnTo>
                <a:lnTo>
                  <a:pt x="10050" y="10171"/>
                </a:lnTo>
                <a:lnTo>
                  <a:pt x="9952" y="10147"/>
                </a:lnTo>
                <a:lnTo>
                  <a:pt x="9855" y="10098"/>
                </a:lnTo>
                <a:lnTo>
                  <a:pt x="9758" y="10001"/>
                </a:lnTo>
                <a:lnTo>
                  <a:pt x="9685" y="9952"/>
                </a:lnTo>
                <a:lnTo>
                  <a:pt x="9612" y="9928"/>
                </a:lnTo>
                <a:lnTo>
                  <a:pt x="9539" y="9952"/>
                </a:lnTo>
                <a:lnTo>
                  <a:pt x="9466" y="10001"/>
                </a:lnTo>
                <a:lnTo>
                  <a:pt x="9393" y="10098"/>
                </a:lnTo>
                <a:lnTo>
                  <a:pt x="9320" y="10147"/>
                </a:lnTo>
                <a:lnTo>
                  <a:pt x="9271" y="10171"/>
                </a:lnTo>
                <a:lnTo>
                  <a:pt x="9198" y="10196"/>
                </a:lnTo>
                <a:lnTo>
                  <a:pt x="9149" y="10171"/>
                </a:lnTo>
                <a:lnTo>
                  <a:pt x="9076" y="10123"/>
                </a:lnTo>
                <a:lnTo>
                  <a:pt x="9028" y="10050"/>
                </a:lnTo>
                <a:lnTo>
                  <a:pt x="8955" y="9952"/>
                </a:lnTo>
                <a:lnTo>
                  <a:pt x="8906" y="9879"/>
                </a:lnTo>
                <a:lnTo>
                  <a:pt x="8833" y="9831"/>
                </a:lnTo>
                <a:lnTo>
                  <a:pt x="8736" y="9831"/>
                </a:lnTo>
                <a:lnTo>
                  <a:pt x="8663" y="9879"/>
                </a:lnTo>
                <a:lnTo>
                  <a:pt x="8517" y="9977"/>
                </a:lnTo>
                <a:lnTo>
                  <a:pt x="8273" y="10074"/>
                </a:lnTo>
                <a:lnTo>
                  <a:pt x="8152" y="10098"/>
                </a:lnTo>
                <a:lnTo>
                  <a:pt x="8030" y="10098"/>
                </a:lnTo>
                <a:lnTo>
                  <a:pt x="8006" y="10050"/>
                </a:lnTo>
                <a:lnTo>
                  <a:pt x="7981" y="10025"/>
                </a:lnTo>
                <a:lnTo>
                  <a:pt x="7981" y="9952"/>
                </a:lnTo>
                <a:lnTo>
                  <a:pt x="7981" y="9879"/>
                </a:lnTo>
                <a:lnTo>
                  <a:pt x="7957" y="9831"/>
                </a:lnTo>
                <a:lnTo>
                  <a:pt x="7933" y="9782"/>
                </a:lnTo>
                <a:lnTo>
                  <a:pt x="7884" y="9733"/>
                </a:lnTo>
                <a:lnTo>
                  <a:pt x="7811" y="9709"/>
                </a:lnTo>
                <a:close/>
                <a:moveTo>
                  <a:pt x="13967" y="5135"/>
                </a:moveTo>
                <a:lnTo>
                  <a:pt x="14186" y="5159"/>
                </a:lnTo>
                <a:lnTo>
                  <a:pt x="14381" y="5207"/>
                </a:lnTo>
                <a:lnTo>
                  <a:pt x="14430" y="5256"/>
                </a:lnTo>
                <a:lnTo>
                  <a:pt x="14527" y="5305"/>
                </a:lnTo>
                <a:lnTo>
                  <a:pt x="14576" y="5305"/>
                </a:lnTo>
                <a:lnTo>
                  <a:pt x="14576" y="5548"/>
                </a:lnTo>
                <a:lnTo>
                  <a:pt x="14600" y="5791"/>
                </a:lnTo>
                <a:lnTo>
                  <a:pt x="14624" y="7081"/>
                </a:lnTo>
                <a:lnTo>
                  <a:pt x="14624" y="9587"/>
                </a:lnTo>
                <a:lnTo>
                  <a:pt x="13481" y="10561"/>
                </a:lnTo>
                <a:lnTo>
                  <a:pt x="12288" y="11510"/>
                </a:lnTo>
                <a:lnTo>
                  <a:pt x="10926" y="12507"/>
                </a:lnTo>
                <a:lnTo>
                  <a:pt x="10269" y="12945"/>
                </a:lnTo>
                <a:lnTo>
                  <a:pt x="9952" y="13164"/>
                </a:lnTo>
                <a:lnTo>
                  <a:pt x="9660" y="13432"/>
                </a:lnTo>
                <a:lnTo>
                  <a:pt x="9636" y="13407"/>
                </a:lnTo>
                <a:lnTo>
                  <a:pt x="9320" y="13261"/>
                </a:lnTo>
                <a:lnTo>
                  <a:pt x="9028" y="13091"/>
                </a:lnTo>
                <a:lnTo>
                  <a:pt x="8760" y="12897"/>
                </a:lnTo>
                <a:lnTo>
                  <a:pt x="8492" y="12702"/>
                </a:lnTo>
                <a:lnTo>
                  <a:pt x="7957" y="12264"/>
                </a:lnTo>
                <a:lnTo>
                  <a:pt x="7422" y="11826"/>
                </a:lnTo>
                <a:lnTo>
                  <a:pt x="6108" y="10853"/>
                </a:lnTo>
                <a:lnTo>
                  <a:pt x="4770" y="9879"/>
                </a:lnTo>
                <a:lnTo>
                  <a:pt x="4405" y="9587"/>
                </a:lnTo>
                <a:lnTo>
                  <a:pt x="4040" y="9295"/>
                </a:lnTo>
                <a:lnTo>
                  <a:pt x="4137" y="9222"/>
                </a:lnTo>
                <a:lnTo>
                  <a:pt x="4161" y="9198"/>
                </a:lnTo>
                <a:lnTo>
                  <a:pt x="4186" y="9125"/>
                </a:lnTo>
                <a:lnTo>
                  <a:pt x="4186" y="8979"/>
                </a:lnTo>
                <a:lnTo>
                  <a:pt x="4161" y="8784"/>
                </a:lnTo>
                <a:lnTo>
                  <a:pt x="4137" y="8614"/>
                </a:lnTo>
                <a:lnTo>
                  <a:pt x="4088" y="8444"/>
                </a:lnTo>
                <a:lnTo>
                  <a:pt x="4064" y="7835"/>
                </a:lnTo>
                <a:lnTo>
                  <a:pt x="4040" y="7251"/>
                </a:lnTo>
                <a:lnTo>
                  <a:pt x="4040" y="6010"/>
                </a:lnTo>
                <a:lnTo>
                  <a:pt x="4040" y="5524"/>
                </a:lnTo>
                <a:lnTo>
                  <a:pt x="4015" y="5329"/>
                </a:lnTo>
                <a:lnTo>
                  <a:pt x="4015" y="5280"/>
                </a:lnTo>
                <a:lnTo>
                  <a:pt x="4137" y="5305"/>
                </a:lnTo>
                <a:lnTo>
                  <a:pt x="4599" y="5305"/>
                </a:lnTo>
                <a:lnTo>
                  <a:pt x="5086" y="5256"/>
                </a:lnTo>
                <a:lnTo>
                  <a:pt x="6278" y="5207"/>
                </a:lnTo>
                <a:lnTo>
                  <a:pt x="7495" y="5135"/>
                </a:lnTo>
                <a:lnTo>
                  <a:pt x="8346" y="5135"/>
                </a:lnTo>
                <a:lnTo>
                  <a:pt x="9198" y="5183"/>
                </a:lnTo>
                <a:lnTo>
                  <a:pt x="10901" y="5305"/>
                </a:lnTo>
                <a:lnTo>
                  <a:pt x="11339" y="5329"/>
                </a:lnTo>
                <a:lnTo>
                  <a:pt x="11777" y="5305"/>
                </a:lnTo>
                <a:lnTo>
                  <a:pt x="12653" y="5232"/>
                </a:lnTo>
                <a:lnTo>
                  <a:pt x="13067" y="5183"/>
                </a:lnTo>
                <a:lnTo>
                  <a:pt x="13505" y="5135"/>
                </a:lnTo>
                <a:close/>
                <a:moveTo>
                  <a:pt x="365" y="7227"/>
                </a:moveTo>
                <a:lnTo>
                  <a:pt x="511" y="7373"/>
                </a:lnTo>
                <a:lnTo>
                  <a:pt x="682" y="7495"/>
                </a:lnTo>
                <a:lnTo>
                  <a:pt x="876" y="7592"/>
                </a:lnTo>
                <a:lnTo>
                  <a:pt x="1095" y="7689"/>
                </a:lnTo>
                <a:lnTo>
                  <a:pt x="1509" y="7835"/>
                </a:lnTo>
                <a:lnTo>
                  <a:pt x="1679" y="7933"/>
                </a:lnTo>
                <a:lnTo>
                  <a:pt x="1850" y="8006"/>
                </a:lnTo>
                <a:lnTo>
                  <a:pt x="2166" y="8225"/>
                </a:lnTo>
                <a:lnTo>
                  <a:pt x="2482" y="8492"/>
                </a:lnTo>
                <a:lnTo>
                  <a:pt x="2774" y="8760"/>
                </a:lnTo>
                <a:lnTo>
                  <a:pt x="3042" y="9052"/>
                </a:lnTo>
                <a:lnTo>
                  <a:pt x="3626" y="9612"/>
                </a:lnTo>
                <a:lnTo>
                  <a:pt x="3918" y="9879"/>
                </a:lnTo>
                <a:lnTo>
                  <a:pt x="4234" y="10123"/>
                </a:lnTo>
                <a:lnTo>
                  <a:pt x="4940" y="10634"/>
                </a:lnTo>
                <a:lnTo>
                  <a:pt x="5646" y="11169"/>
                </a:lnTo>
                <a:lnTo>
                  <a:pt x="6351" y="11680"/>
                </a:lnTo>
                <a:lnTo>
                  <a:pt x="7057" y="12191"/>
                </a:lnTo>
                <a:lnTo>
                  <a:pt x="7373" y="12410"/>
                </a:lnTo>
                <a:lnTo>
                  <a:pt x="7665" y="12629"/>
                </a:lnTo>
                <a:lnTo>
                  <a:pt x="8249" y="13116"/>
                </a:lnTo>
                <a:lnTo>
                  <a:pt x="8541" y="13334"/>
                </a:lnTo>
                <a:lnTo>
                  <a:pt x="8833" y="13553"/>
                </a:lnTo>
                <a:lnTo>
                  <a:pt x="9149" y="13724"/>
                </a:lnTo>
                <a:lnTo>
                  <a:pt x="9490" y="13894"/>
                </a:lnTo>
                <a:lnTo>
                  <a:pt x="9563" y="13918"/>
                </a:lnTo>
                <a:lnTo>
                  <a:pt x="9612" y="13918"/>
                </a:lnTo>
                <a:lnTo>
                  <a:pt x="9709" y="13870"/>
                </a:lnTo>
                <a:lnTo>
                  <a:pt x="9758" y="13797"/>
                </a:lnTo>
                <a:lnTo>
                  <a:pt x="9806" y="13675"/>
                </a:lnTo>
                <a:lnTo>
                  <a:pt x="9977" y="13626"/>
                </a:lnTo>
                <a:lnTo>
                  <a:pt x="10171" y="13529"/>
                </a:lnTo>
                <a:lnTo>
                  <a:pt x="10512" y="13334"/>
                </a:lnTo>
                <a:lnTo>
                  <a:pt x="11169" y="12897"/>
                </a:lnTo>
                <a:lnTo>
                  <a:pt x="11923" y="12361"/>
                </a:lnTo>
                <a:lnTo>
                  <a:pt x="12678" y="11802"/>
                </a:lnTo>
                <a:lnTo>
                  <a:pt x="13408" y="11218"/>
                </a:lnTo>
                <a:lnTo>
                  <a:pt x="14138" y="10634"/>
                </a:lnTo>
                <a:lnTo>
                  <a:pt x="14843" y="10050"/>
                </a:lnTo>
                <a:lnTo>
                  <a:pt x="15549" y="9441"/>
                </a:lnTo>
                <a:lnTo>
                  <a:pt x="16060" y="9003"/>
                </a:lnTo>
                <a:lnTo>
                  <a:pt x="16571" y="8614"/>
                </a:lnTo>
                <a:lnTo>
                  <a:pt x="17106" y="8249"/>
                </a:lnTo>
                <a:lnTo>
                  <a:pt x="17690" y="7908"/>
                </a:lnTo>
                <a:lnTo>
                  <a:pt x="18152" y="7665"/>
                </a:lnTo>
                <a:lnTo>
                  <a:pt x="18420" y="7495"/>
                </a:lnTo>
                <a:lnTo>
                  <a:pt x="18542" y="7397"/>
                </a:lnTo>
                <a:lnTo>
                  <a:pt x="18663" y="7300"/>
                </a:lnTo>
                <a:lnTo>
                  <a:pt x="18639" y="7592"/>
                </a:lnTo>
                <a:lnTo>
                  <a:pt x="18639" y="7860"/>
                </a:lnTo>
                <a:lnTo>
                  <a:pt x="18639" y="8371"/>
                </a:lnTo>
                <a:lnTo>
                  <a:pt x="18615" y="9222"/>
                </a:lnTo>
                <a:lnTo>
                  <a:pt x="18566" y="10074"/>
                </a:lnTo>
                <a:lnTo>
                  <a:pt x="18542" y="10926"/>
                </a:lnTo>
                <a:lnTo>
                  <a:pt x="18542" y="11339"/>
                </a:lnTo>
                <a:lnTo>
                  <a:pt x="18542" y="11777"/>
                </a:lnTo>
                <a:lnTo>
                  <a:pt x="18590" y="12629"/>
                </a:lnTo>
                <a:lnTo>
                  <a:pt x="18615" y="13505"/>
                </a:lnTo>
                <a:lnTo>
                  <a:pt x="18615" y="14356"/>
                </a:lnTo>
                <a:lnTo>
                  <a:pt x="18590" y="15232"/>
                </a:lnTo>
                <a:lnTo>
                  <a:pt x="18517" y="16157"/>
                </a:lnTo>
                <a:lnTo>
                  <a:pt x="18444" y="17082"/>
                </a:lnTo>
                <a:lnTo>
                  <a:pt x="18420" y="17276"/>
                </a:lnTo>
                <a:lnTo>
                  <a:pt x="18104" y="17082"/>
                </a:lnTo>
                <a:lnTo>
                  <a:pt x="17812" y="16887"/>
                </a:lnTo>
                <a:lnTo>
                  <a:pt x="17203" y="16376"/>
                </a:lnTo>
                <a:lnTo>
                  <a:pt x="16595" y="15816"/>
                </a:lnTo>
                <a:lnTo>
                  <a:pt x="16279" y="15524"/>
                </a:lnTo>
                <a:lnTo>
                  <a:pt x="15962" y="15232"/>
                </a:lnTo>
                <a:lnTo>
                  <a:pt x="15622" y="14965"/>
                </a:lnTo>
                <a:lnTo>
                  <a:pt x="15257" y="14721"/>
                </a:lnTo>
                <a:lnTo>
                  <a:pt x="14843" y="14502"/>
                </a:lnTo>
                <a:lnTo>
                  <a:pt x="14430" y="14308"/>
                </a:lnTo>
                <a:lnTo>
                  <a:pt x="14040" y="14113"/>
                </a:lnTo>
                <a:lnTo>
                  <a:pt x="13846" y="14040"/>
                </a:lnTo>
                <a:lnTo>
                  <a:pt x="13602" y="14040"/>
                </a:lnTo>
                <a:lnTo>
                  <a:pt x="13578" y="14064"/>
                </a:lnTo>
                <a:lnTo>
                  <a:pt x="13554" y="14113"/>
                </a:lnTo>
                <a:lnTo>
                  <a:pt x="13554" y="14162"/>
                </a:lnTo>
                <a:lnTo>
                  <a:pt x="13627" y="14332"/>
                </a:lnTo>
                <a:lnTo>
                  <a:pt x="13748" y="14454"/>
                </a:lnTo>
                <a:lnTo>
                  <a:pt x="13894" y="14575"/>
                </a:lnTo>
                <a:lnTo>
                  <a:pt x="14040" y="14673"/>
                </a:lnTo>
                <a:lnTo>
                  <a:pt x="14405" y="14867"/>
                </a:lnTo>
                <a:lnTo>
                  <a:pt x="14722" y="15038"/>
                </a:lnTo>
                <a:lnTo>
                  <a:pt x="15160" y="15305"/>
                </a:lnTo>
                <a:lnTo>
                  <a:pt x="15573" y="15622"/>
                </a:lnTo>
                <a:lnTo>
                  <a:pt x="15962" y="15962"/>
                </a:lnTo>
                <a:lnTo>
                  <a:pt x="16327" y="16303"/>
                </a:lnTo>
                <a:lnTo>
                  <a:pt x="16644" y="16595"/>
                </a:lnTo>
                <a:lnTo>
                  <a:pt x="16984" y="16887"/>
                </a:lnTo>
                <a:lnTo>
                  <a:pt x="17641" y="17422"/>
                </a:lnTo>
                <a:lnTo>
                  <a:pt x="17933" y="17666"/>
                </a:lnTo>
                <a:lnTo>
                  <a:pt x="17933" y="17666"/>
                </a:lnTo>
                <a:lnTo>
                  <a:pt x="17155" y="17641"/>
                </a:lnTo>
                <a:lnTo>
                  <a:pt x="16376" y="17690"/>
                </a:lnTo>
                <a:lnTo>
                  <a:pt x="14795" y="17787"/>
                </a:lnTo>
                <a:lnTo>
                  <a:pt x="14211" y="17812"/>
                </a:lnTo>
                <a:lnTo>
                  <a:pt x="13602" y="17836"/>
                </a:lnTo>
                <a:lnTo>
                  <a:pt x="12410" y="17836"/>
                </a:lnTo>
                <a:lnTo>
                  <a:pt x="10001" y="17787"/>
                </a:lnTo>
                <a:lnTo>
                  <a:pt x="9393" y="17787"/>
                </a:lnTo>
                <a:lnTo>
                  <a:pt x="8760" y="17812"/>
                </a:lnTo>
                <a:lnTo>
                  <a:pt x="7495" y="17885"/>
                </a:lnTo>
                <a:lnTo>
                  <a:pt x="6254" y="17933"/>
                </a:lnTo>
                <a:lnTo>
                  <a:pt x="5621" y="17958"/>
                </a:lnTo>
                <a:lnTo>
                  <a:pt x="3796" y="17958"/>
                </a:lnTo>
                <a:lnTo>
                  <a:pt x="2604" y="17933"/>
                </a:lnTo>
                <a:lnTo>
                  <a:pt x="1947" y="17958"/>
                </a:lnTo>
                <a:lnTo>
                  <a:pt x="1314" y="18006"/>
                </a:lnTo>
                <a:lnTo>
                  <a:pt x="779" y="18104"/>
                </a:lnTo>
                <a:lnTo>
                  <a:pt x="974" y="17982"/>
                </a:lnTo>
                <a:lnTo>
                  <a:pt x="1144" y="17860"/>
                </a:lnTo>
                <a:lnTo>
                  <a:pt x="1436" y="17593"/>
                </a:lnTo>
                <a:lnTo>
                  <a:pt x="2263" y="16960"/>
                </a:lnTo>
                <a:lnTo>
                  <a:pt x="3042" y="16327"/>
                </a:lnTo>
                <a:lnTo>
                  <a:pt x="4648" y="14989"/>
                </a:lnTo>
                <a:lnTo>
                  <a:pt x="5208" y="14551"/>
                </a:lnTo>
                <a:lnTo>
                  <a:pt x="5378" y="14429"/>
                </a:lnTo>
                <a:lnTo>
                  <a:pt x="5475" y="14332"/>
                </a:lnTo>
                <a:lnTo>
                  <a:pt x="5524" y="14259"/>
                </a:lnTo>
                <a:lnTo>
                  <a:pt x="5524" y="14186"/>
                </a:lnTo>
                <a:lnTo>
                  <a:pt x="5524" y="14113"/>
                </a:lnTo>
                <a:lnTo>
                  <a:pt x="5475" y="14040"/>
                </a:lnTo>
                <a:lnTo>
                  <a:pt x="5427" y="13991"/>
                </a:lnTo>
                <a:lnTo>
                  <a:pt x="5378" y="13967"/>
                </a:lnTo>
                <a:lnTo>
                  <a:pt x="5256" y="13967"/>
                </a:lnTo>
                <a:lnTo>
                  <a:pt x="5159" y="13991"/>
                </a:lnTo>
                <a:lnTo>
                  <a:pt x="5037" y="14064"/>
                </a:lnTo>
                <a:lnTo>
                  <a:pt x="4818" y="14235"/>
                </a:lnTo>
                <a:lnTo>
                  <a:pt x="4648" y="14381"/>
                </a:lnTo>
                <a:lnTo>
                  <a:pt x="3869" y="15013"/>
                </a:lnTo>
                <a:lnTo>
                  <a:pt x="3115" y="15646"/>
                </a:lnTo>
                <a:lnTo>
                  <a:pt x="1387" y="17106"/>
                </a:lnTo>
                <a:lnTo>
                  <a:pt x="1168" y="17276"/>
                </a:lnTo>
                <a:lnTo>
                  <a:pt x="925" y="17471"/>
                </a:lnTo>
                <a:lnTo>
                  <a:pt x="706" y="17641"/>
                </a:lnTo>
                <a:lnTo>
                  <a:pt x="487" y="17860"/>
                </a:lnTo>
                <a:lnTo>
                  <a:pt x="463" y="17252"/>
                </a:lnTo>
                <a:lnTo>
                  <a:pt x="438" y="16668"/>
                </a:lnTo>
                <a:lnTo>
                  <a:pt x="487" y="15476"/>
                </a:lnTo>
                <a:lnTo>
                  <a:pt x="487" y="14673"/>
                </a:lnTo>
                <a:lnTo>
                  <a:pt x="463" y="13894"/>
                </a:lnTo>
                <a:lnTo>
                  <a:pt x="463" y="13116"/>
                </a:lnTo>
                <a:lnTo>
                  <a:pt x="463" y="12337"/>
                </a:lnTo>
                <a:lnTo>
                  <a:pt x="487" y="10755"/>
                </a:lnTo>
                <a:lnTo>
                  <a:pt x="487" y="9977"/>
                </a:lnTo>
                <a:lnTo>
                  <a:pt x="463" y="9198"/>
                </a:lnTo>
                <a:lnTo>
                  <a:pt x="438" y="8711"/>
                </a:lnTo>
                <a:lnTo>
                  <a:pt x="390" y="8225"/>
                </a:lnTo>
                <a:lnTo>
                  <a:pt x="341" y="7714"/>
                </a:lnTo>
                <a:lnTo>
                  <a:pt x="341" y="7470"/>
                </a:lnTo>
                <a:lnTo>
                  <a:pt x="365" y="7227"/>
                </a:lnTo>
                <a:close/>
                <a:moveTo>
                  <a:pt x="9587" y="0"/>
                </a:moveTo>
                <a:lnTo>
                  <a:pt x="9490" y="25"/>
                </a:lnTo>
                <a:lnTo>
                  <a:pt x="9393" y="98"/>
                </a:lnTo>
                <a:lnTo>
                  <a:pt x="9393" y="146"/>
                </a:lnTo>
                <a:lnTo>
                  <a:pt x="9198" y="219"/>
                </a:lnTo>
                <a:lnTo>
                  <a:pt x="9028" y="292"/>
                </a:lnTo>
                <a:lnTo>
                  <a:pt x="8687" y="511"/>
                </a:lnTo>
                <a:lnTo>
                  <a:pt x="8054" y="974"/>
                </a:lnTo>
                <a:lnTo>
                  <a:pt x="6887" y="1777"/>
                </a:lnTo>
                <a:lnTo>
                  <a:pt x="5719" y="2580"/>
                </a:lnTo>
                <a:lnTo>
                  <a:pt x="5013" y="3091"/>
                </a:lnTo>
                <a:lnTo>
                  <a:pt x="4332" y="3626"/>
                </a:lnTo>
                <a:lnTo>
                  <a:pt x="2945" y="4697"/>
                </a:lnTo>
                <a:lnTo>
                  <a:pt x="2239" y="5207"/>
                </a:lnTo>
                <a:lnTo>
                  <a:pt x="1509" y="5718"/>
                </a:lnTo>
                <a:lnTo>
                  <a:pt x="803" y="6229"/>
                </a:lnTo>
                <a:lnTo>
                  <a:pt x="463" y="6521"/>
                </a:lnTo>
                <a:lnTo>
                  <a:pt x="122" y="6789"/>
                </a:lnTo>
                <a:lnTo>
                  <a:pt x="98" y="6838"/>
                </a:lnTo>
                <a:lnTo>
                  <a:pt x="98" y="6886"/>
                </a:lnTo>
                <a:lnTo>
                  <a:pt x="98" y="6935"/>
                </a:lnTo>
                <a:lnTo>
                  <a:pt x="122" y="6959"/>
                </a:lnTo>
                <a:lnTo>
                  <a:pt x="49" y="7178"/>
                </a:lnTo>
                <a:lnTo>
                  <a:pt x="25" y="7397"/>
                </a:lnTo>
                <a:lnTo>
                  <a:pt x="0" y="7641"/>
                </a:lnTo>
                <a:lnTo>
                  <a:pt x="25" y="7884"/>
                </a:lnTo>
                <a:lnTo>
                  <a:pt x="49" y="8371"/>
                </a:lnTo>
                <a:lnTo>
                  <a:pt x="98" y="8833"/>
                </a:lnTo>
                <a:lnTo>
                  <a:pt x="98" y="10488"/>
                </a:lnTo>
                <a:lnTo>
                  <a:pt x="73" y="11315"/>
                </a:lnTo>
                <a:lnTo>
                  <a:pt x="49" y="12142"/>
                </a:lnTo>
                <a:lnTo>
                  <a:pt x="25" y="12970"/>
                </a:lnTo>
                <a:lnTo>
                  <a:pt x="49" y="13797"/>
                </a:lnTo>
                <a:lnTo>
                  <a:pt x="49" y="14624"/>
                </a:lnTo>
                <a:lnTo>
                  <a:pt x="49" y="15476"/>
                </a:lnTo>
                <a:lnTo>
                  <a:pt x="0" y="16911"/>
                </a:lnTo>
                <a:lnTo>
                  <a:pt x="0" y="17617"/>
                </a:lnTo>
                <a:lnTo>
                  <a:pt x="49" y="17982"/>
                </a:lnTo>
                <a:lnTo>
                  <a:pt x="98" y="18347"/>
                </a:lnTo>
                <a:lnTo>
                  <a:pt x="98" y="18396"/>
                </a:lnTo>
                <a:lnTo>
                  <a:pt x="146" y="18444"/>
                </a:lnTo>
                <a:lnTo>
                  <a:pt x="219" y="18493"/>
                </a:lnTo>
                <a:lnTo>
                  <a:pt x="341" y="18517"/>
                </a:lnTo>
                <a:lnTo>
                  <a:pt x="438" y="18469"/>
                </a:lnTo>
                <a:lnTo>
                  <a:pt x="1022" y="18469"/>
                </a:lnTo>
                <a:lnTo>
                  <a:pt x="1606" y="18420"/>
                </a:lnTo>
                <a:lnTo>
                  <a:pt x="2190" y="18396"/>
                </a:lnTo>
                <a:lnTo>
                  <a:pt x="3967" y="18396"/>
                </a:lnTo>
                <a:lnTo>
                  <a:pt x="5183" y="18420"/>
                </a:lnTo>
                <a:lnTo>
                  <a:pt x="6376" y="18396"/>
                </a:lnTo>
                <a:lnTo>
                  <a:pt x="7592" y="18347"/>
                </a:lnTo>
                <a:lnTo>
                  <a:pt x="8809" y="18274"/>
                </a:lnTo>
                <a:lnTo>
                  <a:pt x="10001" y="18274"/>
                </a:lnTo>
                <a:lnTo>
                  <a:pt x="12337" y="18298"/>
                </a:lnTo>
                <a:lnTo>
                  <a:pt x="13481" y="18298"/>
                </a:lnTo>
                <a:lnTo>
                  <a:pt x="14649" y="18274"/>
                </a:lnTo>
                <a:lnTo>
                  <a:pt x="15646" y="18201"/>
                </a:lnTo>
                <a:lnTo>
                  <a:pt x="16668" y="18128"/>
                </a:lnTo>
                <a:lnTo>
                  <a:pt x="17690" y="18128"/>
                </a:lnTo>
                <a:lnTo>
                  <a:pt x="18201" y="18152"/>
                </a:lnTo>
                <a:lnTo>
                  <a:pt x="18688" y="18201"/>
                </a:lnTo>
                <a:lnTo>
                  <a:pt x="18785" y="18201"/>
                </a:lnTo>
                <a:lnTo>
                  <a:pt x="18882" y="18177"/>
                </a:lnTo>
                <a:lnTo>
                  <a:pt x="18931" y="18128"/>
                </a:lnTo>
                <a:lnTo>
                  <a:pt x="18980" y="18055"/>
                </a:lnTo>
                <a:lnTo>
                  <a:pt x="19004" y="17958"/>
                </a:lnTo>
                <a:lnTo>
                  <a:pt x="18980" y="17885"/>
                </a:lnTo>
                <a:lnTo>
                  <a:pt x="18955" y="17812"/>
                </a:lnTo>
                <a:lnTo>
                  <a:pt x="18882" y="17763"/>
                </a:lnTo>
                <a:lnTo>
                  <a:pt x="18907" y="17690"/>
                </a:lnTo>
                <a:lnTo>
                  <a:pt x="19028" y="16327"/>
                </a:lnTo>
                <a:lnTo>
                  <a:pt x="19077" y="15427"/>
                </a:lnTo>
                <a:lnTo>
                  <a:pt x="19101" y="14502"/>
                </a:lnTo>
                <a:lnTo>
                  <a:pt x="19101" y="13602"/>
                </a:lnTo>
                <a:lnTo>
                  <a:pt x="19077" y="12678"/>
                </a:lnTo>
                <a:lnTo>
                  <a:pt x="19028" y="10999"/>
                </a:lnTo>
                <a:lnTo>
                  <a:pt x="19028" y="10147"/>
                </a:lnTo>
                <a:lnTo>
                  <a:pt x="19053" y="9295"/>
                </a:lnTo>
                <a:lnTo>
                  <a:pt x="19077" y="8541"/>
                </a:lnTo>
                <a:lnTo>
                  <a:pt x="19077" y="7787"/>
                </a:lnTo>
                <a:lnTo>
                  <a:pt x="19053" y="7251"/>
                </a:lnTo>
                <a:lnTo>
                  <a:pt x="19077" y="6984"/>
                </a:lnTo>
                <a:lnTo>
                  <a:pt x="19126" y="6716"/>
                </a:lnTo>
                <a:lnTo>
                  <a:pt x="19126" y="6692"/>
                </a:lnTo>
                <a:lnTo>
                  <a:pt x="19126" y="6643"/>
                </a:lnTo>
                <a:lnTo>
                  <a:pt x="19077" y="6594"/>
                </a:lnTo>
                <a:lnTo>
                  <a:pt x="19004" y="6570"/>
                </a:lnTo>
                <a:lnTo>
                  <a:pt x="18955" y="6570"/>
                </a:lnTo>
                <a:lnTo>
                  <a:pt x="18931" y="6594"/>
                </a:lnTo>
                <a:lnTo>
                  <a:pt x="18882" y="6570"/>
                </a:lnTo>
                <a:lnTo>
                  <a:pt x="18250" y="6254"/>
                </a:lnTo>
                <a:lnTo>
                  <a:pt x="17617" y="5889"/>
                </a:lnTo>
                <a:lnTo>
                  <a:pt x="17033" y="5499"/>
                </a:lnTo>
                <a:lnTo>
                  <a:pt x="16473" y="5062"/>
                </a:lnTo>
                <a:lnTo>
                  <a:pt x="15816" y="4575"/>
                </a:lnTo>
                <a:lnTo>
                  <a:pt x="15160" y="4088"/>
                </a:lnTo>
                <a:lnTo>
                  <a:pt x="14503" y="3602"/>
                </a:lnTo>
                <a:lnTo>
                  <a:pt x="13870" y="3115"/>
                </a:lnTo>
                <a:lnTo>
                  <a:pt x="12605" y="2117"/>
                </a:lnTo>
                <a:lnTo>
                  <a:pt x="11972" y="1631"/>
                </a:lnTo>
                <a:lnTo>
                  <a:pt x="11339" y="1168"/>
                </a:lnTo>
                <a:lnTo>
                  <a:pt x="10682" y="706"/>
                </a:lnTo>
                <a:lnTo>
                  <a:pt x="10050" y="219"/>
                </a:lnTo>
                <a:lnTo>
                  <a:pt x="10001" y="171"/>
                </a:lnTo>
                <a:lnTo>
                  <a:pt x="9928" y="73"/>
                </a:lnTo>
                <a:lnTo>
                  <a:pt x="9879" y="49"/>
                </a:lnTo>
                <a:lnTo>
                  <a:pt x="9806" y="49"/>
                </a:lnTo>
                <a:lnTo>
                  <a:pt x="9709" y="25"/>
                </a:lnTo>
                <a:lnTo>
                  <a:pt x="9587"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5" name="Google Shape;831;p39"/>
          <p:cNvSpPr/>
          <p:nvPr/>
        </p:nvSpPr>
        <p:spPr>
          <a:xfrm>
            <a:off x="8143900" y="3357568"/>
            <a:ext cx="417834" cy="603426"/>
          </a:xfrm>
          <a:custGeom>
            <a:avLst/>
            <a:gdLst/>
            <a:ahLst/>
            <a:cxnLst/>
            <a:rect l="l" t="t" r="r" b="b"/>
            <a:pathLst>
              <a:path w="12581" h="21073" extrusionOk="0">
                <a:moveTo>
                  <a:pt x="6108" y="1217"/>
                </a:moveTo>
                <a:lnTo>
                  <a:pt x="5889" y="1241"/>
                </a:lnTo>
                <a:lnTo>
                  <a:pt x="5694" y="1314"/>
                </a:lnTo>
                <a:lnTo>
                  <a:pt x="5621" y="1339"/>
                </a:lnTo>
                <a:lnTo>
                  <a:pt x="5548" y="1412"/>
                </a:lnTo>
                <a:lnTo>
                  <a:pt x="5500" y="1485"/>
                </a:lnTo>
                <a:lnTo>
                  <a:pt x="5475" y="1558"/>
                </a:lnTo>
                <a:lnTo>
                  <a:pt x="5500" y="1631"/>
                </a:lnTo>
                <a:lnTo>
                  <a:pt x="5548" y="1704"/>
                </a:lnTo>
                <a:lnTo>
                  <a:pt x="5597" y="1752"/>
                </a:lnTo>
                <a:lnTo>
                  <a:pt x="5670" y="1801"/>
                </a:lnTo>
                <a:lnTo>
                  <a:pt x="5816" y="1850"/>
                </a:lnTo>
                <a:lnTo>
                  <a:pt x="5986" y="1874"/>
                </a:lnTo>
                <a:lnTo>
                  <a:pt x="6132" y="1898"/>
                </a:lnTo>
                <a:lnTo>
                  <a:pt x="6497" y="1923"/>
                </a:lnTo>
                <a:lnTo>
                  <a:pt x="6862" y="1923"/>
                </a:lnTo>
                <a:lnTo>
                  <a:pt x="6984" y="1898"/>
                </a:lnTo>
                <a:lnTo>
                  <a:pt x="7057" y="1850"/>
                </a:lnTo>
                <a:lnTo>
                  <a:pt x="7130" y="1777"/>
                </a:lnTo>
                <a:lnTo>
                  <a:pt x="7179" y="1679"/>
                </a:lnTo>
                <a:lnTo>
                  <a:pt x="7179" y="1582"/>
                </a:lnTo>
                <a:lnTo>
                  <a:pt x="7154" y="1485"/>
                </a:lnTo>
                <a:lnTo>
                  <a:pt x="7106" y="1412"/>
                </a:lnTo>
                <a:lnTo>
                  <a:pt x="7033" y="1339"/>
                </a:lnTo>
                <a:lnTo>
                  <a:pt x="6935" y="1290"/>
                </a:lnTo>
                <a:lnTo>
                  <a:pt x="6862" y="1241"/>
                </a:lnTo>
                <a:lnTo>
                  <a:pt x="6668" y="1217"/>
                </a:lnTo>
                <a:close/>
                <a:moveTo>
                  <a:pt x="11948" y="1485"/>
                </a:moveTo>
                <a:lnTo>
                  <a:pt x="12021" y="1850"/>
                </a:lnTo>
                <a:lnTo>
                  <a:pt x="12061" y="2174"/>
                </a:lnTo>
                <a:lnTo>
                  <a:pt x="12045" y="2142"/>
                </a:lnTo>
                <a:lnTo>
                  <a:pt x="12021" y="2093"/>
                </a:lnTo>
                <a:lnTo>
                  <a:pt x="11948" y="2044"/>
                </a:lnTo>
                <a:lnTo>
                  <a:pt x="11875" y="2044"/>
                </a:lnTo>
                <a:lnTo>
                  <a:pt x="11559" y="2190"/>
                </a:lnTo>
                <a:lnTo>
                  <a:pt x="11267" y="2361"/>
                </a:lnTo>
                <a:lnTo>
                  <a:pt x="11048" y="2507"/>
                </a:lnTo>
                <a:lnTo>
                  <a:pt x="10829" y="2653"/>
                </a:lnTo>
                <a:lnTo>
                  <a:pt x="10220" y="2653"/>
                </a:lnTo>
                <a:lnTo>
                  <a:pt x="9612" y="2628"/>
                </a:lnTo>
                <a:lnTo>
                  <a:pt x="9636" y="2628"/>
                </a:lnTo>
                <a:lnTo>
                  <a:pt x="10342" y="2288"/>
                </a:lnTo>
                <a:lnTo>
                  <a:pt x="11072" y="1996"/>
                </a:lnTo>
                <a:lnTo>
                  <a:pt x="11291" y="1898"/>
                </a:lnTo>
                <a:lnTo>
                  <a:pt x="11534" y="1777"/>
                </a:lnTo>
                <a:lnTo>
                  <a:pt x="11753" y="1655"/>
                </a:lnTo>
                <a:lnTo>
                  <a:pt x="11948" y="1485"/>
                </a:lnTo>
                <a:close/>
                <a:moveTo>
                  <a:pt x="12070" y="2239"/>
                </a:moveTo>
                <a:lnTo>
                  <a:pt x="12070" y="2653"/>
                </a:lnTo>
                <a:lnTo>
                  <a:pt x="12070" y="3042"/>
                </a:lnTo>
                <a:lnTo>
                  <a:pt x="11948" y="3042"/>
                </a:lnTo>
                <a:lnTo>
                  <a:pt x="11826" y="3091"/>
                </a:lnTo>
                <a:lnTo>
                  <a:pt x="11583" y="3212"/>
                </a:lnTo>
                <a:lnTo>
                  <a:pt x="11145" y="3456"/>
                </a:lnTo>
                <a:lnTo>
                  <a:pt x="11169" y="2993"/>
                </a:lnTo>
                <a:lnTo>
                  <a:pt x="11194" y="2896"/>
                </a:lnTo>
                <a:lnTo>
                  <a:pt x="11194" y="2774"/>
                </a:lnTo>
                <a:lnTo>
                  <a:pt x="11291" y="2726"/>
                </a:lnTo>
                <a:lnTo>
                  <a:pt x="11656" y="2531"/>
                </a:lnTo>
                <a:lnTo>
                  <a:pt x="11997" y="2336"/>
                </a:lnTo>
                <a:lnTo>
                  <a:pt x="12045" y="2263"/>
                </a:lnTo>
                <a:lnTo>
                  <a:pt x="12070" y="2239"/>
                </a:lnTo>
                <a:close/>
                <a:moveTo>
                  <a:pt x="12045" y="3334"/>
                </a:moveTo>
                <a:lnTo>
                  <a:pt x="11997" y="3918"/>
                </a:lnTo>
                <a:lnTo>
                  <a:pt x="11972" y="4015"/>
                </a:lnTo>
                <a:lnTo>
                  <a:pt x="11705" y="4161"/>
                </a:lnTo>
                <a:lnTo>
                  <a:pt x="11413" y="4307"/>
                </a:lnTo>
                <a:lnTo>
                  <a:pt x="11121" y="4429"/>
                </a:lnTo>
                <a:lnTo>
                  <a:pt x="11145" y="3772"/>
                </a:lnTo>
                <a:lnTo>
                  <a:pt x="11388" y="3675"/>
                </a:lnTo>
                <a:lnTo>
                  <a:pt x="11607" y="3553"/>
                </a:lnTo>
                <a:lnTo>
                  <a:pt x="11826" y="3456"/>
                </a:lnTo>
                <a:lnTo>
                  <a:pt x="11924" y="3407"/>
                </a:lnTo>
                <a:lnTo>
                  <a:pt x="12045" y="3334"/>
                </a:lnTo>
                <a:close/>
                <a:moveTo>
                  <a:pt x="11972" y="4405"/>
                </a:moveTo>
                <a:lnTo>
                  <a:pt x="11948" y="4867"/>
                </a:lnTo>
                <a:lnTo>
                  <a:pt x="11875" y="4891"/>
                </a:lnTo>
                <a:lnTo>
                  <a:pt x="11705" y="5013"/>
                </a:lnTo>
                <a:lnTo>
                  <a:pt x="11510" y="5110"/>
                </a:lnTo>
                <a:lnTo>
                  <a:pt x="11121" y="5281"/>
                </a:lnTo>
                <a:lnTo>
                  <a:pt x="11121" y="4672"/>
                </a:lnTo>
                <a:lnTo>
                  <a:pt x="11315" y="4648"/>
                </a:lnTo>
                <a:lnTo>
                  <a:pt x="11461" y="4599"/>
                </a:lnTo>
                <a:lnTo>
                  <a:pt x="11729" y="4526"/>
                </a:lnTo>
                <a:lnTo>
                  <a:pt x="11972" y="4405"/>
                </a:lnTo>
                <a:close/>
                <a:moveTo>
                  <a:pt x="11948" y="5208"/>
                </a:moveTo>
                <a:lnTo>
                  <a:pt x="11948" y="5646"/>
                </a:lnTo>
                <a:lnTo>
                  <a:pt x="11851" y="5694"/>
                </a:lnTo>
                <a:lnTo>
                  <a:pt x="11753" y="5743"/>
                </a:lnTo>
                <a:lnTo>
                  <a:pt x="11559" y="5865"/>
                </a:lnTo>
                <a:lnTo>
                  <a:pt x="11096" y="6157"/>
                </a:lnTo>
                <a:lnTo>
                  <a:pt x="11096" y="5524"/>
                </a:lnTo>
                <a:lnTo>
                  <a:pt x="11340" y="5475"/>
                </a:lnTo>
                <a:lnTo>
                  <a:pt x="11559" y="5402"/>
                </a:lnTo>
                <a:lnTo>
                  <a:pt x="11753" y="5329"/>
                </a:lnTo>
                <a:lnTo>
                  <a:pt x="11948" y="5208"/>
                </a:lnTo>
                <a:close/>
                <a:moveTo>
                  <a:pt x="11948" y="6059"/>
                </a:moveTo>
                <a:lnTo>
                  <a:pt x="11948" y="6400"/>
                </a:lnTo>
                <a:lnTo>
                  <a:pt x="11948" y="6424"/>
                </a:lnTo>
                <a:lnTo>
                  <a:pt x="11826" y="6473"/>
                </a:lnTo>
                <a:lnTo>
                  <a:pt x="11705" y="6546"/>
                </a:lnTo>
                <a:lnTo>
                  <a:pt x="11461" y="6716"/>
                </a:lnTo>
                <a:lnTo>
                  <a:pt x="11096" y="6911"/>
                </a:lnTo>
                <a:lnTo>
                  <a:pt x="11096" y="6351"/>
                </a:lnTo>
                <a:lnTo>
                  <a:pt x="11364" y="6303"/>
                </a:lnTo>
                <a:lnTo>
                  <a:pt x="11607" y="6205"/>
                </a:lnTo>
                <a:lnTo>
                  <a:pt x="11948" y="6059"/>
                </a:lnTo>
                <a:close/>
                <a:moveTo>
                  <a:pt x="11948" y="6741"/>
                </a:moveTo>
                <a:lnTo>
                  <a:pt x="11924" y="7252"/>
                </a:lnTo>
                <a:lnTo>
                  <a:pt x="11729" y="7398"/>
                </a:lnTo>
                <a:lnTo>
                  <a:pt x="11413" y="7617"/>
                </a:lnTo>
                <a:lnTo>
                  <a:pt x="11242" y="7714"/>
                </a:lnTo>
                <a:lnTo>
                  <a:pt x="11096" y="7836"/>
                </a:lnTo>
                <a:lnTo>
                  <a:pt x="11096" y="7203"/>
                </a:lnTo>
                <a:lnTo>
                  <a:pt x="11218" y="7179"/>
                </a:lnTo>
                <a:lnTo>
                  <a:pt x="11315" y="7130"/>
                </a:lnTo>
                <a:lnTo>
                  <a:pt x="11559" y="7008"/>
                </a:lnTo>
                <a:lnTo>
                  <a:pt x="11753" y="6887"/>
                </a:lnTo>
                <a:lnTo>
                  <a:pt x="11948" y="6741"/>
                </a:lnTo>
                <a:close/>
                <a:moveTo>
                  <a:pt x="11924" y="7738"/>
                </a:moveTo>
                <a:lnTo>
                  <a:pt x="11924" y="8103"/>
                </a:lnTo>
                <a:lnTo>
                  <a:pt x="11851" y="8128"/>
                </a:lnTo>
                <a:lnTo>
                  <a:pt x="11705" y="8201"/>
                </a:lnTo>
                <a:lnTo>
                  <a:pt x="11559" y="8274"/>
                </a:lnTo>
                <a:lnTo>
                  <a:pt x="11291" y="8468"/>
                </a:lnTo>
                <a:lnTo>
                  <a:pt x="11096" y="8639"/>
                </a:lnTo>
                <a:lnTo>
                  <a:pt x="11096" y="8176"/>
                </a:lnTo>
                <a:lnTo>
                  <a:pt x="11291" y="8103"/>
                </a:lnTo>
                <a:lnTo>
                  <a:pt x="11486" y="8006"/>
                </a:lnTo>
                <a:lnTo>
                  <a:pt x="11851" y="7787"/>
                </a:lnTo>
                <a:lnTo>
                  <a:pt x="11924" y="7738"/>
                </a:lnTo>
                <a:close/>
                <a:moveTo>
                  <a:pt x="11924" y="8468"/>
                </a:moveTo>
                <a:lnTo>
                  <a:pt x="11924" y="9101"/>
                </a:lnTo>
                <a:lnTo>
                  <a:pt x="11705" y="9247"/>
                </a:lnTo>
                <a:lnTo>
                  <a:pt x="11486" y="9393"/>
                </a:lnTo>
                <a:lnTo>
                  <a:pt x="11291" y="9539"/>
                </a:lnTo>
                <a:lnTo>
                  <a:pt x="11096" y="9685"/>
                </a:lnTo>
                <a:lnTo>
                  <a:pt x="11096" y="8955"/>
                </a:lnTo>
                <a:lnTo>
                  <a:pt x="11169" y="8931"/>
                </a:lnTo>
                <a:lnTo>
                  <a:pt x="11267" y="8906"/>
                </a:lnTo>
                <a:lnTo>
                  <a:pt x="11413" y="8809"/>
                </a:lnTo>
                <a:lnTo>
                  <a:pt x="11680" y="8663"/>
                </a:lnTo>
                <a:lnTo>
                  <a:pt x="11924" y="8468"/>
                </a:lnTo>
                <a:close/>
                <a:moveTo>
                  <a:pt x="11924" y="9539"/>
                </a:moveTo>
                <a:lnTo>
                  <a:pt x="11924" y="9782"/>
                </a:lnTo>
                <a:lnTo>
                  <a:pt x="11851" y="9806"/>
                </a:lnTo>
                <a:lnTo>
                  <a:pt x="11778" y="9831"/>
                </a:lnTo>
                <a:lnTo>
                  <a:pt x="11632" y="9952"/>
                </a:lnTo>
                <a:lnTo>
                  <a:pt x="11510" y="10074"/>
                </a:lnTo>
                <a:lnTo>
                  <a:pt x="11388" y="10171"/>
                </a:lnTo>
                <a:lnTo>
                  <a:pt x="11242" y="10269"/>
                </a:lnTo>
                <a:lnTo>
                  <a:pt x="11169" y="10342"/>
                </a:lnTo>
                <a:lnTo>
                  <a:pt x="11096" y="10415"/>
                </a:lnTo>
                <a:lnTo>
                  <a:pt x="11096" y="9904"/>
                </a:lnTo>
                <a:lnTo>
                  <a:pt x="11218" y="9879"/>
                </a:lnTo>
                <a:lnTo>
                  <a:pt x="11364" y="9831"/>
                </a:lnTo>
                <a:lnTo>
                  <a:pt x="11607" y="9709"/>
                </a:lnTo>
                <a:lnTo>
                  <a:pt x="11924" y="9539"/>
                </a:lnTo>
                <a:close/>
                <a:moveTo>
                  <a:pt x="11924" y="10220"/>
                </a:moveTo>
                <a:lnTo>
                  <a:pt x="11924" y="10658"/>
                </a:lnTo>
                <a:lnTo>
                  <a:pt x="11753" y="10755"/>
                </a:lnTo>
                <a:lnTo>
                  <a:pt x="11583" y="10853"/>
                </a:lnTo>
                <a:lnTo>
                  <a:pt x="11340" y="10999"/>
                </a:lnTo>
                <a:lnTo>
                  <a:pt x="11096" y="11145"/>
                </a:lnTo>
                <a:lnTo>
                  <a:pt x="11096" y="10536"/>
                </a:lnTo>
                <a:lnTo>
                  <a:pt x="11145" y="10585"/>
                </a:lnTo>
                <a:lnTo>
                  <a:pt x="11340" y="10585"/>
                </a:lnTo>
                <a:lnTo>
                  <a:pt x="11486" y="10512"/>
                </a:lnTo>
                <a:lnTo>
                  <a:pt x="11607" y="10463"/>
                </a:lnTo>
                <a:lnTo>
                  <a:pt x="11753" y="10342"/>
                </a:lnTo>
                <a:lnTo>
                  <a:pt x="11924" y="10220"/>
                </a:lnTo>
                <a:close/>
                <a:moveTo>
                  <a:pt x="11924" y="11047"/>
                </a:moveTo>
                <a:lnTo>
                  <a:pt x="11924" y="11364"/>
                </a:lnTo>
                <a:lnTo>
                  <a:pt x="11778" y="11412"/>
                </a:lnTo>
                <a:lnTo>
                  <a:pt x="11632" y="11485"/>
                </a:lnTo>
                <a:lnTo>
                  <a:pt x="11364" y="11656"/>
                </a:lnTo>
                <a:lnTo>
                  <a:pt x="11096" y="11826"/>
                </a:lnTo>
                <a:lnTo>
                  <a:pt x="11096" y="11461"/>
                </a:lnTo>
                <a:lnTo>
                  <a:pt x="11242" y="11437"/>
                </a:lnTo>
                <a:lnTo>
                  <a:pt x="11364" y="11364"/>
                </a:lnTo>
                <a:lnTo>
                  <a:pt x="11632" y="11218"/>
                </a:lnTo>
                <a:lnTo>
                  <a:pt x="11924" y="11047"/>
                </a:lnTo>
                <a:close/>
                <a:moveTo>
                  <a:pt x="11924" y="11753"/>
                </a:moveTo>
                <a:lnTo>
                  <a:pt x="11924" y="12191"/>
                </a:lnTo>
                <a:lnTo>
                  <a:pt x="11705" y="12288"/>
                </a:lnTo>
                <a:lnTo>
                  <a:pt x="11534" y="12386"/>
                </a:lnTo>
                <a:lnTo>
                  <a:pt x="11315" y="12483"/>
                </a:lnTo>
                <a:lnTo>
                  <a:pt x="11096" y="12605"/>
                </a:lnTo>
                <a:lnTo>
                  <a:pt x="11096" y="12215"/>
                </a:lnTo>
                <a:lnTo>
                  <a:pt x="11267" y="12142"/>
                </a:lnTo>
                <a:lnTo>
                  <a:pt x="11413" y="12045"/>
                </a:lnTo>
                <a:lnTo>
                  <a:pt x="11680" y="11875"/>
                </a:lnTo>
                <a:lnTo>
                  <a:pt x="11924" y="11753"/>
                </a:lnTo>
                <a:close/>
                <a:moveTo>
                  <a:pt x="11924" y="12580"/>
                </a:moveTo>
                <a:lnTo>
                  <a:pt x="11924" y="12848"/>
                </a:lnTo>
                <a:lnTo>
                  <a:pt x="11705" y="13043"/>
                </a:lnTo>
                <a:lnTo>
                  <a:pt x="11388" y="13262"/>
                </a:lnTo>
                <a:lnTo>
                  <a:pt x="11096" y="13481"/>
                </a:lnTo>
                <a:lnTo>
                  <a:pt x="11096" y="12872"/>
                </a:lnTo>
                <a:lnTo>
                  <a:pt x="11242" y="12848"/>
                </a:lnTo>
                <a:lnTo>
                  <a:pt x="11364" y="12824"/>
                </a:lnTo>
                <a:lnTo>
                  <a:pt x="11632" y="12702"/>
                </a:lnTo>
                <a:lnTo>
                  <a:pt x="11924" y="12580"/>
                </a:lnTo>
                <a:close/>
                <a:moveTo>
                  <a:pt x="11948" y="13237"/>
                </a:moveTo>
                <a:lnTo>
                  <a:pt x="11948" y="13821"/>
                </a:lnTo>
                <a:lnTo>
                  <a:pt x="11753" y="13919"/>
                </a:lnTo>
                <a:lnTo>
                  <a:pt x="11559" y="14065"/>
                </a:lnTo>
                <a:lnTo>
                  <a:pt x="11340" y="14211"/>
                </a:lnTo>
                <a:lnTo>
                  <a:pt x="11121" y="14357"/>
                </a:lnTo>
                <a:lnTo>
                  <a:pt x="11121" y="13602"/>
                </a:lnTo>
                <a:lnTo>
                  <a:pt x="11291" y="13529"/>
                </a:lnTo>
                <a:lnTo>
                  <a:pt x="11486" y="13481"/>
                </a:lnTo>
                <a:lnTo>
                  <a:pt x="11656" y="13383"/>
                </a:lnTo>
                <a:lnTo>
                  <a:pt x="11826" y="13310"/>
                </a:lnTo>
                <a:lnTo>
                  <a:pt x="11948" y="13237"/>
                </a:lnTo>
                <a:close/>
                <a:moveTo>
                  <a:pt x="11948" y="14211"/>
                </a:moveTo>
                <a:lnTo>
                  <a:pt x="11948" y="14357"/>
                </a:lnTo>
                <a:lnTo>
                  <a:pt x="11778" y="14454"/>
                </a:lnTo>
                <a:lnTo>
                  <a:pt x="11607" y="14551"/>
                </a:lnTo>
                <a:lnTo>
                  <a:pt x="11364" y="14722"/>
                </a:lnTo>
                <a:lnTo>
                  <a:pt x="11121" y="14916"/>
                </a:lnTo>
                <a:lnTo>
                  <a:pt x="11121" y="14649"/>
                </a:lnTo>
                <a:lnTo>
                  <a:pt x="11242" y="14600"/>
                </a:lnTo>
                <a:lnTo>
                  <a:pt x="11388" y="14551"/>
                </a:lnTo>
                <a:lnTo>
                  <a:pt x="11632" y="14405"/>
                </a:lnTo>
                <a:lnTo>
                  <a:pt x="11948" y="14211"/>
                </a:lnTo>
                <a:close/>
                <a:moveTo>
                  <a:pt x="11972" y="14722"/>
                </a:moveTo>
                <a:lnTo>
                  <a:pt x="11997" y="15379"/>
                </a:lnTo>
                <a:lnTo>
                  <a:pt x="11753" y="15500"/>
                </a:lnTo>
                <a:lnTo>
                  <a:pt x="11534" y="15622"/>
                </a:lnTo>
                <a:lnTo>
                  <a:pt x="11315" y="15768"/>
                </a:lnTo>
                <a:lnTo>
                  <a:pt x="11121" y="15938"/>
                </a:lnTo>
                <a:lnTo>
                  <a:pt x="11121" y="15257"/>
                </a:lnTo>
                <a:lnTo>
                  <a:pt x="11413" y="15062"/>
                </a:lnTo>
                <a:lnTo>
                  <a:pt x="11680" y="14868"/>
                </a:lnTo>
                <a:lnTo>
                  <a:pt x="11972" y="14722"/>
                </a:lnTo>
                <a:close/>
                <a:moveTo>
                  <a:pt x="11997" y="15792"/>
                </a:moveTo>
                <a:lnTo>
                  <a:pt x="11997" y="16060"/>
                </a:lnTo>
                <a:lnTo>
                  <a:pt x="11510" y="16376"/>
                </a:lnTo>
                <a:lnTo>
                  <a:pt x="11315" y="16498"/>
                </a:lnTo>
                <a:lnTo>
                  <a:pt x="11121" y="16644"/>
                </a:lnTo>
                <a:lnTo>
                  <a:pt x="11121" y="16206"/>
                </a:lnTo>
                <a:lnTo>
                  <a:pt x="11413" y="16109"/>
                </a:lnTo>
                <a:lnTo>
                  <a:pt x="11680" y="15963"/>
                </a:lnTo>
                <a:lnTo>
                  <a:pt x="11997" y="15792"/>
                </a:lnTo>
                <a:close/>
                <a:moveTo>
                  <a:pt x="8736" y="3042"/>
                </a:moveTo>
                <a:lnTo>
                  <a:pt x="9782" y="3115"/>
                </a:lnTo>
                <a:lnTo>
                  <a:pt x="10804" y="3115"/>
                </a:lnTo>
                <a:lnTo>
                  <a:pt x="10707" y="4818"/>
                </a:lnTo>
                <a:lnTo>
                  <a:pt x="10634" y="6522"/>
                </a:lnTo>
                <a:lnTo>
                  <a:pt x="10610" y="8225"/>
                </a:lnTo>
                <a:lnTo>
                  <a:pt x="10610" y="9928"/>
                </a:lnTo>
                <a:lnTo>
                  <a:pt x="10658" y="13335"/>
                </a:lnTo>
                <a:lnTo>
                  <a:pt x="10658" y="15038"/>
                </a:lnTo>
                <a:lnTo>
                  <a:pt x="10683" y="16741"/>
                </a:lnTo>
                <a:lnTo>
                  <a:pt x="10245" y="16741"/>
                </a:lnTo>
                <a:lnTo>
                  <a:pt x="9831" y="16717"/>
                </a:lnTo>
                <a:lnTo>
                  <a:pt x="9393" y="16717"/>
                </a:lnTo>
                <a:lnTo>
                  <a:pt x="8979" y="16693"/>
                </a:lnTo>
                <a:lnTo>
                  <a:pt x="7714" y="16717"/>
                </a:lnTo>
                <a:lnTo>
                  <a:pt x="6424" y="16717"/>
                </a:lnTo>
                <a:lnTo>
                  <a:pt x="5232" y="16668"/>
                </a:lnTo>
                <a:lnTo>
                  <a:pt x="4016" y="16644"/>
                </a:lnTo>
                <a:lnTo>
                  <a:pt x="2434" y="16644"/>
                </a:lnTo>
                <a:lnTo>
                  <a:pt x="1899" y="16668"/>
                </a:lnTo>
                <a:lnTo>
                  <a:pt x="1923" y="16620"/>
                </a:lnTo>
                <a:lnTo>
                  <a:pt x="1923" y="16644"/>
                </a:lnTo>
                <a:lnTo>
                  <a:pt x="1947" y="16620"/>
                </a:lnTo>
                <a:lnTo>
                  <a:pt x="1923" y="16571"/>
                </a:lnTo>
                <a:lnTo>
                  <a:pt x="1899" y="16376"/>
                </a:lnTo>
                <a:lnTo>
                  <a:pt x="1899" y="16060"/>
                </a:lnTo>
                <a:lnTo>
                  <a:pt x="1923" y="15744"/>
                </a:lnTo>
                <a:lnTo>
                  <a:pt x="1996" y="14040"/>
                </a:lnTo>
                <a:lnTo>
                  <a:pt x="2020" y="12751"/>
                </a:lnTo>
                <a:lnTo>
                  <a:pt x="2045" y="11485"/>
                </a:lnTo>
                <a:lnTo>
                  <a:pt x="2045" y="8955"/>
                </a:lnTo>
                <a:lnTo>
                  <a:pt x="2045" y="5646"/>
                </a:lnTo>
                <a:lnTo>
                  <a:pt x="1996" y="3918"/>
                </a:lnTo>
                <a:lnTo>
                  <a:pt x="1972" y="3334"/>
                </a:lnTo>
                <a:lnTo>
                  <a:pt x="1947" y="3066"/>
                </a:lnTo>
                <a:lnTo>
                  <a:pt x="2458" y="3139"/>
                </a:lnTo>
                <a:lnTo>
                  <a:pt x="2994" y="3188"/>
                </a:lnTo>
                <a:lnTo>
                  <a:pt x="3505" y="3212"/>
                </a:lnTo>
                <a:lnTo>
                  <a:pt x="4040" y="3212"/>
                </a:lnTo>
                <a:lnTo>
                  <a:pt x="5110" y="3164"/>
                </a:lnTo>
                <a:lnTo>
                  <a:pt x="6157" y="3115"/>
                </a:lnTo>
                <a:lnTo>
                  <a:pt x="7446" y="3066"/>
                </a:lnTo>
                <a:lnTo>
                  <a:pt x="8103" y="3042"/>
                </a:lnTo>
                <a:close/>
                <a:moveTo>
                  <a:pt x="6595" y="18177"/>
                </a:moveTo>
                <a:lnTo>
                  <a:pt x="6716" y="18225"/>
                </a:lnTo>
                <a:lnTo>
                  <a:pt x="6814" y="18323"/>
                </a:lnTo>
                <a:lnTo>
                  <a:pt x="6887" y="18493"/>
                </a:lnTo>
                <a:lnTo>
                  <a:pt x="6911" y="18590"/>
                </a:lnTo>
                <a:lnTo>
                  <a:pt x="6935" y="18712"/>
                </a:lnTo>
                <a:lnTo>
                  <a:pt x="6935" y="18834"/>
                </a:lnTo>
                <a:lnTo>
                  <a:pt x="6911" y="18955"/>
                </a:lnTo>
                <a:lnTo>
                  <a:pt x="6887" y="19053"/>
                </a:lnTo>
                <a:lnTo>
                  <a:pt x="6838" y="19174"/>
                </a:lnTo>
                <a:lnTo>
                  <a:pt x="6765" y="19272"/>
                </a:lnTo>
                <a:lnTo>
                  <a:pt x="6692" y="19345"/>
                </a:lnTo>
                <a:lnTo>
                  <a:pt x="6570" y="19418"/>
                </a:lnTo>
                <a:lnTo>
                  <a:pt x="6424" y="19442"/>
                </a:lnTo>
                <a:lnTo>
                  <a:pt x="6278" y="19442"/>
                </a:lnTo>
                <a:lnTo>
                  <a:pt x="6132" y="19393"/>
                </a:lnTo>
                <a:lnTo>
                  <a:pt x="6011" y="19345"/>
                </a:lnTo>
                <a:lnTo>
                  <a:pt x="5913" y="19247"/>
                </a:lnTo>
                <a:lnTo>
                  <a:pt x="5816" y="19126"/>
                </a:lnTo>
                <a:lnTo>
                  <a:pt x="5792" y="19004"/>
                </a:lnTo>
                <a:lnTo>
                  <a:pt x="5792" y="18858"/>
                </a:lnTo>
                <a:lnTo>
                  <a:pt x="5816" y="18688"/>
                </a:lnTo>
                <a:lnTo>
                  <a:pt x="5865" y="18566"/>
                </a:lnTo>
                <a:lnTo>
                  <a:pt x="5938" y="18420"/>
                </a:lnTo>
                <a:lnTo>
                  <a:pt x="6011" y="18323"/>
                </a:lnTo>
                <a:lnTo>
                  <a:pt x="6108" y="18250"/>
                </a:lnTo>
                <a:lnTo>
                  <a:pt x="6157" y="18274"/>
                </a:lnTo>
                <a:lnTo>
                  <a:pt x="6230" y="18250"/>
                </a:lnTo>
                <a:lnTo>
                  <a:pt x="6351" y="18225"/>
                </a:lnTo>
                <a:lnTo>
                  <a:pt x="6376" y="18225"/>
                </a:lnTo>
                <a:lnTo>
                  <a:pt x="6424" y="18201"/>
                </a:lnTo>
                <a:lnTo>
                  <a:pt x="6473" y="18177"/>
                </a:lnTo>
                <a:close/>
                <a:moveTo>
                  <a:pt x="6497" y="17690"/>
                </a:moveTo>
                <a:lnTo>
                  <a:pt x="6303" y="17714"/>
                </a:lnTo>
                <a:lnTo>
                  <a:pt x="6205" y="17763"/>
                </a:lnTo>
                <a:lnTo>
                  <a:pt x="6132" y="17812"/>
                </a:lnTo>
                <a:lnTo>
                  <a:pt x="6011" y="17836"/>
                </a:lnTo>
                <a:lnTo>
                  <a:pt x="5913" y="17860"/>
                </a:lnTo>
                <a:lnTo>
                  <a:pt x="5816" y="17933"/>
                </a:lnTo>
                <a:lnTo>
                  <a:pt x="5719" y="17982"/>
                </a:lnTo>
                <a:lnTo>
                  <a:pt x="5621" y="18079"/>
                </a:lnTo>
                <a:lnTo>
                  <a:pt x="5548" y="18177"/>
                </a:lnTo>
                <a:lnTo>
                  <a:pt x="5475" y="18274"/>
                </a:lnTo>
                <a:lnTo>
                  <a:pt x="5427" y="18396"/>
                </a:lnTo>
                <a:lnTo>
                  <a:pt x="5354" y="18639"/>
                </a:lnTo>
                <a:lnTo>
                  <a:pt x="5329" y="18882"/>
                </a:lnTo>
                <a:lnTo>
                  <a:pt x="5329" y="19028"/>
                </a:lnTo>
                <a:lnTo>
                  <a:pt x="5354" y="19150"/>
                </a:lnTo>
                <a:lnTo>
                  <a:pt x="5378" y="19272"/>
                </a:lnTo>
                <a:lnTo>
                  <a:pt x="5427" y="19393"/>
                </a:lnTo>
                <a:lnTo>
                  <a:pt x="5500" y="19491"/>
                </a:lnTo>
                <a:lnTo>
                  <a:pt x="5573" y="19588"/>
                </a:lnTo>
                <a:lnTo>
                  <a:pt x="5670" y="19661"/>
                </a:lnTo>
                <a:lnTo>
                  <a:pt x="5767" y="19734"/>
                </a:lnTo>
                <a:lnTo>
                  <a:pt x="5889" y="19807"/>
                </a:lnTo>
                <a:lnTo>
                  <a:pt x="5986" y="19856"/>
                </a:lnTo>
                <a:lnTo>
                  <a:pt x="6108" y="19880"/>
                </a:lnTo>
                <a:lnTo>
                  <a:pt x="6254" y="19904"/>
                </a:lnTo>
                <a:lnTo>
                  <a:pt x="6376" y="19904"/>
                </a:lnTo>
                <a:lnTo>
                  <a:pt x="6497" y="19880"/>
                </a:lnTo>
                <a:lnTo>
                  <a:pt x="6619" y="19856"/>
                </a:lnTo>
                <a:lnTo>
                  <a:pt x="6765" y="19807"/>
                </a:lnTo>
                <a:lnTo>
                  <a:pt x="6935" y="19710"/>
                </a:lnTo>
                <a:lnTo>
                  <a:pt x="7081" y="19564"/>
                </a:lnTo>
                <a:lnTo>
                  <a:pt x="7203" y="19393"/>
                </a:lnTo>
                <a:lnTo>
                  <a:pt x="7276" y="19199"/>
                </a:lnTo>
                <a:lnTo>
                  <a:pt x="7325" y="19004"/>
                </a:lnTo>
                <a:lnTo>
                  <a:pt x="7349" y="18785"/>
                </a:lnTo>
                <a:lnTo>
                  <a:pt x="7349" y="18566"/>
                </a:lnTo>
                <a:lnTo>
                  <a:pt x="7300" y="18371"/>
                </a:lnTo>
                <a:lnTo>
                  <a:pt x="7252" y="18201"/>
                </a:lnTo>
                <a:lnTo>
                  <a:pt x="7154" y="18031"/>
                </a:lnTo>
                <a:lnTo>
                  <a:pt x="7008" y="17885"/>
                </a:lnTo>
                <a:lnTo>
                  <a:pt x="6862" y="17763"/>
                </a:lnTo>
                <a:lnTo>
                  <a:pt x="6692" y="17714"/>
                </a:lnTo>
                <a:lnTo>
                  <a:pt x="6497" y="17690"/>
                </a:lnTo>
                <a:close/>
                <a:moveTo>
                  <a:pt x="2531" y="463"/>
                </a:moveTo>
                <a:lnTo>
                  <a:pt x="3018" y="487"/>
                </a:lnTo>
                <a:lnTo>
                  <a:pt x="3943" y="536"/>
                </a:lnTo>
                <a:lnTo>
                  <a:pt x="4867" y="560"/>
                </a:lnTo>
                <a:lnTo>
                  <a:pt x="7860" y="585"/>
                </a:lnTo>
                <a:lnTo>
                  <a:pt x="9588" y="560"/>
                </a:lnTo>
                <a:lnTo>
                  <a:pt x="9344" y="755"/>
                </a:lnTo>
                <a:lnTo>
                  <a:pt x="9223" y="852"/>
                </a:lnTo>
                <a:lnTo>
                  <a:pt x="9150" y="974"/>
                </a:lnTo>
                <a:lnTo>
                  <a:pt x="9150" y="998"/>
                </a:lnTo>
                <a:lnTo>
                  <a:pt x="9150" y="1023"/>
                </a:lnTo>
                <a:lnTo>
                  <a:pt x="9174" y="1047"/>
                </a:lnTo>
                <a:lnTo>
                  <a:pt x="9223" y="1047"/>
                </a:lnTo>
                <a:lnTo>
                  <a:pt x="9393" y="998"/>
                </a:lnTo>
                <a:lnTo>
                  <a:pt x="9563" y="901"/>
                </a:lnTo>
                <a:lnTo>
                  <a:pt x="9855" y="682"/>
                </a:lnTo>
                <a:lnTo>
                  <a:pt x="10099" y="560"/>
                </a:lnTo>
                <a:lnTo>
                  <a:pt x="10512" y="585"/>
                </a:lnTo>
                <a:lnTo>
                  <a:pt x="10902" y="609"/>
                </a:lnTo>
                <a:lnTo>
                  <a:pt x="10707" y="682"/>
                </a:lnTo>
                <a:lnTo>
                  <a:pt x="10512" y="804"/>
                </a:lnTo>
                <a:lnTo>
                  <a:pt x="10172" y="998"/>
                </a:lnTo>
                <a:lnTo>
                  <a:pt x="9880" y="1168"/>
                </a:lnTo>
                <a:lnTo>
                  <a:pt x="9588" y="1339"/>
                </a:lnTo>
                <a:lnTo>
                  <a:pt x="9344" y="1558"/>
                </a:lnTo>
                <a:lnTo>
                  <a:pt x="9223" y="1679"/>
                </a:lnTo>
                <a:lnTo>
                  <a:pt x="9101" y="1801"/>
                </a:lnTo>
                <a:lnTo>
                  <a:pt x="9101" y="1825"/>
                </a:lnTo>
                <a:lnTo>
                  <a:pt x="9125" y="1850"/>
                </a:lnTo>
                <a:lnTo>
                  <a:pt x="9125" y="1874"/>
                </a:lnTo>
                <a:lnTo>
                  <a:pt x="9150" y="1874"/>
                </a:lnTo>
                <a:lnTo>
                  <a:pt x="9466" y="1777"/>
                </a:lnTo>
                <a:lnTo>
                  <a:pt x="9782" y="1631"/>
                </a:lnTo>
                <a:lnTo>
                  <a:pt x="10366" y="1314"/>
                </a:lnTo>
                <a:lnTo>
                  <a:pt x="10610" y="1217"/>
                </a:lnTo>
                <a:lnTo>
                  <a:pt x="10877" y="1096"/>
                </a:lnTo>
                <a:lnTo>
                  <a:pt x="11121" y="950"/>
                </a:lnTo>
                <a:lnTo>
                  <a:pt x="11242" y="877"/>
                </a:lnTo>
                <a:lnTo>
                  <a:pt x="11315" y="804"/>
                </a:lnTo>
                <a:lnTo>
                  <a:pt x="11340" y="731"/>
                </a:lnTo>
                <a:lnTo>
                  <a:pt x="11486" y="804"/>
                </a:lnTo>
                <a:lnTo>
                  <a:pt x="11607" y="925"/>
                </a:lnTo>
                <a:lnTo>
                  <a:pt x="11729" y="1047"/>
                </a:lnTo>
                <a:lnTo>
                  <a:pt x="11802" y="1193"/>
                </a:lnTo>
                <a:lnTo>
                  <a:pt x="11486" y="1387"/>
                </a:lnTo>
                <a:lnTo>
                  <a:pt x="11169" y="1558"/>
                </a:lnTo>
                <a:lnTo>
                  <a:pt x="10853" y="1704"/>
                </a:lnTo>
                <a:lnTo>
                  <a:pt x="10488" y="1850"/>
                </a:lnTo>
                <a:lnTo>
                  <a:pt x="10220" y="1971"/>
                </a:lnTo>
                <a:lnTo>
                  <a:pt x="9928" y="2093"/>
                </a:lnTo>
                <a:lnTo>
                  <a:pt x="9807" y="2190"/>
                </a:lnTo>
                <a:lnTo>
                  <a:pt x="9709" y="2288"/>
                </a:lnTo>
                <a:lnTo>
                  <a:pt x="9612" y="2385"/>
                </a:lnTo>
                <a:lnTo>
                  <a:pt x="9515" y="2507"/>
                </a:lnTo>
                <a:lnTo>
                  <a:pt x="9515" y="2580"/>
                </a:lnTo>
                <a:lnTo>
                  <a:pt x="9539" y="2628"/>
                </a:lnTo>
                <a:lnTo>
                  <a:pt x="8931" y="2580"/>
                </a:lnTo>
                <a:lnTo>
                  <a:pt x="7641" y="2580"/>
                </a:lnTo>
                <a:lnTo>
                  <a:pt x="6327" y="2653"/>
                </a:lnTo>
                <a:lnTo>
                  <a:pt x="5135" y="2701"/>
                </a:lnTo>
                <a:lnTo>
                  <a:pt x="3967" y="2726"/>
                </a:lnTo>
                <a:lnTo>
                  <a:pt x="3359" y="2726"/>
                </a:lnTo>
                <a:lnTo>
                  <a:pt x="2775" y="2701"/>
                </a:lnTo>
                <a:lnTo>
                  <a:pt x="2166" y="2653"/>
                </a:lnTo>
                <a:lnTo>
                  <a:pt x="1582" y="2604"/>
                </a:lnTo>
                <a:lnTo>
                  <a:pt x="1509" y="2604"/>
                </a:lnTo>
                <a:lnTo>
                  <a:pt x="1436" y="2628"/>
                </a:lnTo>
                <a:lnTo>
                  <a:pt x="1412" y="2701"/>
                </a:lnTo>
                <a:lnTo>
                  <a:pt x="1388" y="2774"/>
                </a:lnTo>
                <a:lnTo>
                  <a:pt x="1388" y="2847"/>
                </a:lnTo>
                <a:lnTo>
                  <a:pt x="1412" y="2896"/>
                </a:lnTo>
                <a:lnTo>
                  <a:pt x="1461" y="2969"/>
                </a:lnTo>
                <a:lnTo>
                  <a:pt x="1534" y="2993"/>
                </a:lnTo>
                <a:lnTo>
                  <a:pt x="1558" y="3212"/>
                </a:lnTo>
                <a:lnTo>
                  <a:pt x="1558" y="3553"/>
                </a:lnTo>
                <a:lnTo>
                  <a:pt x="1534" y="4453"/>
                </a:lnTo>
                <a:lnTo>
                  <a:pt x="1509" y="5402"/>
                </a:lnTo>
                <a:lnTo>
                  <a:pt x="1485" y="6108"/>
                </a:lnTo>
                <a:lnTo>
                  <a:pt x="1461" y="6668"/>
                </a:lnTo>
                <a:lnTo>
                  <a:pt x="1461" y="7227"/>
                </a:lnTo>
                <a:lnTo>
                  <a:pt x="1485" y="8371"/>
                </a:lnTo>
                <a:lnTo>
                  <a:pt x="1509" y="9490"/>
                </a:lnTo>
                <a:lnTo>
                  <a:pt x="1534" y="10634"/>
                </a:lnTo>
                <a:lnTo>
                  <a:pt x="1485" y="13043"/>
                </a:lnTo>
                <a:lnTo>
                  <a:pt x="1461" y="14235"/>
                </a:lnTo>
                <a:lnTo>
                  <a:pt x="1412" y="15427"/>
                </a:lnTo>
                <a:lnTo>
                  <a:pt x="1363" y="16084"/>
                </a:lnTo>
                <a:lnTo>
                  <a:pt x="1339" y="16255"/>
                </a:lnTo>
                <a:lnTo>
                  <a:pt x="1363" y="16425"/>
                </a:lnTo>
                <a:lnTo>
                  <a:pt x="1388" y="16571"/>
                </a:lnTo>
                <a:lnTo>
                  <a:pt x="1436" y="16693"/>
                </a:lnTo>
                <a:lnTo>
                  <a:pt x="1509" y="16766"/>
                </a:lnTo>
                <a:lnTo>
                  <a:pt x="1461" y="16863"/>
                </a:lnTo>
                <a:lnTo>
                  <a:pt x="1436" y="16960"/>
                </a:lnTo>
                <a:lnTo>
                  <a:pt x="1485" y="17058"/>
                </a:lnTo>
                <a:lnTo>
                  <a:pt x="1534" y="17082"/>
                </a:lnTo>
                <a:lnTo>
                  <a:pt x="1582" y="17106"/>
                </a:lnTo>
                <a:lnTo>
                  <a:pt x="1874" y="17131"/>
                </a:lnTo>
                <a:lnTo>
                  <a:pt x="2191" y="17155"/>
                </a:lnTo>
                <a:lnTo>
                  <a:pt x="2799" y="17179"/>
                </a:lnTo>
                <a:lnTo>
                  <a:pt x="4016" y="17131"/>
                </a:lnTo>
                <a:lnTo>
                  <a:pt x="5329" y="17155"/>
                </a:lnTo>
                <a:lnTo>
                  <a:pt x="6619" y="17204"/>
                </a:lnTo>
                <a:lnTo>
                  <a:pt x="7252" y="17228"/>
                </a:lnTo>
                <a:lnTo>
                  <a:pt x="7884" y="17228"/>
                </a:lnTo>
                <a:lnTo>
                  <a:pt x="9150" y="17179"/>
                </a:lnTo>
                <a:lnTo>
                  <a:pt x="9661" y="17179"/>
                </a:lnTo>
                <a:lnTo>
                  <a:pt x="10172" y="17204"/>
                </a:lnTo>
                <a:lnTo>
                  <a:pt x="10683" y="17204"/>
                </a:lnTo>
                <a:lnTo>
                  <a:pt x="10926" y="17179"/>
                </a:lnTo>
                <a:lnTo>
                  <a:pt x="11194" y="17155"/>
                </a:lnTo>
                <a:lnTo>
                  <a:pt x="11242" y="17131"/>
                </a:lnTo>
                <a:lnTo>
                  <a:pt x="11291" y="17082"/>
                </a:lnTo>
                <a:lnTo>
                  <a:pt x="11340" y="17033"/>
                </a:lnTo>
                <a:lnTo>
                  <a:pt x="11364" y="16985"/>
                </a:lnTo>
                <a:lnTo>
                  <a:pt x="11364" y="16887"/>
                </a:lnTo>
                <a:lnTo>
                  <a:pt x="11315" y="16766"/>
                </a:lnTo>
                <a:lnTo>
                  <a:pt x="11632" y="16620"/>
                </a:lnTo>
                <a:lnTo>
                  <a:pt x="11997" y="16449"/>
                </a:lnTo>
                <a:lnTo>
                  <a:pt x="11997" y="16960"/>
                </a:lnTo>
                <a:lnTo>
                  <a:pt x="11997" y="17058"/>
                </a:lnTo>
                <a:lnTo>
                  <a:pt x="11826" y="17106"/>
                </a:lnTo>
                <a:lnTo>
                  <a:pt x="11656" y="17155"/>
                </a:lnTo>
                <a:lnTo>
                  <a:pt x="11315" y="17301"/>
                </a:lnTo>
                <a:lnTo>
                  <a:pt x="11121" y="17398"/>
                </a:lnTo>
                <a:lnTo>
                  <a:pt x="10926" y="17495"/>
                </a:lnTo>
                <a:lnTo>
                  <a:pt x="10731" y="17617"/>
                </a:lnTo>
                <a:lnTo>
                  <a:pt x="10585" y="17763"/>
                </a:lnTo>
                <a:lnTo>
                  <a:pt x="10585" y="17787"/>
                </a:lnTo>
                <a:lnTo>
                  <a:pt x="10610" y="17812"/>
                </a:lnTo>
                <a:lnTo>
                  <a:pt x="10683" y="17836"/>
                </a:lnTo>
                <a:lnTo>
                  <a:pt x="10780" y="17836"/>
                </a:lnTo>
                <a:lnTo>
                  <a:pt x="10950" y="17787"/>
                </a:lnTo>
                <a:lnTo>
                  <a:pt x="11267" y="17666"/>
                </a:lnTo>
                <a:lnTo>
                  <a:pt x="11632" y="17520"/>
                </a:lnTo>
                <a:lnTo>
                  <a:pt x="11997" y="17422"/>
                </a:lnTo>
                <a:lnTo>
                  <a:pt x="11997" y="17739"/>
                </a:lnTo>
                <a:lnTo>
                  <a:pt x="11875" y="17763"/>
                </a:lnTo>
                <a:lnTo>
                  <a:pt x="11778" y="17836"/>
                </a:lnTo>
                <a:lnTo>
                  <a:pt x="11559" y="17958"/>
                </a:lnTo>
                <a:lnTo>
                  <a:pt x="11340" y="18055"/>
                </a:lnTo>
                <a:lnTo>
                  <a:pt x="11145" y="18201"/>
                </a:lnTo>
                <a:lnTo>
                  <a:pt x="10926" y="18323"/>
                </a:lnTo>
                <a:lnTo>
                  <a:pt x="10731" y="18420"/>
                </a:lnTo>
                <a:lnTo>
                  <a:pt x="10707" y="18444"/>
                </a:lnTo>
                <a:lnTo>
                  <a:pt x="10707" y="18493"/>
                </a:lnTo>
                <a:lnTo>
                  <a:pt x="10731" y="18517"/>
                </a:lnTo>
                <a:lnTo>
                  <a:pt x="10975" y="18517"/>
                </a:lnTo>
                <a:lnTo>
                  <a:pt x="11194" y="18493"/>
                </a:lnTo>
                <a:lnTo>
                  <a:pt x="11413" y="18444"/>
                </a:lnTo>
                <a:lnTo>
                  <a:pt x="11632" y="18371"/>
                </a:lnTo>
                <a:lnTo>
                  <a:pt x="11802" y="18298"/>
                </a:lnTo>
                <a:lnTo>
                  <a:pt x="11997" y="18225"/>
                </a:lnTo>
                <a:lnTo>
                  <a:pt x="11997" y="18590"/>
                </a:lnTo>
                <a:lnTo>
                  <a:pt x="11778" y="18663"/>
                </a:lnTo>
                <a:lnTo>
                  <a:pt x="11534" y="18736"/>
                </a:lnTo>
                <a:lnTo>
                  <a:pt x="10999" y="18907"/>
                </a:lnTo>
                <a:lnTo>
                  <a:pt x="10731" y="19004"/>
                </a:lnTo>
                <a:lnTo>
                  <a:pt x="10488" y="19150"/>
                </a:lnTo>
                <a:lnTo>
                  <a:pt x="10464" y="19174"/>
                </a:lnTo>
                <a:lnTo>
                  <a:pt x="10464" y="19199"/>
                </a:lnTo>
                <a:lnTo>
                  <a:pt x="10464" y="19247"/>
                </a:lnTo>
                <a:lnTo>
                  <a:pt x="10488" y="19247"/>
                </a:lnTo>
                <a:lnTo>
                  <a:pt x="10634" y="19272"/>
                </a:lnTo>
                <a:lnTo>
                  <a:pt x="10756" y="19272"/>
                </a:lnTo>
                <a:lnTo>
                  <a:pt x="11023" y="19247"/>
                </a:lnTo>
                <a:lnTo>
                  <a:pt x="11267" y="19199"/>
                </a:lnTo>
                <a:lnTo>
                  <a:pt x="11510" y="19126"/>
                </a:lnTo>
                <a:lnTo>
                  <a:pt x="11753" y="19077"/>
                </a:lnTo>
                <a:lnTo>
                  <a:pt x="12021" y="19028"/>
                </a:lnTo>
                <a:lnTo>
                  <a:pt x="12021" y="19223"/>
                </a:lnTo>
                <a:lnTo>
                  <a:pt x="11364" y="19515"/>
                </a:lnTo>
                <a:lnTo>
                  <a:pt x="11048" y="19685"/>
                </a:lnTo>
                <a:lnTo>
                  <a:pt x="10902" y="19783"/>
                </a:lnTo>
                <a:lnTo>
                  <a:pt x="10780" y="19904"/>
                </a:lnTo>
                <a:lnTo>
                  <a:pt x="10756" y="19929"/>
                </a:lnTo>
                <a:lnTo>
                  <a:pt x="10756" y="19953"/>
                </a:lnTo>
                <a:lnTo>
                  <a:pt x="10780" y="19977"/>
                </a:lnTo>
                <a:lnTo>
                  <a:pt x="10804" y="19977"/>
                </a:lnTo>
                <a:lnTo>
                  <a:pt x="11121" y="19953"/>
                </a:lnTo>
                <a:lnTo>
                  <a:pt x="11413" y="19880"/>
                </a:lnTo>
                <a:lnTo>
                  <a:pt x="11729" y="19758"/>
                </a:lnTo>
                <a:lnTo>
                  <a:pt x="12021" y="19637"/>
                </a:lnTo>
                <a:lnTo>
                  <a:pt x="12021" y="19856"/>
                </a:lnTo>
                <a:lnTo>
                  <a:pt x="11972" y="19977"/>
                </a:lnTo>
                <a:lnTo>
                  <a:pt x="11899" y="20099"/>
                </a:lnTo>
                <a:lnTo>
                  <a:pt x="11753" y="20099"/>
                </a:lnTo>
                <a:lnTo>
                  <a:pt x="11607" y="20123"/>
                </a:lnTo>
                <a:lnTo>
                  <a:pt x="11315" y="20221"/>
                </a:lnTo>
                <a:lnTo>
                  <a:pt x="10926" y="20342"/>
                </a:lnTo>
                <a:lnTo>
                  <a:pt x="10731" y="20415"/>
                </a:lnTo>
                <a:lnTo>
                  <a:pt x="10537" y="20537"/>
                </a:lnTo>
                <a:lnTo>
                  <a:pt x="10512" y="20561"/>
                </a:lnTo>
                <a:lnTo>
                  <a:pt x="9928" y="20537"/>
                </a:lnTo>
                <a:lnTo>
                  <a:pt x="9344" y="20513"/>
                </a:lnTo>
                <a:lnTo>
                  <a:pt x="8541" y="20513"/>
                </a:lnTo>
                <a:lnTo>
                  <a:pt x="7738" y="20537"/>
                </a:lnTo>
                <a:lnTo>
                  <a:pt x="6084" y="20561"/>
                </a:lnTo>
                <a:lnTo>
                  <a:pt x="4429" y="20561"/>
                </a:lnTo>
                <a:lnTo>
                  <a:pt x="2848" y="20513"/>
                </a:lnTo>
                <a:lnTo>
                  <a:pt x="1753" y="20513"/>
                </a:lnTo>
                <a:lnTo>
                  <a:pt x="1631" y="20464"/>
                </a:lnTo>
                <a:lnTo>
                  <a:pt x="1339" y="20342"/>
                </a:lnTo>
                <a:lnTo>
                  <a:pt x="1193" y="20269"/>
                </a:lnTo>
                <a:lnTo>
                  <a:pt x="1023" y="20172"/>
                </a:lnTo>
                <a:lnTo>
                  <a:pt x="901" y="20050"/>
                </a:lnTo>
                <a:lnTo>
                  <a:pt x="779" y="19929"/>
                </a:lnTo>
                <a:lnTo>
                  <a:pt x="731" y="19807"/>
                </a:lnTo>
                <a:lnTo>
                  <a:pt x="682" y="19661"/>
                </a:lnTo>
                <a:lnTo>
                  <a:pt x="609" y="19393"/>
                </a:lnTo>
                <a:lnTo>
                  <a:pt x="585" y="19101"/>
                </a:lnTo>
                <a:lnTo>
                  <a:pt x="560" y="18834"/>
                </a:lnTo>
                <a:lnTo>
                  <a:pt x="536" y="17131"/>
                </a:lnTo>
                <a:lnTo>
                  <a:pt x="560" y="15427"/>
                </a:lnTo>
                <a:lnTo>
                  <a:pt x="536" y="13091"/>
                </a:lnTo>
                <a:lnTo>
                  <a:pt x="487" y="9247"/>
                </a:lnTo>
                <a:lnTo>
                  <a:pt x="463" y="5402"/>
                </a:lnTo>
                <a:lnTo>
                  <a:pt x="463" y="3967"/>
                </a:lnTo>
                <a:lnTo>
                  <a:pt x="487" y="3139"/>
                </a:lnTo>
                <a:lnTo>
                  <a:pt x="536" y="2653"/>
                </a:lnTo>
                <a:lnTo>
                  <a:pt x="585" y="2142"/>
                </a:lnTo>
                <a:lnTo>
                  <a:pt x="682" y="1655"/>
                </a:lnTo>
                <a:lnTo>
                  <a:pt x="828" y="1168"/>
                </a:lnTo>
                <a:lnTo>
                  <a:pt x="901" y="1023"/>
                </a:lnTo>
                <a:lnTo>
                  <a:pt x="1023" y="852"/>
                </a:lnTo>
                <a:lnTo>
                  <a:pt x="1217" y="731"/>
                </a:lnTo>
                <a:lnTo>
                  <a:pt x="1461" y="609"/>
                </a:lnTo>
                <a:lnTo>
                  <a:pt x="1753" y="536"/>
                </a:lnTo>
                <a:lnTo>
                  <a:pt x="2118" y="487"/>
                </a:lnTo>
                <a:lnTo>
                  <a:pt x="2531" y="463"/>
                </a:lnTo>
                <a:close/>
                <a:moveTo>
                  <a:pt x="2507" y="1"/>
                </a:moveTo>
                <a:lnTo>
                  <a:pt x="2045" y="25"/>
                </a:lnTo>
                <a:lnTo>
                  <a:pt x="1655" y="98"/>
                </a:lnTo>
                <a:lnTo>
                  <a:pt x="1315" y="171"/>
                </a:lnTo>
                <a:lnTo>
                  <a:pt x="1023" y="317"/>
                </a:lnTo>
                <a:lnTo>
                  <a:pt x="804" y="463"/>
                </a:lnTo>
                <a:lnTo>
                  <a:pt x="609" y="633"/>
                </a:lnTo>
                <a:lnTo>
                  <a:pt x="463" y="828"/>
                </a:lnTo>
                <a:lnTo>
                  <a:pt x="366" y="1023"/>
                </a:lnTo>
                <a:lnTo>
                  <a:pt x="293" y="1241"/>
                </a:lnTo>
                <a:lnTo>
                  <a:pt x="220" y="1436"/>
                </a:lnTo>
                <a:lnTo>
                  <a:pt x="195" y="1655"/>
                </a:lnTo>
                <a:lnTo>
                  <a:pt x="147" y="2020"/>
                </a:lnTo>
                <a:lnTo>
                  <a:pt x="122" y="2312"/>
                </a:lnTo>
                <a:lnTo>
                  <a:pt x="74" y="2823"/>
                </a:lnTo>
                <a:lnTo>
                  <a:pt x="25" y="3334"/>
                </a:lnTo>
                <a:lnTo>
                  <a:pt x="1" y="4356"/>
                </a:lnTo>
                <a:lnTo>
                  <a:pt x="25" y="5354"/>
                </a:lnTo>
                <a:lnTo>
                  <a:pt x="49" y="6376"/>
                </a:lnTo>
                <a:lnTo>
                  <a:pt x="49" y="7544"/>
                </a:lnTo>
                <a:lnTo>
                  <a:pt x="49" y="8736"/>
                </a:lnTo>
                <a:lnTo>
                  <a:pt x="1" y="11072"/>
                </a:lnTo>
                <a:lnTo>
                  <a:pt x="25" y="12264"/>
                </a:lnTo>
                <a:lnTo>
                  <a:pt x="49" y="13432"/>
                </a:lnTo>
                <a:lnTo>
                  <a:pt x="98" y="14624"/>
                </a:lnTo>
                <a:lnTo>
                  <a:pt x="98" y="15817"/>
                </a:lnTo>
                <a:lnTo>
                  <a:pt x="98" y="16693"/>
                </a:lnTo>
                <a:lnTo>
                  <a:pt x="98" y="17568"/>
                </a:lnTo>
                <a:lnTo>
                  <a:pt x="122" y="18444"/>
                </a:lnTo>
                <a:lnTo>
                  <a:pt x="171" y="19345"/>
                </a:lnTo>
                <a:lnTo>
                  <a:pt x="195" y="19612"/>
                </a:lnTo>
                <a:lnTo>
                  <a:pt x="244" y="19880"/>
                </a:lnTo>
                <a:lnTo>
                  <a:pt x="341" y="20123"/>
                </a:lnTo>
                <a:lnTo>
                  <a:pt x="463" y="20367"/>
                </a:lnTo>
                <a:lnTo>
                  <a:pt x="633" y="20561"/>
                </a:lnTo>
                <a:lnTo>
                  <a:pt x="804" y="20732"/>
                </a:lnTo>
                <a:lnTo>
                  <a:pt x="925" y="20805"/>
                </a:lnTo>
                <a:lnTo>
                  <a:pt x="1047" y="20853"/>
                </a:lnTo>
                <a:lnTo>
                  <a:pt x="1169" y="20902"/>
                </a:lnTo>
                <a:lnTo>
                  <a:pt x="1315" y="20926"/>
                </a:lnTo>
                <a:lnTo>
                  <a:pt x="2994" y="20951"/>
                </a:lnTo>
                <a:lnTo>
                  <a:pt x="4186" y="20975"/>
                </a:lnTo>
                <a:lnTo>
                  <a:pt x="4964" y="20999"/>
                </a:lnTo>
                <a:lnTo>
                  <a:pt x="5938" y="21024"/>
                </a:lnTo>
                <a:lnTo>
                  <a:pt x="6911" y="21024"/>
                </a:lnTo>
                <a:lnTo>
                  <a:pt x="8833" y="20999"/>
                </a:lnTo>
                <a:lnTo>
                  <a:pt x="9198" y="20999"/>
                </a:lnTo>
                <a:lnTo>
                  <a:pt x="9588" y="21024"/>
                </a:lnTo>
                <a:lnTo>
                  <a:pt x="10366" y="21072"/>
                </a:lnTo>
                <a:lnTo>
                  <a:pt x="10756" y="21072"/>
                </a:lnTo>
                <a:lnTo>
                  <a:pt x="11145" y="21048"/>
                </a:lnTo>
                <a:lnTo>
                  <a:pt x="11315" y="20999"/>
                </a:lnTo>
                <a:lnTo>
                  <a:pt x="11510" y="20951"/>
                </a:lnTo>
                <a:lnTo>
                  <a:pt x="11680" y="20902"/>
                </a:lnTo>
                <a:lnTo>
                  <a:pt x="11851" y="20805"/>
                </a:lnTo>
                <a:lnTo>
                  <a:pt x="12021" y="20683"/>
                </a:lnTo>
                <a:lnTo>
                  <a:pt x="12167" y="20513"/>
                </a:lnTo>
                <a:lnTo>
                  <a:pt x="12264" y="20318"/>
                </a:lnTo>
                <a:lnTo>
                  <a:pt x="12362" y="20075"/>
                </a:lnTo>
                <a:lnTo>
                  <a:pt x="12435" y="19807"/>
                </a:lnTo>
                <a:lnTo>
                  <a:pt x="12483" y="19515"/>
                </a:lnTo>
                <a:lnTo>
                  <a:pt x="12532" y="19223"/>
                </a:lnTo>
                <a:lnTo>
                  <a:pt x="12556" y="18907"/>
                </a:lnTo>
                <a:lnTo>
                  <a:pt x="12580" y="18298"/>
                </a:lnTo>
                <a:lnTo>
                  <a:pt x="12580" y="17739"/>
                </a:lnTo>
                <a:lnTo>
                  <a:pt x="12556" y="16960"/>
                </a:lnTo>
                <a:lnTo>
                  <a:pt x="12532" y="15573"/>
                </a:lnTo>
                <a:lnTo>
                  <a:pt x="12508" y="14186"/>
                </a:lnTo>
                <a:lnTo>
                  <a:pt x="12483" y="13286"/>
                </a:lnTo>
                <a:lnTo>
                  <a:pt x="12459" y="12118"/>
                </a:lnTo>
                <a:lnTo>
                  <a:pt x="12459" y="9441"/>
                </a:lnTo>
                <a:lnTo>
                  <a:pt x="12459" y="6960"/>
                </a:lnTo>
                <a:lnTo>
                  <a:pt x="12435" y="5500"/>
                </a:lnTo>
                <a:lnTo>
                  <a:pt x="12435" y="4794"/>
                </a:lnTo>
                <a:lnTo>
                  <a:pt x="12483" y="4113"/>
                </a:lnTo>
                <a:lnTo>
                  <a:pt x="12532" y="3431"/>
                </a:lnTo>
                <a:lnTo>
                  <a:pt x="12556" y="2726"/>
                </a:lnTo>
                <a:lnTo>
                  <a:pt x="12556" y="2336"/>
                </a:lnTo>
                <a:lnTo>
                  <a:pt x="12532" y="1898"/>
                </a:lnTo>
                <a:lnTo>
                  <a:pt x="12435" y="1509"/>
                </a:lnTo>
                <a:lnTo>
                  <a:pt x="12386" y="1314"/>
                </a:lnTo>
                <a:lnTo>
                  <a:pt x="12313" y="1120"/>
                </a:lnTo>
                <a:lnTo>
                  <a:pt x="12240" y="950"/>
                </a:lnTo>
                <a:lnTo>
                  <a:pt x="12143" y="779"/>
                </a:lnTo>
                <a:lnTo>
                  <a:pt x="12021" y="633"/>
                </a:lnTo>
                <a:lnTo>
                  <a:pt x="11899" y="512"/>
                </a:lnTo>
                <a:lnTo>
                  <a:pt x="11729" y="414"/>
                </a:lnTo>
                <a:lnTo>
                  <a:pt x="11559" y="317"/>
                </a:lnTo>
                <a:lnTo>
                  <a:pt x="11364" y="268"/>
                </a:lnTo>
                <a:lnTo>
                  <a:pt x="11145" y="220"/>
                </a:lnTo>
                <a:lnTo>
                  <a:pt x="11096" y="171"/>
                </a:lnTo>
                <a:lnTo>
                  <a:pt x="10999" y="147"/>
                </a:lnTo>
                <a:lnTo>
                  <a:pt x="10634" y="122"/>
                </a:lnTo>
                <a:lnTo>
                  <a:pt x="10269" y="98"/>
                </a:lnTo>
                <a:lnTo>
                  <a:pt x="9515" y="98"/>
                </a:lnTo>
                <a:lnTo>
                  <a:pt x="8030" y="122"/>
                </a:lnTo>
                <a:lnTo>
                  <a:pt x="4867" y="98"/>
                </a:lnTo>
                <a:lnTo>
                  <a:pt x="3943" y="74"/>
                </a:lnTo>
                <a:lnTo>
                  <a:pt x="3018" y="25"/>
                </a:lnTo>
                <a:lnTo>
                  <a:pt x="2507"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6" name="Google Shape;865;p39"/>
          <p:cNvSpPr/>
          <p:nvPr/>
        </p:nvSpPr>
        <p:spPr>
          <a:xfrm>
            <a:off x="8143900" y="4298487"/>
            <a:ext cx="500066" cy="487841"/>
          </a:xfrm>
          <a:custGeom>
            <a:avLst/>
            <a:gdLst/>
            <a:ahLst/>
            <a:cxnLst/>
            <a:rect l="l" t="t" r="r" b="b"/>
            <a:pathLst>
              <a:path w="15744" h="19053" extrusionOk="0">
                <a:moveTo>
                  <a:pt x="11680" y="803"/>
                </a:moveTo>
                <a:lnTo>
                  <a:pt x="11656" y="1460"/>
                </a:lnTo>
                <a:lnTo>
                  <a:pt x="11632" y="1801"/>
                </a:lnTo>
                <a:lnTo>
                  <a:pt x="11583" y="2117"/>
                </a:lnTo>
                <a:lnTo>
                  <a:pt x="11510" y="2458"/>
                </a:lnTo>
                <a:lnTo>
                  <a:pt x="11413" y="2774"/>
                </a:lnTo>
                <a:lnTo>
                  <a:pt x="11315" y="3090"/>
                </a:lnTo>
                <a:lnTo>
                  <a:pt x="11145" y="3382"/>
                </a:lnTo>
                <a:lnTo>
                  <a:pt x="11048" y="3553"/>
                </a:lnTo>
                <a:lnTo>
                  <a:pt x="10926" y="3723"/>
                </a:lnTo>
                <a:lnTo>
                  <a:pt x="10804" y="3869"/>
                </a:lnTo>
                <a:lnTo>
                  <a:pt x="10658" y="4015"/>
                </a:lnTo>
                <a:lnTo>
                  <a:pt x="10512" y="4137"/>
                </a:lnTo>
                <a:lnTo>
                  <a:pt x="10342" y="4234"/>
                </a:lnTo>
                <a:lnTo>
                  <a:pt x="10172" y="4331"/>
                </a:lnTo>
                <a:lnTo>
                  <a:pt x="10002" y="4404"/>
                </a:lnTo>
                <a:lnTo>
                  <a:pt x="9734" y="4477"/>
                </a:lnTo>
                <a:lnTo>
                  <a:pt x="9491" y="4502"/>
                </a:lnTo>
                <a:lnTo>
                  <a:pt x="9247" y="4477"/>
                </a:lnTo>
                <a:lnTo>
                  <a:pt x="9004" y="4453"/>
                </a:lnTo>
                <a:lnTo>
                  <a:pt x="9320" y="4161"/>
                </a:lnTo>
                <a:lnTo>
                  <a:pt x="9661" y="3918"/>
                </a:lnTo>
                <a:lnTo>
                  <a:pt x="10026" y="3674"/>
                </a:lnTo>
                <a:lnTo>
                  <a:pt x="10220" y="3528"/>
                </a:lnTo>
                <a:lnTo>
                  <a:pt x="10391" y="3407"/>
                </a:lnTo>
                <a:lnTo>
                  <a:pt x="10512" y="3236"/>
                </a:lnTo>
                <a:lnTo>
                  <a:pt x="10634" y="3090"/>
                </a:lnTo>
                <a:lnTo>
                  <a:pt x="10634" y="3017"/>
                </a:lnTo>
                <a:lnTo>
                  <a:pt x="10634" y="2944"/>
                </a:lnTo>
                <a:lnTo>
                  <a:pt x="10585" y="2896"/>
                </a:lnTo>
                <a:lnTo>
                  <a:pt x="10512" y="2896"/>
                </a:lnTo>
                <a:lnTo>
                  <a:pt x="10318" y="2920"/>
                </a:lnTo>
                <a:lnTo>
                  <a:pt x="10123" y="2969"/>
                </a:lnTo>
                <a:lnTo>
                  <a:pt x="9953" y="3066"/>
                </a:lnTo>
                <a:lnTo>
                  <a:pt x="9783" y="3188"/>
                </a:lnTo>
                <a:lnTo>
                  <a:pt x="9442" y="3455"/>
                </a:lnTo>
                <a:lnTo>
                  <a:pt x="9126" y="3723"/>
                </a:lnTo>
                <a:lnTo>
                  <a:pt x="8809" y="3991"/>
                </a:lnTo>
                <a:lnTo>
                  <a:pt x="8493" y="4283"/>
                </a:lnTo>
                <a:lnTo>
                  <a:pt x="8371" y="4064"/>
                </a:lnTo>
                <a:lnTo>
                  <a:pt x="8298" y="3942"/>
                </a:lnTo>
                <a:lnTo>
                  <a:pt x="8274" y="3845"/>
                </a:lnTo>
                <a:lnTo>
                  <a:pt x="8225" y="3626"/>
                </a:lnTo>
                <a:lnTo>
                  <a:pt x="8250" y="3407"/>
                </a:lnTo>
                <a:lnTo>
                  <a:pt x="8298" y="3188"/>
                </a:lnTo>
                <a:lnTo>
                  <a:pt x="8371" y="2993"/>
                </a:lnTo>
                <a:lnTo>
                  <a:pt x="8469" y="2798"/>
                </a:lnTo>
                <a:lnTo>
                  <a:pt x="8590" y="2604"/>
                </a:lnTo>
                <a:lnTo>
                  <a:pt x="8712" y="2433"/>
                </a:lnTo>
                <a:lnTo>
                  <a:pt x="8858" y="2287"/>
                </a:lnTo>
                <a:lnTo>
                  <a:pt x="9126" y="2020"/>
                </a:lnTo>
                <a:lnTo>
                  <a:pt x="9466" y="1776"/>
                </a:lnTo>
                <a:lnTo>
                  <a:pt x="9807" y="1582"/>
                </a:lnTo>
                <a:lnTo>
                  <a:pt x="10172" y="1387"/>
                </a:lnTo>
                <a:lnTo>
                  <a:pt x="10537" y="1217"/>
                </a:lnTo>
                <a:lnTo>
                  <a:pt x="10926" y="1071"/>
                </a:lnTo>
                <a:lnTo>
                  <a:pt x="11680" y="803"/>
                </a:lnTo>
                <a:close/>
                <a:moveTo>
                  <a:pt x="4867" y="7203"/>
                </a:moveTo>
                <a:lnTo>
                  <a:pt x="4746" y="7227"/>
                </a:lnTo>
                <a:lnTo>
                  <a:pt x="4478" y="7276"/>
                </a:lnTo>
                <a:lnTo>
                  <a:pt x="4235" y="7373"/>
                </a:lnTo>
                <a:lnTo>
                  <a:pt x="3991" y="7495"/>
                </a:lnTo>
                <a:lnTo>
                  <a:pt x="3748" y="7641"/>
                </a:lnTo>
                <a:lnTo>
                  <a:pt x="3553" y="7811"/>
                </a:lnTo>
                <a:lnTo>
                  <a:pt x="3383" y="7981"/>
                </a:lnTo>
                <a:lnTo>
                  <a:pt x="3237" y="8152"/>
                </a:lnTo>
                <a:lnTo>
                  <a:pt x="3067" y="8395"/>
                </a:lnTo>
                <a:lnTo>
                  <a:pt x="2921" y="8663"/>
                </a:lnTo>
                <a:lnTo>
                  <a:pt x="2775" y="8954"/>
                </a:lnTo>
                <a:lnTo>
                  <a:pt x="2677" y="9246"/>
                </a:lnTo>
                <a:lnTo>
                  <a:pt x="2653" y="9392"/>
                </a:lnTo>
                <a:lnTo>
                  <a:pt x="2653" y="9514"/>
                </a:lnTo>
                <a:lnTo>
                  <a:pt x="2653" y="9660"/>
                </a:lnTo>
                <a:lnTo>
                  <a:pt x="2702" y="9782"/>
                </a:lnTo>
                <a:lnTo>
                  <a:pt x="2750" y="9879"/>
                </a:lnTo>
                <a:lnTo>
                  <a:pt x="2823" y="9976"/>
                </a:lnTo>
                <a:lnTo>
                  <a:pt x="2896" y="10001"/>
                </a:lnTo>
                <a:lnTo>
                  <a:pt x="2945" y="10025"/>
                </a:lnTo>
                <a:lnTo>
                  <a:pt x="3018" y="10025"/>
                </a:lnTo>
                <a:lnTo>
                  <a:pt x="3067" y="10001"/>
                </a:lnTo>
                <a:lnTo>
                  <a:pt x="3188" y="9879"/>
                </a:lnTo>
                <a:lnTo>
                  <a:pt x="3261" y="9782"/>
                </a:lnTo>
                <a:lnTo>
                  <a:pt x="3286" y="9636"/>
                </a:lnTo>
                <a:lnTo>
                  <a:pt x="3310" y="9465"/>
                </a:lnTo>
                <a:lnTo>
                  <a:pt x="3359" y="9246"/>
                </a:lnTo>
                <a:lnTo>
                  <a:pt x="3456" y="9003"/>
                </a:lnTo>
                <a:lnTo>
                  <a:pt x="3553" y="8808"/>
                </a:lnTo>
                <a:lnTo>
                  <a:pt x="3675" y="8590"/>
                </a:lnTo>
                <a:lnTo>
                  <a:pt x="3845" y="8395"/>
                </a:lnTo>
                <a:lnTo>
                  <a:pt x="4016" y="8200"/>
                </a:lnTo>
                <a:lnTo>
                  <a:pt x="4235" y="8054"/>
                </a:lnTo>
                <a:lnTo>
                  <a:pt x="4454" y="7933"/>
                </a:lnTo>
                <a:lnTo>
                  <a:pt x="4648" y="7835"/>
                </a:lnTo>
                <a:lnTo>
                  <a:pt x="4867" y="7738"/>
                </a:lnTo>
                <a:lnTo>
                  <a:pt x="5062" y="7665"/>
                </a:lnTo>
                <a:lnTo>
                  <a:pt x="5257" y="7519"/>
                </a:lnTo>
                <a:lnTo>
                  <a:pt x="5281" y="7470"/>
                </a:lnTo>
                <a:lnTo>
                  <a:pt x="5305" y="7422"/>
                </a:lnTo>
                <a:lnTo>
                  <a:pt x="5281" y="7349"/>
                </a:lnTo>
                <a:lnTo>
                  <a:pt x="5232" y="7300"/>
                </a:lnTo>
                <a:lnTo>
                  <a:pt x="5111" y="7251"/>
                </a:lnTo>
                <a:lnTo>
                  <a:pt x="4989" y="7227"/>
                </a:lnTo>
                <a:lnTo>
                  <a:pt x="4867" y="7203"/>
                </a:lnTo>
                <a:close/>
                <a:moveTo>
                  <a:pt x="13846" y="14819"/>
                </a:moveTo>
                <a:lnTo>
                  <a:pt x="13457" y="14867"/>
                </a:lnTo>
                <a:lnTo>
                  <a:pt x="13043" y="14916"/>
                </a:lnTo>
                <a:lnTo>
                  <a:pt x="12629" y="14989"/>
                </a:lnTo>
                <a:lnTo>
                  <a:pt x="12216" y="15013"/>
                </a:lnTo>
                <a:lnTo>
                  <a:pt x="11802" y="15038"/>
                </a:lnTo>
                <a:lnTo>
                  <a:pt x="11388" y="15062"/>
                </a:lnTo>
                <a:lnTo>
                  <a:pt x="10975" y="15111"/>
                </a:lnTo>
                <a:lnTo>
                  <a:pt x="10950" y="15135"/>
                </a:lnTo>
                <a:lnTo>
                  <a:pt x="10926" y="15184"/>
                </a:lnTo>
                <a:lnTo>
                  <a:pt x="10950" y="15208"/>
                </a:lnTo>
                <a:lnTo>
                  <a:pt x="10975" y="15257"/>
                </a:lnTo>
                <a:lnTo>
                  <a:pt x="11169" y="15305"/>
                </a:lnTo>
                <a:lnTo>
                  <a:pt x="11388" y="15354"/>
                </a:lnTo>
                <a:lnTo>
                  <a:pt x="11802" y="15427"/>
                </a:lnTo>
                <a:lnTo>
                  <a:pt x="12629" y="15427"/>
                </a:lnTo>
                <a:lnTo>
                  <a:pt x="13067" y="15403"/>
                </a:lnTo>
                <a:lnTo>
                  <a:pt x="13505" y="15330"/>
                </a:lnTo>
                <a:lnTo>
                  <a:pt x="13724" y="15281"/>
                </a:lnTo>
                <a:lnTo>
                  <a:pt x="13919" y="15208"/>
                </a:lnTo>
                <a:lnTo>
                  <a:pt x="14114" y="15135"/>
                </a:lnTo>
                <a:lnTo>
                  <a:pt x="14308" y="15038"/>
                </a:lnTo>
                <a:lnTo>
                  <a:pt x="14357" y="14965"/>
                </a:lnTo>
                <a:lnTo>
                  <a:pt x="14357" y="14916"/>
                </a:lnTo>
                <a:lnTo>
                  <a:pt x="14333" y="14843"/>
                </a:lnTo>
                <a:lnTo>
                  <a:pt x="14260" y="14819"/>
                </a:lnTo>
                <a:close/>
                <a:moveTo>
                  <a:pt x="5816" y="5937"/>
                </a:moveTo>
                <a:lnTo>
                  <a:pt x="6108" y="5962"/>
                </a:lnTo>
                <a:lnTo>
                  <a:pt x="6181" y="5962"/>
                </a:lnTo>
                <a:lnTo>
                  <a:pt x="6254" y="6059"/>
                </a:lnTo>
                <a:lnTo>
                  <a:pt x="6352" y="6156"/>
                </a:lnTo>
                <a:lnTo>
                  <a:pt x="6595" y="6302"/>
                </a:lnTo>
                <a:lnTo>
                  <a:pt x="6863" y="6424"/>
                </a:lnTo>
                <a:lnTo>
                  <a:pt x="7155" y="6521"/>
                </a:lnTo>
                <a:lnTo>
                  <a:pt x="7447" y="6594"/>
                </a:lnTo>
                <a:lnTo>
                  <a:pt x="7739" y="6643"/>
                </a:lnTo>
                <a:lnTo>
                  <a:pt x="8274" y="6692"/>
                </a:lnTo>
                <a:lnTo>
                  <a:pt x="8542" y="6692"/>
                </a:lnTo>
                <a:lnTo>
                  <a:pt x="8834" y="6667"/>
                </a:lnTo>
                <a:lnTo>
                  <a:pt x="9126" y="6619"/>
                </a:lnTo>
                <a:lnTo>
                  <a:pt x="9418" y="6546"/>
                </a:lnTo>
                <a:lnTo>
                  <a:pt x="9685" y="6448"/>
                </a:lnTo>
                <a:lnTo>
                  <a:pt x="9953" y="6327"/>
                </a:lnTo>
                <a:lnTo>
                  <a:pt x="10220" y="6181"/>
                </a:lnTo>
                <a:lnTo>
                  <a:pt x="10464" y="6035"/>
                </a:lnTo>
                <a:lnTo>
                  <a:pt x="10658" y="5986"/>
                </a:lnTo>
                <a:lnTo>
                  <a:pt x="10853" y="5962"/>
                </a:lnTo>
                <a:lnTo>
                  <a:pt x="11218" y="5962"/>
                </a:lnTo>
                <a:lnTo>
                  <a:pt x="11169" y="6010"/>
                </a:lnTo>
                <a:lnTo>
                  <a:pt x="11048" y="6132"/>
                </a:lnTo>
                <a:lnTo>
                  <a:pt x="10902" y="6229"/>
                </a:lnTo>
                <a:lnTo>
                  <a:pt x="10780" y="6327"/>
                </a:lnTo>
                <a:lnTo>
                  <a:pt x="10634" y="6448"/>
                </a:lnTo>
                <a:lnTo>
                  <a:pt x="10634" y="6497"/>
                </a:lnTo>
                <a:lnTo>
                  <a:pt x="10634" y="6546"/>
                </a:lnTo>
                <a:lnTo>
                  <a:pt x="10658" y="6594"/>
                </a:lnTo>
                <a:lnTo>
                  <a:pt x="10853" y="6594"/>
                </a:lnTo>
                <a:lnTo>
                  <a:pt x="10999" y="6546"/>
                </a:lnTo>
                <a:lnTo>
                  <a:pt x="11145" y="6473"/>
                </a:lnTo>
                <a:lnTo>
                  <a:pt x="11267" y="6375"/>
                </a:lnTo>
                <a:lnTo>
                  <a:pt x="11461" y="6229"/>
                </a:lnTo>
                <a:lnTo>
                  <a:pt x="11559" y="6108"/>
                </a:lnTo>
                <a:lnTo>
                  <a:pt x="11607" y="6010"/>
                </a:lnTo>
                <a:lnTo>
                  <a:pt x="11875" y="6083"/>
                </a:lnTo>
                <a:lnTo>
                  <a:pt x="12167" y="6181"/>
                </a:lnTo>
                <a:lnTo>
                  <a:pt x="11997" y="6205"/>
                </a:lnTo>
                <a:lnTo>
                  <a:pt x="11851" y="6254"/>
                </a:lnTo>
                <a:lnTo>
                  <a:pt x="11559" y="6424"/>
                </a:lnTo>
                <a:lnTo>
                  <a:pt x="11413" y="6521"/>
                </a:lnTo>
                <a:lnTo>
                  <a:pt x="11267" y="6643"/>
                </a:lnTo>
                <a:lnTo>
                  <a:pt x="11121" y="6765"/>
                </a:lnTo>
                <a:lnTo>
                  <a:pt x="10999" y="6911"/>
                </a:lnTo>
                <a:lnTo>
                  <a:pt x="10999" y="6935"/>
                </a:lnTo>
                <a:lnTo>
                  <a:pt x="10999" y="6959"/>
                </a:lnTo>
                <a:lnTo>
                  <a:pt x="11048" y="6959"/>
                </a:lnTo>
                <a:lnTo>
                  <a:pt x="11242" y="6935"/>
                </a:lnTo>
                <a:lnTo>
                  <a:pt x="11413" y="6886"/>
                </a:lnTo>
                <a:lnTo>
                  <a:pt x="11583" y="6813"/>
                </a:lnTo>
                <a:lnTo>
                  <a:pt x="11753" y="6740"/>
                </a:lnTo>
                <a:lnTo>
                  <a:pt x="12045" y="6546"/>
                </a:lnTo>
                <a:lnTo>
                  <a:pt x="12191" y="6448"/>
                </a:lnTo>
                <a:lnTo>
                  <a:pt x="12240" y="6375"/>
                </a:lnTo>
                <a:lnTo>
                  <a:pt x="12289" y="6302"/>
                </a:lnTo>
                <a:lnTo>
                  <a:pt x="12289" y="6229"/>
                </a:lnTo>
                <a:lnTo>
                  <a:pt x="12483" y="6351"/>
                </a:lnTo>
                <a:lnTo>
                  <a:pt x="12678" y="6473"/>
                </a:lnTo>
                <a:lnTo>
                  <a:pt x="12532" y="6497"/>
                </a:lnTo>
                <a:lnTo>
                  <a:pt x="12410" y="6570"/>
                </a:lnTo>
                <a:lnTo>
                  <a:pt x="12143" y="6740"/>
                </a:lnTo>
                <a:lnTo>
                  <a:pt x="11948" y="6886"/>
                </a:lnTo>
                <a:lnTo>
                  <a:pt x="11802" y="7008"/>
                </a:lnTo>
                <a:lnTo>
                  <a:pt x="11656" y="7178"/>
                </a:lnTo>
                <a:lnTo>
                  <a:pt x="11534" y="7349"/>
                </a:lnTo>
                <a:lnTo>
                  <a:pt x="11510" y="7373"/>
                </a:lnTo>
                <a:lnTo>
                  <a:pt x="11534" y="7397"/>
                </a:lnTo>
                <a:lnTo>
                  <a:pt x="11559" y="7422"/>
                </a:lnTo>
                <a:lnTo>
                  <a:pt x="11583" y="7422"/>
                </a:lnTo>
                <a:lnTo>
                  <a:pt x="11778" y="7324"/>
                </a:lnTo>
                <a:lnTo>
                  <a:pt x="11948" y="7251"/>
                </a:lnTo>
                <a:lnTo>
                  <a:pt x="12289" y="7032"/>
                </a:lnTo>
                <a:lnTo>
                  <a:pt x="12605" y="6838"/>
                </a:lnTo>
                <a:lnTo>
                  <a:pt x="12751" y="6740"/>
                </a:lnTo>
                <a:lnTo>
                  <a:pt x="12873" y="6594"/>
                </a:lnTo>
                <a:lnTo>
                  <a:pt x="13165" y="6838"/>
                </a:lnTo>
                <a:lnTo>
                  <a:pt x="13408" y="7081"/>
                </a:lnTo>
                <a:lnTo>
                  <a:pt x="12994" y="7251"/>
                </a:lnTo>
                <a:lnTo>
                  <a:pt x="12678" y="7349"/>
                </a:lnTo>
                <a:lnTo>
                  <a:pt x="12362" y="7470"/>
                </a:lnTo>
                <a:lnTo>
                  <a:pt x="12216" y="7543"/>
                </a:lnTo>
                <a:lnTo>
                  <a:pt x="12045" y="7641"/>
                </a:lnTo>
                <a:lnTo>
                  <a:pt x="11924" y="7738"/>
                </a:lnTo>
                <a:lnTo>
                  <a:pt x="11802" y="7835"/>
                </a:lnTo>
                <a:lnTo>
                  <a:pt x="11778" y="7884"/>
                </a:lnTo>
                <a:lnTo>
                  <a:pt x="11778" y="7933"/>
                </a:lnTo>
                <a:lnTo>
                  <a:pt x="11802" y="7957"/>
                </a:lnTo>
                <a:lnTo>
                  <a:pt x="11851" y="7981"/>
                </a:lnTo>
                <a:lnTo>
                  <a:pt x="11997" y="8006"/>
                </a:lnTo>
                <a:lnTo>
                  <a:pt x="12143" y="7981"/>
                </a:lnTo>
                <a:lnTo>
                  <a:pt x="12410" y="7933"/>
                </a:lnTo>
                <a:lnTo>
                  <a:pt x="12702" y="7835"/>
                </a:lnTo>
                <a:lnTo>
                  <a:pt x="12970" y="7738"/>
                </a:lnTo>
                <a:lnTo>
                  <a:pt x="13359" y="7616"/>
                </a:lnTo>
                <a:lnTo>
                  <a:pt x="13554" y="7543"/>
                </a:lnTo>
                <a:lnTo>
                  <a:pt x="13749" y="7470"/>
                </a:lnTo>
                <a:lnTo>
                  <a:pt x="14041" y="7860"/>
                </a:lnTo>
                <a:lnTo>
                  <a:pt x="13846" y="7933"/>
                </a:lnTo>
                <a:lnTo>
                  <a:pt x="13651" y="8054"/>
                </a:lnTo>
                <a:lnTo>
                  <a:pt x="13311" y="8249"/>
                </a:lnTo>
                <a:lnTo>
                  <a:pt x="12654" y="8565"/>
                </a:lnTo>
                <a:lnTo>
                  <a:pt x="12337" y="8736"/>
                </a:lnTo>
                <a:lnTo>
                  <a:pt x="12191" y="8833"/>
                </a:lnTo>
                <a:lnTo>
                  <a:pt x="12070" y="8954"/>
                </a:lnTo>
                <a:lnTo>
                  <a:pt x="12045" y="9003"/>
                </a:lnTo>
                <a:lnTo>
                  <a:pt x="12045" y="9052"/>
                </a:lnTo>
                <a:lnTo>
                  <a:pt x="12070" y="9100"/>
                </a:lnTo>
                <a:lnTo>
                  <a:pt x="12289" y="9100"/>
                </a:lnTo>
                <a:lnTo>
                  <a:pt x="12459" y="9076"/>
                </a:lnTo>
                <a:lnTo>
                  <a:pt x="12775" y="8979"/>
                </a:lnTo>
                <a:lnTo>
                  <a:pt x="13067" y="8833"/>
                </a:lnTo>
                <a:lnTo>
                  <a:pt x="13359" y="8711"/>
                </a:lnTo>
                <a:lnTo>
                  <a:pt x="13822" y="8492"/>
                </a:lnTo>
                <a:lnTo>
                  <a:pt x="14065" y="8395"/>
                </a:lnTo>
                <a:lnTo>
                  <a:pt x="14284" y="8249"/>
                </a:lnTo>
                <a:lnTo>
                  <a:pt x="14527" y="8711"/>
                </a:lnTo>
                <a:lnTo>
                  <a:pt x="14333" y="8808"/>
                </a:lnTo>
                <a:lnTo>
                  <a:pt x="14162" y="8930"/>
                </a:lnTo>
                <a:lnTo>
                  <a:pt x="13822" y="9149"/>
                </a:lnTo>
                <a:lnTo>
                  <a:pt x="13505" y="9319"/>
                </a:lnTo>
                <a:lnTo>
                  <a:pt x="13189" y="9465"/>
                </a:lnTo>
                <a:lnTo>
                  <a:pt x="12873" y="9636"/>
                </a:lnTo>
                <a:lnTo>
                  <a:pt x="12751" y="9733"/>
                </a:lnTo>
                <a:lnTo>
                  <a:pt x="12605" y="9830"/>
                </a:lnTo>
                <a:lnTo>
                  <a:pt x="12605" y="9879"/>
                </a:lnTo>
                <a:lnTo>
                  <a:pt x="12605" y="9903"/>
                </a:lnTo>
                <a:lnTo>
                  <a:pt x="12629" y="9928"/>
                </a:lnTo>
                <a:lnTo>
                  <a:pt x="12654" y="9952"/>
                </a:lnTo>
                <a:lnTo>
                  <a:pt x="12824" y="9952"/>
                </a:lnTo>
                <a:lnTo>
                  <a:pt x="12970" y="9928"/>
                </a:lnTo>
                <a:lnTo>
                  <a:pt x="13140" y="9903"/>
                </a:lnTo>
                <a:lnTo>
                  <a:pt x="13286" y="9855"/>
                </a:lnTo>
                <a:lnTo>
                  <a:pt x="13603" y="9709"/>
                </a:lnTo>
                <a:lnTo>
                  <a:pt x="13895" y="9587"/>
                </a:lnTo>
                <a:lnTo>
                  <a:pt x="14284" y="9392"/>
                </a:lnTo>
                <a:lnTo>
                  <a:pt x="14503" y="9271"/>
                </a:lnTo>
                <a:lnTo>
                  <a:pt x="14698" y="9149"/>
                </a:lnTo>
                <a:lnTo>
                  <a:pt x="14892" y="9684"/>
                </a:lnTo>
                <a:lnTo>
                  <a:pt x="14600" y="9806"/>
                </a:lnTo>
                <a:lnTo>
                  <a:pt x="14333" y="9928"/>
                </a:lnTo>
                <a:lnTo>
                  <a:pt x="13797" y="10195"/>
                </a:lnTo>
                <a:lnTo>
                  <a:pt x="13481" y="10341"/>
                </a:lnTo>
                <a:lnTo>
                  <a:pt x="13140" y="10487"/>
                </a:lnTo>
                <a:lnTo>
                  <a:pt x="12970" y="10585"/>
                </a:lnTo>
                <a:lnTo>
                  <a:pt x="12824" y="10682"/>
                </a:lnTo>
                <a:lnTo>
                  <a:pt x="12678" y="10804"/>
                </a:lnTo>
                <a:lnTo>
                  <a:pt x="12581" y="10925"/>
                </a:lnTo>
                <a:lnTo>
                  <a:pt x="12556" y="10974"/>
                </a:lnTo>
                <a:lnTo>
                  <a:pt x="12605" y="10998"/>
                </a:lnTo>
                <a:lnTo>
                  <a:pt x="12921" y="10998"/>
                </a:lnTo>
                <a:lnTo>
                  <a:pt x="13092" y="10974"/>
                </a:lnTo>
                <a:lnTo>
                  <a:pt x="13238" y="10925"/>
                </a:lnTo>
                <a:lnTo>
                  <a:pt x="13554" y="10804"/>
                </a:lnTo>
                <a:lnTo>
                  <a:pt x="13870" y="10658"/>
                </a:lnTo>
                <a:lnTo>
                  <a:pt x="14430" y="10414"/>
                </a:lnTo>
                <a:lnTo>
                  <a:pt x="14722" y="10293"/>
                </a:lnTo>
                <a:lnTo>
                  <a:pt x="14990" y="10122"/>
                </a:lnTo>
                <a:lnTo>
                  <a:pt x="15063" y="10487"/>
                </a:lnTo>
                <a:lnTo>
                  <a:pt x="15136" y="10828"/>
                </a:lnTo>
                <a:lnTo>
                  <a:pt x="14868" y="10925"/>
                </a:lnTo>
                <a:lnTo>
                  <a:pt x="14600" y="11047"/>
                </a:lnTo>
                <a:lnTo>
                  <a:pt x="14089" y="11266"/>
                </a:lnTo>
                <a:lnTo>
                  <a:pt x="13408" y="11534"/>
                </a:lnTo>
                <a:lnTo>
                  <a:pt x="13067" y="11655"/>
                </a:lnTo>
                <a:lnTo>
                  <a:pt x="12897" y="11753"/>
                </a:lnTo>
                <a:lnTo>
                  <a:pt x="12751" y="11850"/>
                </a:lnTo>
                <a:lnTo>
                  <a:pt x="12727" y="11899"/>
                </a:lnTo>
                <a:lnTo>
                  <a:pt x="12727" y="11947"/>
                </a:lnTo>
                <a:lnTo>
                  <a:pt x="12751" y="11972"/>
                </a:lnTo>
                <a:lnTo>
                  <a:pt x="12800" y="11996"/>
                </a:lnTo>
                <a:lnTo>
                  <a:pt x="12970" y="12020"/>
                </a:lnTo>
                <a:lnTo>
                  <a:pt x="13165" y="11996"/>
                </a:lnTo>
                <a:lnTo>
                  <a:pt x="13505" y="11923"/>
                </a:lnTo>
                <a:lnTo>
                  <a:pt x="13870" y="11801"/>
                </a:lnTo>
                <a:lnTo>
                  <a:pt x="14187" y="11680"/>
                </a:lnTo>
                <a:lnTo>
                  <a:pt x="14698" y="11509"/>
                </a:lnTo>
                <a:lnTo>
                  <a:pt x="14941" y="11412"/>
                </a:lnTo>
                <a:lnTo>
                  <a:pt x="15184" y="11290"/>
                </a:lnTo>
                <a:lnTo>
                  <a:pt x="15209" y="11923"/>
                </a:lnTo>
                <a:lnTo>
                  <a:pt x="14868" y="11972"/>
                </a:lnTo>
                <a:lnTo>
                  <a:pt x="14503" y="12045"/>
                </a:lnTo>
                <a:lnTo>
                  <a:pt x="13822" y="12215"/>
                </a:lnTo>
                <a:lnTo>
                  <a:pt x="13408" y="12288"/>
                </a:lnTo>
                <a:lnTo>
                  <a:pt x="12970" y="12361"/>
                </a:lnTo>
                <a:lnTo>
                  <a:pt x="12556" y="12458"/>
                </a:lnTo>
                <a:lnTo>
                  <a:pt x="12337" y="12531"/>
                </a:lnTo>
                <a:lnTo>
                  <a:pt x="12143" y="12604"/>
                </a:lnTo>
                <a:lnTo>
                  <a:pt x="12094" y="12653"/>
                </a:lnTo>
                <a:lnTo>
                  <a:pt x="12094" y="12750"/>
                </a:lnTo>
                <a:lnTo>
                  <a:pt x="12118" y="12799"/>
                </a:lnTo>
                <a:lnTo>
                  <a:pt x="12143" y="12823"/>
                </a:lnTo>
                <a:lnTo>
                  <a:pt x="12191" y="12848"/>
                </a:lnTo>
                <a:lnTo>
                  <a:pt x="12386" y="12872"/>
                </a:lnTo>
                <a:lnTo>
                  <a:pt x="12581" y="12872"/>
                </a:lnTo>
                <a:lnTo>
                  <a:pt x="12970" y="12823"/>
                </a:lnTo>
                <a:lnTo>
                  <a:pt x="13384" y="12775"/>
                </a:lnTo>
                <a:lnTo>
                  <a:pt x="13749" y="12677"/>
                </a:lnTo>
                <a:lnTo>
                  <a:pt x="14479" y="12531"/>
                </a:lnTo>
                <a:lnTo>
                  <a:pt x="14844" y="12434"/>
                </a:lnTo>
                <a:lnTo>
                  <a:pt x="15209" y="12312"/>
                </a:lnTo>
                <a:lnTo>
                  <a:pt x="15209" y="12312"/>
                </a:lnTo>
                <a:lnTo>
                  <a:pt x="15184" y="12507"/>
                </a:lnTo>
                <a:lnTo>
                  <a:pt x="14868" y="12629"/>
                </a:lnTo>
                <a:lnTo>
                  <a:pt x="14552" y="12750"/>
                </a:lnTo>
                <a:lnTo>
                  <a:pt x="14260" y="12896"/>
                </a:lnTo>
                <a:lnTo>
                  <a:pt x="13968" y="12994"/>
                </a:lnTo>
                <a:lnTo>
                  <a:pt x="13505" y="13140"/>
                </a:lnTo>
                <a:lnTo>
                  <a:pt x="13019" y="13286"/>
                </a:lnTo>
                <a:lnTo>
                  <a:pt x="12556" y="13432"/>
                </a:lnTo>
                <a:lnTo>
                  <a:pt x="12337" y="13529"/>
                </a:lnTo>
                <a:lnTo>
                  <a:pt x="12118" y="13626"/>
                </a:lnTo>
                <a:lnTo>
                  <a:pt x="12070" y="13675"/>
                </a:lnTo>
                <a:lnTo>
                  <a:pt x="12070" y="13748"/>
                </a:lnTo>
                <a:lnTo>
                  <a:pt x="12118" y="13797"/>
                </a:lnTo>
                <a:lnTo>
                  <a:pt x="12167" y="13821"/>
                </a:lnTo>
                <a:lnTo>
                  <a:pt x="12654" y="13821"/>
                </a:lnTo>
                <a:lnTo>
                  <a:pt x="12897" y="13772"/>
                </a:lnTo>
                <a:lnTo>
                  <a:pt x="13140" y="13724"/>
                </a:lnTo>
                <a:lnTo>
                  <a:pt x="13627" y="13602"/>
                </a:lnTo>
                <a:lnTo>
                  <a:pt x="14089" y="13456"/>
                </a:lnTo>
                <a:lnTo>
                  <a:pt x="14600" y="13286"/>
                </a:lnTo>
                <a:lnTo>
                  <a:pt x="14868" y="13188"/>
                </a:lnTo>
                <a:lnTo>
                  <a:pt x="15111" y="13091"/>
                </a:lnTo>
                <a:lnTo>
                  <a:pt x="15014" y="13651"/>
                </a:lnTo>
                <a:lnTo>
                  <a:pt x="14965" y="13651"/>
                </a:lnTo>
                <a:lnTo>
                  <a:pt x="14795" y="13602"/>
                </a:lnTo>
                <a:lnTo>
                  <a:pt x="14406" y="13602"/>
                </a:lnTo>
                <a:lnTo>
                  <a:pt x="14211" y="13626"/>
                </a:lnTo>
                <a:lnTo>
                  <a:pt x="13822" y="13724"/>
                </a:lnTo>
                <a:lnTo>
                  <a:pt x="13432" y="13797"/>
                </a:lnTo>
                <a:lnTo>
                  <a:pt x="12970" y="13894"/>
                </a:lnTo>
                <a:lnTo>
                  <a:pt x="12532" y="14016"/>
                </a:lnTo>
                <a:lnTo>
                  <a:pt x="12094" y="14137"/>
                </a:lnTo>
                <a:lnTo>
                  <a:pt x="11656" y="14308"/>
                </a:lnTo>
                <a:lnTo>
                  <a:pt x="11607" y="14356"/>
                </a:lnTo>
                <a:lnTo>
                  <a:pt x="11583" y="14405"/>
                </a:lnTo>
                <a:lnTo>
                  <a:pt x="11607" y="14454"/>
                </a:lnTo>
                <a:lnTo>
                  <a:pt x="11632" y="14478"/>
                </a:lnTo>
                <a:lnTo>
                  <a:pt x="11680" y="14478"/>
                </a:lnTo>
                <a:lnTo>
                  <a:pt x="12094" y="14454"/>
                </a:lnTo>
                <a:lnTo>
                  <a:pt x="12532" y="14429"/>
                </a:lnTo>
                <a:lnTo>
                  <a:pt x="12946" y="14356"/>
                </a:lnTo>
                <a:lnTo>
                  <a:pt x="13384" y="14283"/>
                </a:lnTo>
                <a:lnTo>
                  <a:pt x="13773" y="14210"/>
                </a:lnTo>
                <a:lnTo>
                  <a:pt x="14187" y="14137"/>
                </a:lnTo>
                <a:lnTo>
                  <a:pt x="14406" y="14089"/>
                </a:lnTo>
                <a:lnTo>
                  <a:pt x="14600" y="14016"/>
                </a:lnTo>
                <a:lnTo>
                  <a:pt x="14795" y="13943"/>
                </a:lnTo>
                <a:lnTo>
                  <a:pt x="14965" y="13821"/>
                </a:lnTo>
                <a:lnTo>
                  <a:pt x="14795" y="14381"/>
                </a:lnTo>
                <a:lnTo>
                  <a:pt x="14576" y="14916"/>
                </a:lnTo>
                <a:lnTo>
                  <a:pt x="14308" y="15451"/>
                </a:lnTo>
                <a:lnTo>
                  <a:pt x="14016" y="15938"/>
                </a:lnTo>
                <a:lnTo>
                  <a:pt x="13870" y="16206"/>
                </a:lnTo>
                <a:lnTo>
                  <a:pt x="13797" y="16157"/>
                </a:lnTo>
                <a:lnTo>
                  <a:pt x="13627" y="16108"/>
                </a:lnTo>
                <a:lnTo>
                  <a:pt x="13457" y="16084"/>
                </a:lnTo>
                <a:lnTo>
                  <a:pt x="12386" y="16084"/>
                </a:lnTo>
                <a:lnTo>
                  <a:pt x="11924" y="16060"/>
                </a:lnTo>
                <a:lnTo>
                  <a:pt x="11461" y="16011"/>
                </a:lnTo>
                <a:lnTo>
                  <a:pt x="10537" y="15889"/>
                </a:lnTo>
                <a:lnTo>
                  <a:pt x="10488" y="15889"/>
                </a:lnTo>
                <a:lnTo>
                  <a:pt x="10464" y="15914"/>
                </a:lnTo>
                <a:lnTo>
                  <a:pt x="10464" y="15962"/>
                </a:lnTo>
                <a:lnTo>
                  <a:pt x="10488" y="15987"/>
                </a:lnTo>
                <a:lnTo>
                  <a:pt x="10853" y="16181"/>
                </a:lnTo>
                <a:lnTo>
                  <a:pt x="11242" y="16352"/>
                </a:lnTo>
                <a:lnTo>
                  <a:pt x="11632" y="16473"/>
                </a:lnTo>
                <a:lnTo>
                  <a:pt x="12045" y="16546"/>
                </a:lnTo>
                <a:lnTo>
                  <a:pt x="12435" y="16595"/>
                </a:lnTo>
                <a:lnTo>
                  <a:pt x="12848" y="16619"/>
                </a:lnTo>
                <a:lnTo>
                  <a:pt x="13067" y="16619"/>
                </a:lnTo>
                <a:lnTo>
                  <a:pt x="13262" y="16595"/>
                </a:lnTo>
                <a:lnTo>
                  <a:pt x="13457" y="16571"/>
                </a:lnTo>
                <a:lnTo>
                  <a:pt x="13651" y="16498"/>
                </a:lnTo>
                <a:lnTo>
                  <a:pt x="13335" y="16887"/>
                </a:lnTo>
                <a:lnTo>
                  <a:pt x="13019" y="17252"/>
                </a:lnTo>
                <a:lnTo>
                  <a:pt x="12873" y="17203"/>
                </a:lnTo>
                <a:lnTo>
                  <a:pt x="12702" y="17154"/>
                </a:lnTo>
                <a:lnTo>
                  <a:pt x="12386" y="17106"/>
                </a:lnTo>
                <a:lnTo>
                  <a:pt x="12045" y="17081"/>
                </a:lnTo>
                <a:lnTo>
                  <a:pt x="11729" y="17008"/>
                </a:lnTo>
                <a:lnTo>
                  <a:pt x="11340" y="16911"/>
                </a:lnTo>
                <a:lnTo>
                  <a:pt x="10950" y="16790"/>
                </a:lnTo>
                <a:lnTo>
                  <a:pt x="10172" y="16522"/>
                </a:lnTo>
                <a:lnTo>
                  <a:pt x="10123" y="16522"/>
                </a:lnTo>
                <a:lnTo>
                  <a:pt x="10099" y="16546"/>
                </a:lnTo>
                <a:lnTo>
                  <a:pt x="10099" y="16595"/>
                </a:lnTo>
                <a:lnTo>
                  <a:pt x="10099" y="16619"/>
                </a:lnTo>
                <a:lnTo>
                  <a:pt x="10415" y="16863"/>
                </a:lnTo>
                <a:lnTo>
                  <a:pt x="10756" y="17057"/>
                </a:lnTo>
                <a:lnTo>
                  <a:pt x="11096" y="17227"/>
                </a:lnTo>
                <a:lnTo>
                  <a:pt x="11461" y="17373"/>
                </a:lnTo>
                <a:lnTo>
                  <a:pt x="11729" y="17446"/>
                </a:lnTo>
                <a:lnTo>
                  <a:pt x="12045" y="17519"/>
                </a:lnTo>
                <a:lnTo>
                  <a:pt x="12362" y="17568"/>
                </a:lnTo>
                <a:lnTo>
                  <a:pt x="12678" y="17592"/>
                </a:lnTo>
                <a:lnTo>
                  <a:pt x="12289" y="17884"/>
                </a:lnTo>
                <a:lnTo>
                  <a:pt x="12118" y="18030"/>
                </a:lnTo>
                <a:lnTo>
                  <a:pt x="11899" y="18128"/>
                </a:lnTo>
                <a:lnTo>
                  <a:pt x="11607" y="18055"/>
                </a:lnTo>
                <a:lnTo>
                  <a:pt x="11315" y="17982"/>
                </a:lnTo>
                <a:lnTo>
                  <a:pt x="10999" y="17884"/>
                </a:lnTo>
                <a:lnTo>
                  <a:pt x="10707" y="17787"/>
                </a:lnTo>
                <a:lnTo>
                  <a:pt x="10415" y="17641"/>
                </a:lnTo>
                <a:lnTo>
                  <a:pt x="10123" y="17446"/>
                </a:lnTo>
                <a:lnTo>
                  <a:pt x="9856" y="17276"/>
                </a:lnTo>
                <a:lnTo>
                  <a:pt x="9564" y="17106"/>
                </a:lnTo>
                <a:lnTo>
                  <a:pt x="9515" y="17106"/>
                </a:lnTo>
                <a:lnTo>
                  <a:pt x="9466" y="17130"/>
                </a:lnTo>
                <a:lnTo>
                  <a:pt x="9442" y="17154"/>
                </a:lnTo>
                <a:lnTo>
                  <a:pt x="9442" y="17203"/>
                </a:lnTo>
                <a:lnTo>
                  <a:pt x="9539" y="17422"/>
                </a:lnTo>
                <a:lnTo>
                  <a:pt x="9685" y="17617"/>
                </a:lnTo>
                <a:lnTo>
                  <a:pt x="9856" y="17811"/>
                </a:lnTo>
                <a:lnTo>
                  <a:pt x="10075" y="17982"/>
                </a:lnTo>
                <a:lnTo>
                  <a:pt x="10318" y="18128"/>
                </a:lnTo>
                <a:lnTo>
                  <a:pt x="10561" y="18249"/>
                </a:lnTo>
                <a:lnTo>
                  <a:pt x="10829" y="18347"/>
                </a:lnTo>
                <a:lnTo>
                  <a:pt x="11096" y="18420"/>
                </a:lnTo>
                <a:lnTo>
                  <a:pt x="10853" y="18444"/>
                </a:lnTo>
                <a:lnTo>
                  <a:pt x="10634" y="18444"/>
                </a:lnTo>
                <a:lnTo>
                  <a:pt x="10439" y="18420"/>
                </a:lnTo>
                <a:lnTo>
                  <a:pt x="10220" y="18395"/>
                </a:lnTo>
                <a:lnTo>
                  <a:pt x="10026" y="18322"/>
                </a:lnTo>
                <a:lnTo>
                  <a:pt x="9637" y="18176"/>
                </a:lnTo>
                <a:lnTo>
                  <a:pt x="9223" y="18006"/>
                </a:lnTo>
                <a:lnTo>
                  <a:pt x="8834" y="17811"/>
                </a:lnTo>
                <a:lnTo>
                  <a:pt x="8444" y="17665"/>
                </a:lnTo>
                <a:lnTo>
                  <a:pt x="8225" y="17617"/>
                </a:lnTo>
                <a:lnTo>
                  <a:pt x="8031" y="17568"/>
                </a:lnTo>
                <a:lnTo>
                  <a:pt x="7812" y="17519"/>
                </a:lnTo>
                <a:lnTo>
                  <a:pt x="7593" y="17519"/>
                </a:lnTo>
                <a:lnTo>
                  <a:pt x="7398" y="17544"/>
                </a:lnTo>
                <a:lnTo>
                  <a:pt x="7228" y="17568"/>
                </a:lnTo>
                <a:lnTo>
                  <a:pt x="7033" y="17617"/>
                </a:lnTo>
                <a:lnTo>
                  <a:pt x="6863" y="17690"/>
                </a:lnTo>
                <a:lnTo>
                  <a:pt x="6522" y="17860"/>
                </a:lnTo>
                <a:lnTo>
                  <a:pt x="6181" y="18055"/>
                </a:lnTo>
                <a:lnTo>
                  <a:pt x="5792" y="18274"/>
                </a:lnTo>
                <a:lnTo>
                  <a:pt x="5597" y="18371"/>
                </a:lnTo>
                <a:lnTo>
                  <a:pt x="5378" y="18444"/>
                </a:lnTo>
                <a:lnTo>
                  <a:pt x="5232" y="18493"/>
                </a:lnTo>
                <a:lnTo>
                  <a:pt x="5062" y="18493"/>
                </a:lnTo>
                <a:lnTo>
                  <a:pt x="4916" y="18468"/>
                </a:lnTo>
                <a:lnTo>
                  <a:pt x="4770" y="18444"/>
                </a:lnTo>
                <a:lnTo>
                  <a:pt x="4454" y="18347"/>
                </a:lnTo>
                <a:lnTo>
                  <a:pt x="4186" y="18201"/>
                </a:lnTo>
                <a:lnTo>
                  <a:pt x="3748" y="17957"/>
                </a:lnTo>
                <a:lnTo>
                  <a:pt x="3359" y="17690"/>
                </a:lnTo>
                <a:lnTo>
                  <a:pt x="2994" y="17373"/>
                </a:lnTo>
                <a:lnTo>
                  <a:pt x="2629" y="17057"/>
                </a:lnTo>
                <a:lnTo>
                  <a:pt x="2312" y="16692"/>
                </a:lnTo>
                <a:lnTo>
                  <a:pt x="1996" y="16327"/>
                </a:lnTo>
                <a:lnTo>
                  <a:pt x="1729" y="15938"/>
                </a:lnTo>
                <a:lnTo>
                  <a:pt x="1485" y="15524"/>
                </a:lnTo>
                <a:lnTo>
                  <a:pt x="1266" y="15086"/>
                </a:lnTo>
                <a:lnTo>
                  <a:pt x="1072" y="14648"/>
                </a:lnTo>
                <a:lnTo>
                  <a:pt x="901" y="14186"/>
                </a:lnTo>
                <a:lnTo>
                  <a:pt x="755" y="13724"/>
                </a:lnTo>
                <a:lnTo>
                  <a:pt x="658" y="13261"/>
                </a:lnTo>
                <a:lnTo>
                  <a:pt x="585" y="12775"/>
                </a:lnTo>
                <a:lnTo>
                  <a:pt x="561" y="12312"/>
                </a:lnTo>
                <a:lnTo>
                  <a:pt x="561" y="11826"/>
                </a:lnTo>
                <a:lnTo>
                  <a:pt x="609" y="11266"/>
                </a:lnTo>
                <a:lnTo>
                  <a:pt x="682" y="10682"/>
                </a:lnTo>
                <a:lnTo>
                  <a:pt x="828" y="10147"/>
                </a:lnTo>
                <a:lnTo>
                  <a:pt x="1023" y="9611"/>
                </a:lnTo>
                <a:lnTo>
                  <a:pt x="1242" y="9076"/>
                </a:lnTo>
                <a:lnTo>
                  <a:pt x="1510" y="8565"/>
                </a:lnTo>
                <a:lnTo>
                  <a:pt x="1826" y="8103"/>
                </a:lnTo>
                <a:lnTo>
                  <a:pt x="2166" y="7641"/>
                </a:lnTo>
                <a:lnTo>
                  <a:pt x="2361" y="7422"/>
                </a:lnTo>
                <a:lnTo>
                  <a:pt x="2556" y="7203"/>
                </a:lnTo>
                <a:lnTo>
                  <a:pt x="2775" y="7008"/>
                </a:lnTo>
                <a:lnTo>
                  <a:pt x="2994" y="6838"/>
                </a:lnTo>
                <a:lnTo>
                  <a:pt x="3213" y="6692"/>
                </a:lnTo>
                <a:lnTo>
                  <a:pt x="3432" y="6546"/>
                </a:lnTo>
                <a:lnTo>
                  <a:pt x="3675" y="6400"/>
                </a:lnTo>
                <a:lnTo>
                  <a:pt x="3918" y="6278"/>
                </a:lnTo>
                <a:lnTo>
                  <a:pt x="4186" y="6181"/>
                </a:lnTo>
                <a:lnTo>
                  <a:pt x="4429" y="6108"/>
                </a:lnTo>
                <a:lnTo>
                  <a:pt x="4697" y="6035"/>
                </a:lnTo>
                <a:lnTo>
                  <a:pt x="4965" y="5986"/>
                </a:lnTo>
                <a:lnTo>
                  <a:pt x="5257" y="5962"/>
                </a:lnTo>
                <a:lnTo>
                  <a:pt x="5524" y="5937"/>
                </a:lnTo>
                <a:close/>
                <a:moveTo>
                  <a:pt x="11802" y="0"/>
                </a:moveTo>
                <a:lnTo>
                  <a:pt x="11729" y="49"/>
                </a:lnTo>
                <a:lnTo>
                  <a:pt x="11680" y="122"/>
                </a:lnTo>
                <a:lnTo>
                  <a:pt x="11656" y="219"/>
                </a:lnTo>
                <a:lnTo>
                  <a:pt x="11656" y="244"/>
                </a:lnTo>
                <a:lnTo>
                  <a:pt x="11583" y="268"/>
                </a:lnTo>
                <a:lnTo>
                  <a:pt x="11096" y="438"/>
                </a:lnTo>
                <a:lnTo>
                  <a:pt x="10610" y="633"/>
                </a:lnTo>
                <a:lnTo>
                  <a:pt x="10123" y="852"/>
                </a:lnTo>
                <a:lnTo>
                  <a:pt x="9661" y="1119"/>
                </a:lnTo>
                <a:lnTo>
                  <a:pt x="9199" y="1387"/>
                </a:lnTo>
                <a:lnTo>
                  <a:pt x="8980" y="1557"/>
                </a:lnTo>
                <a:lnTo>
                  <a:pt x="8785" y="1728"/>
                </a:lnTo>
                <a:lnTo>
                  <a:pt x="8590" y="1898"/>
                </a:lnTo>
                <a:lnTo>
                  <a:pt x="8420" y="2093"/>
                </a:lnTo>
                <a:lnTo>
                  <a:pt x="8250" y="2287"/>
                </a:lnTo>
                <a:lnTo>
                  <a:pt x="8104" y="2506"/>
                </a:lnTo>
                <a:lnTo>
                  <a:pt x="8006" y="2677"/>
                </a:lnTo>
                <a:lnTo>
                  <a:pt x="7933" y="2871"/>
                </a:lnTo>
                <a:lnTo>
                  <a:pt x="7860" y="3066"/>
                </a:lnTo>
                <a:lnTo>
                  <a:pt x="7836" y="3261"/>
                </a:lnTo>
                <a:lnTo>
                  <a:pt x="7812" y="3480"/>
                </a:lnTo>
                <a:lnTo>
                  <a:pt x="7812" y="3674"/>
                </a:lnTo>
                <a:lnTo>
                  <a:pt x="7836" y="3869"/>
                </a:lnTo>
                <a:lnTo>
                  <a:pt x="7885" y="4088"/>
                </a:lnTo>
                <a:lnTo>
                  <a:pt x="7909" y="4210"/>
                </a:lnTo>
                <a:lnTo>
                  <a:pt x="7982" y="4356"/>
                </a:lnTo>
                <a:lnTo>
                  <a:pt x="8079" y="4502"/>
                </a:lnTo>
                <a:lnTo>
                  <a:pt x="8177" y="4648"/>
                </a:lnTo>
                <a:lnTo>
                  <a:pt x="8104" y="4745"/>
                </a:lnTo>
                <a:lnTo>
                  <a:pt x="7933" y="4453"/>
                </a:lnTo>
                <a:lnTo>
                  <a:pt x="7739" y="4039"/>
                </a:lnTo>
                <a:lnTo>
                  <a:pt x="7593" y="3820"/>
                </a:lnTo>
                <a:lnTo>
                  <a:pt x="7447" y="3601"/>
                </a:lnTo>
                <a:lnTo>
                  <a:pt x="7276" y="3407"/>
                </a:lnTo>
                <a:lnTo>
                  <a:pt x="7106" y="3236"/>
                </a:lnTo>
                <a:lnTo>
                  <a:pt x="6911" y="3115"/>
                </a:lnTo>
                <a:lnTo>
                  <a:pt x="6717" y="3017"/>
                </a:lnTo>
                <a:lnTo>
                  <a:pt x="6644" y="3017"/>
                </a:lnTo>
                <a:lnTo>
                  <a:pt x="6595" y="3066"/>
                </a:lnTo>
                <a:lnTo>
                  <a:pt x="6546" y="3115"/>
                </a:lnTo>
                <a:lnTo>
                  <a:pt x="6546" y="3188"/>
                </a:lnTo>
                <a:lnTo>
                  <a:pt x="6595" y="3358"/>
                </a:lnTo>
                <a:lnTo>
                  <a:pt x="6668" y="3504"/>
                </a:lnTo>
                <a:lnTo>
                  <a:pt x="6887" y="3772"/>
                </a:lnTo>
                <a:lnTo>
                  <a:pt x="7155" y="4161"/>
                </a:lnTo>
                <a:lnTo>
                  <a:pt x="7398" y="4575"/>
                </a:lnTo>
                <a:lnTo>
                  <a:pt x="7617" y="4964"/>
                </a:lnTo>
                <a:lnTo>
                  <a:pt x="7787" y="5378"/>
                </a:lnTo>
                <a:lnTo>
                  <a:pt x="7909" y="5767"/>
                </a:lnTo>
                <a:lnTo>
                  <a:pt x="7958" y="5937"/>
                </a:lnTo>
                <a:lnTo>
                  <a:pt x="8055" y="6108"/>
                </a:lnTo>
                <a:lnTo>
                  <a:pt x="7641" y="6059"/>
                </a:lnTo>
                <a:lnTo>
                  <a:pt x="7228" y="5962"/>
                </a:lnTo>
                <a:lnTo>
                  <a:pt x="6936" y="5864"/>
                </a:lnTo>
                <a:lnTo>
                  <a:pt x="6668" y="5743"/>
                </a:lnTo>
                <a:lnTo>
                  <a:pt x="6400" y="5645"/>
                </a:lnTo>
                <a:lnTo>
                  <a:pt x="6279" y="5621"/>
                </a:lnTo>
                <a:lnTo>
                  <a:pt x="6133" y="5597"/>
                </a:lnTo>
                <a:lnTo>
                  <a:pt x="6084" y="5597"/>
                </a:lnTo>
                <a:lnTo>
                  <a:pt x="6060" y="5621"/>
                </a:lnTo>
                <a:lnTo>
                  <a:pt x="5865" y="5548"/>
                </a:lnTo>
                <a:lnTo>
                  <a:pt x="5670" y="5499"/>
                </a:lnTo>
                <a:lnTo>
                  <a:pt x="5476" y="5475"/>
                </a:lnTo>
                <a:lnTo>
                  <a:pt x="5257" y="5451"/>
                </a:lnTo>
                <a:lnTo>
                  <a:pt x="5062" y="5451"/>
                </a:lnTo>
                <a:lnTo>
                  <a:pt x="4867" y="5475"/>
                </a:lnTo>
                <a:lnTo>
                  <a:pt x="4478" y="5524"/>
                </a:lnTo>
                <a:lnTo>
                  <a:pt x="4089" y="5645"/>
                </a:lnTo>
                <a:lnTo>
                  <a:pt x="3699" y="5791"/>
                </a:lnTo>
                <a:lnTo>
                  <a:pt x="3334" y="5986"/>
                </a:lnTo>
                <a:lnTo>
                  <a:pt x="2994" y="6181"/>
                </a:lnTo>
                <a:lnTo>
                  <a:pt x="2604" y="6448"/>
                </a:lnTo>
                <a:lnTo>
                  <a:pt x="2264" y="6765"/>
                </a:lnTo>
                <a:lnTo>
                  <a:pt x="1948" y="7081"/>
                </a:lnTo>
                <a:lnTo>
                  <a:pt x="1631" y="7422"/>
                </a:lnTo>
                <a:lnTo>
                  <a:pt x="1364" y="7811"/>
                </a:lnTo>
                <a:lnTo>
                  <a:pt x="1120" y="8200"/>
                </a:lnTo>
                <a:lnTo>
                  <a:pt x="877" y="8590"/>
                </a:lnTo>
                <a:lnTo>
                  <a:pt x="682" y="9003"/>
                </a:lnTo>
                <a:lnTo>
                  <a:pt x="512" y="9417"/>
                </a:lnTo>
                <a:lnTo>
                  <a:pt x="342" y="9855"/>
                </a:lnTo>
                <a:lnTo>
                  <a:pt x="220" y="10293"/>
                </a:lnTo>
                <a:lnTo>
                  <a:pt x="123" y="10731"/>
                </a:lnTo>
                <a:lnTo>
                  <a:pt x="50" y="11193"/>
                </a:lnTo>
                <a:lnTo>
                  <a:pt x="25" y="11631"/>
                </a:lnTo>
                <a:lnTo>
                  <a:pt x="1" y="12093"/>
                </a:lnTo>
                <a:lnTo>
                  <a:pt x="1" y="12531"/>
                </a:lnTo>
                <a:lnTo>
                  <a:pt x="50" y="12994"/>
                </a:lnTo>
                <a:lnTo>
                  <a:pt x="123" y="13432"/>
                </a:lnTo>
                <a:lnTo>
                  <a:pt x="196" y="13870"/>
                </a:lnTo>
                <a:lnTo>
                  <a:pt x="317" y="14308"/>
                </a:lnTo>
                <a:lnTo>
                  <a:pt x="463" y="14746"/>
                </a:lnTo>
                <a:lnTo>
                  <a:pt x="634" y="15159"/>
                </a:lnTo>
                <a:lnTo>
                  <a:pt x="828" y="15573"/>
                </a:lnTo>
                <a:lnTo>
                  <a:pt x="1047" y="15987"/>
                </a:lnTo>
                <a:lnTo>
                  <a:pt x="1291" y="16352"/>
                </a:lnTo>
                <a:lnTo>
                  <a:pt x="1558" y="16717"/>
                </a:lnTo>
                <a:lnTo>
                  <a:pt x="1826" y="17057"/>
                </a:lnTo>
                <a:lnTo>
                  <a:pt x="2118" y="17373"/>
                </a:lnTo>
                <a:lnTo>
                  <a:pt x="2458" y="17665"/>
                </a:lnTo>
                <a:lnTo>
                  <a:pt x="2775" y="17957"/>
                </a:lnTo>
                <a:lnTo>
                  <a:pt x="3140" y="18225"/>
                </a:lnTo>
                <a:lnTo>
                  <a:pt x="3505" y="18468"/>
                </a:lnTo>
                <a:lnTo>
                  <a:pt x="3870" y="18687"/>
                </a:lnTo>
                <a:lnTo>
                  <a:pt x="4235" y="18882"/>
                </a:lnTo>
                <a:lnTo>
                  <a:pt x="4429" y="18955"/>
                </a:lnTo>
                <a:lnTo>
                  <a:pt x="4648" y="19004"/>
                </a:lnTo>
                <a:lnTo>
                  <a:pt x="4843" y="19052"/>
                </a:lnTo>
                <a:lnTo>
                  <a:pt x="5257" y="19052"/>
                </a:lnTo>
                <a:lnTo>
                  <a:pt x="5451" y="19004"/>
                </a:lnTo>
                <a:lnTo>
                  <a:pt x="5646" y="18931"/>
                </a:lnTo>
                <a:lnTo>
                  <a:pt x="5841" y="18858"/>
                </a:lnTo>
                <a:lnTo>
                  <a:pt x="6230" y="18639"/>
                </a:lnTo>
                <a:lnTo>
                  <a:pt x="6571" y="18444"/>
                </a:lnTo>
                <a:lnTo>
                  <a:pt x="6790" y="18322"/>
                </a:lnTo>
                <a:lnTo>
                  <a:pt x="6984" y="18225"/>
                </a:lnTo>
                <a:lnTo>
                  <a:pt x="7203" y="18152"/>
                </a:lnTo>
                <a:lnTo>
                  <a:pt x="7398" y="18079"/>
                </a:lnTo>
                <a:lnTo>
                  <a:pt x="7617" y="18055"/>
                </a:lnTo>
                <a:lnTo>
                  <a:pt x="7836" y="18055"/>
                </a:lnTo>
                <a:lnTo>
                  <a:pt x="8079" y="18103"/>
                </a:lnTo>
                <a:lnTo>
                  <a:pt x="8298" y="18152"/>
                </a:lnTo>
                <a:lnTo>
                  <a:pt x="8736" y="18298"/>
                </a:lnTo>
                <a:lnTo>
                  <a:pt x="9150" y="18468"/>
                </a:lnTo>
                <a:lnTo>
                  <a:pt x="9564" y="18663"/>
                </a:lnTo>
                <a:lnTo>
                  <a:pt x="10002" y="18833"/>
                </a:lnTo>
                <a:lnTo>
                  <a:pt x="10220" y="18906"/>
                </a:lnTo>
                <a:lnTo>
                  <a:pt x="10439" y="18931"/>
                </a:lnTo>
                <a:lnTo>
                  <a:pt x="10634" y="18955"/>
                </a:lnTo>
                <a:lnTo>
                  <a:pt x="11048" y="18955"/>
                </a:lnTo>
                <a:lnTo>
                  <a:pt x="11242" y="18906"/>
                </a:lnTo>
                <a:lnTo>
                  <a:pt x="11461" y="18858"/>
                </a:lnTo>
                <a:lnTo>
                  <a:pt x="11632" y="18809"/>
                </a:lnTo>
                <a:lnTo>
                  <a:pt x="12021" y="18639"/>
                </a:lnTo>
                <a:lnTo>
                  <a:pt x="12386" y="18420"/>
                </a:lnTo>
                <a:lnTo>
                  <a:pt x="12727" y="18176"/>
                </a:lnTo>
                <a:lnTo>
                  <a:pt x="13067" y="17884"/>
                </a:lnTo>
                <a:lnTo>
                  <a:pt x="13335" y="17641"/>
                </a:lnTo>
                <a:lnTo>
                  <a:pt x="13603" y="17349"/>
                </a:lnTo>
                <a:lnTo>
                  <a:pt x="13846" y="17081"/>
                </a:lnTo>
                <a:lnTo>
                  <a:pt x="14089" y="16790"/>
                </a:lnTo>
                <a:lnTo>
                  <a:pt x="14308" y="16473"/>
                </a:lnTo>
                <a:lnTo>
                  <a:pt x="14503" y="16157"/>
                </a:lnTo>
                <a:lnTo>
                  <a:pt x="14698" y="15841"/>
                </a:lnTo>
                <a:lnTo>
                  <a:pt x="14868" y="15524"/>
                </a:lnTo>
                <a:lnTo>
                  <a:pt x="15038" y="15184"/>
                </a:lnTo>
                <a:lnTo>
                  <a:pt x="15160" y="14843"/>
                </a:lnTo>
                <a:lnTo>
                  <a:pt x="15282" y="14478"/>
                </a:lnTo>
                <a:lnTo>
                  <a:pt x="15403" y="14137"/>
                </a:lnTo>
                <a:lnTo>
                  <a:pt x="15501" y="13772"/>
                </a:lnTo>
                <a:lnTo>
                  <a:pt x="15574" y="13407"/>
                </a:lnTo>
                <a:lnTo>
                  <a:pt x="15622" y="13042"/>
                </a:lnTo>
                <a:lnTo>
                  <a:pt x="15671" y="12677"/>
                </a:lnTo>
                <a:lnTo>
                  <a:pt x="15720" y="12629"/>
                </a:lnTo>
                <a:lnTo>
                  <a:pt x="15744" y="12580"/>
                </a:lnTo>
                <a:lnTo>
                  <a:pt x="15744" y="12556"/>
                </a:lnTo>
                <a:lnTo>
                  <a:pt x="15695" y="12483"/>
                </a:lnTo>
                <a:lnTo>
                  <a:pt x="15720" y="11996"/>
                </a:lnTo>
                <a:lnTo>
                  <a:pt x="15720" y="11509"/>
                </a:lnTo>
                <a:lnTo>
                  <a:pt x="15671" y="10998"/>
                </a:lnTo>
                <a:lnTo>
                  <a:pt x="15622" y="10512"/>
                </a:lnTo>
                <a:lnTo>
                  <a:pt x="15525" y="10074"/>
                </a:lnTo>
                <a:lnTo>
                  <a:pt x="15403" y="9636"/>
                </a:lnTo>
                <a:lnTo>
                  <a:pt x="15257" y="9173"/>
                </a:lnTo>
                <a:lnTo>
                  <a:pt x="15087" y="8711"/>
                </a:lnTo>
                <a:lnTo>
                  <a:pt x="14892" y="8273"/>
                </a:lnTo>
                <a:lnTo>
                  <a:pt x="14649" y="7860"/>
                </a:lnTo>
                <a:lnTo>
                  <a:pt x="14381" y="7446"/>
                </a:lnTo>
                <a:lnTo>
                  <a:pt x="14089" y="7032"/>
                </a:lnTo>
                <a:lnTo>
                  <a:pt x="13773" y="6692"/>
                </a:lnTo>
                <a:lnTo>
                  <a:pt x="13432" y="6351"/>
                </a:lnTo>
                <a:lnTo>
                  <a:pt x="13067" y="6059"/>
                </a:lnTo>
                <a:lnTo>
                  <a:pt x="12678" y="5816"/>
                </a:lnTo>
                <a:lnTo>
                  <a:pt x="12483" y="5718"/>
                </a:lnTo>
                <a:lnTo>
                  <a:pt x="12264" y="5645"/>
                </a:lnTo>
                <a:lnTo>
                  <a:pt x="12070" y="5572"/>
                </a:lnTo>
                <a:lnTo>
                  <a:pt x="11826" y="5499"/>
                </a:lnTo>
                <a:lnTo>
                  <a:pt x="11607" y="5451"/>
                </a:lnTo>
                <a:lnTo>
                  <a:pt x="11388" y="5426"/>
                </a:lnTo>
                <a:lnTo>
                  <a:pt x="10902" y="5426"/>
                </a:lnTo>
                <a:lnTo>
                  <a:pt x="10853" y="5329"/>
                </a:lnTo>
                <a:lnTo>
                  <a:pt x="10756" y="5280"/>
                </a:lnTo>
                <a:lnTo>
                  <a:pt x="10658" y="5256"/>
                </a:lnTo>
                <a:lnTo>
                  <a:pt x="10610" y="5280"/>
                </a:lnTo>
                <a:lnTo>
                  <a:pt x="10561" y="5305"/>
                </a:lnTo>
                <a:lnTo>
                  <a:pt x="10075" y="5597"/>
                </a:lnTo>
                <a:lnTo>
                  <a:pt x="9807" y="5743"/>
                </a:lnTo>
                <a:lnTo>
                  <a:pt x="9564" y="5840"/>
                </a:lnTo>
                <a:lnTo>
                  <a:pt x="9320" y="5937"/>
                </a:lnTo>
                <a:lnTo>
                  <a:pt x="9053" y="6035"/>
                </a:lnTo>
                <a:lnTo>
                  <a:pt x="8761" y="6083"/>
                </a:lnTo>
                <a:lnTo>
                  <a:pt x="8469" y="6108"/>
                </a:lnTo>
                <a:lnTo>
                  <a:pt x="8469" y="6108"/>
                </a:lnTo>
                <a:lnTo>
                  <a:pt x="8493" y="5864"/>
                </a:lnTo>
                <a:lnTo>
                  <a:pt x="8444" y="5597"/>
                </a:lnTo>
                <a:lnTo>
                  <a:pt x="8371" y="5353"/>
                </a:lnTo>
                <a:lnTo>
                  <a:pt x="8274" y="5086"/>
                </a:lnTo>
                <a:lnTo>
                  <a:pt x="8542" y="4867"/>
                </a:lnTo>
                <a:lnTo>
                  <a:pt x="8639" y="4891"/>
                </a:lnTo>
                <a:lnTo>
                  <a:pt x="8712" y="4867"/>
                </a:lnTo>
                <a:lnTo>
                  <a:pt x="8736" y="4842"/>
                </a:lnTo>
                <a:lnTo>
                  <a:pt x="8761" y="4818"/>
                </a:lnTo>
                <a:lnTo>
                  <a:pt x="8907" y="4891"/>
                </a:lnTo>
                <a:lnTo>
                  <a:pt x="9077" y="4940"/>
                </a:lnTo>
                <a:lnTo>
                  <a:pt x="9247" y="4964"/>
                </a:lnTo>
                <a:lnTo>
                  <a:pt x="9418" y="4988"/>
                </a:lnTo>
                <a:lnTo>
                  <a:pt x="9588" y="4964"/>
                </a:lnTo>
                <a:lnTo>
                  <a:pt x="9758" y="4940"/>
                </a:lnTo>
                <a:lnTo>
                  <a:pt x="9953" y="4891"/>
                </a:lnTo>
                <a:lnTo>
                  <a:pt x="10123" y="4842"/>
                </a:lnTo>
                <a:lnTo>
                  <a:pt x="10464" y="4672"/>
                </a:lnTo>
                <a:lnTo>
                  <a:pt x="10756" y="4477"/>
                </a:lnTo>
                <a:lnTo>
                  <a:pt x="11048" y="4258"/>
                </a:lnTo>
                <a:lnTo>
                  <a:pt x="11267" y="4015"/>
                </a:lnTo>
                <a:lnTo>
                  <a:pt x="11413" y="3820"/>
                </a:lnTo>
                <a:lnTo>
                  <a:pt x="11559" y="3626"/>
                </a:lnTo>
                <a:lnTo>
                  <a:pt x="11680" y="3407"/>
                </a:lnTo>
                <a:lnTo>
                  <a:pt x="11778" y="3163"/>
                </a:lnTo>
                <a:lnTo>
                  <a:pt x="11851" y="2944"/>
                </a:lnTo>
                <a:lnTo>
                  <a:pt x="11924" y="2701"/>
                </a:lnTo>
                <a:lnTo>
                  <a:pt x="12045" y="2214"/>
                </a:lnTo>
                <a:lnTo>
                  <a:pt x="12094" y="1703"/>
                </a:lnTo>
                <a:lnTo>
                  <a:pt x="12118" y="1217"/>
                </a:lnTo>
                <a:lnTo>
                  <a:pt x="12118" y="706"/>
                </a:lnTo>
                <a:lnTo>
                  <a:pt x="12118" y="219"/>
                </a:lnTo>
                <a:lnTo>
                  <a:pt x="12094" y="122"/>
                </a:lnTo>
                <a:lnTo>
                  <a:pt x="12045" y="49"/>
                </a:lnTo>
                <a:lnTo>
                  <a:pt x="1197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649868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xmlns="" id="{BBD04BF5-D990-4C36-925F-ED9EBB999094}"/>
              </a:ext>
            </a:extLst>
          </p:cNvPr>
          <p:cNvSpPr/>
          <p:nvPr/>
        </p:nvSpPr>
        <p:spPr>
          <a:xfrm>
            <a:off x="1031546" y="1142990"/>
            <a:ext cx="3254702" cy="1643711"/>
          </a:xfrm>
          <a:custGeom>
            <a:avLst/>
            <a:gdLst>
              <a:gd name="connsiteX0" fmla="*/ 439917 w 2646698"/>
              <a:gd name="connsiteY0" fmla="*/ 0 h 1339282"/>
              <a:gd name="connsiteX1" fmla="*/ 503130 w 2646698"/>
              <a:gd name="connsiteY1" fmla="*/ 1542 h 1339282"/>
              <a:gd name="connsiteX2" fmla="*/ 539618 w 2646698"/>
              <a:gd name="connsiteY2" fmla="*/ 6681 h 1339282"/>
              <a:gd name="connsiteX3" fmla="*/ 556064 w 2646698"/>
              <a:gd name="connsiteY3" fmla="*/ 16446 h 1339282"/>
              <a:gd name="connsiteX4" fmla="*/ 560175 w 2646698"/>
              <a:gd name="connsiteY4" fmla="*/ 31863 h 1339282"/>
              <a:gd name="connsiteX5" fmla="*/ 560175 w 2646698"/>
              <a:gd name="connsiteY5" fmla="*/ 355558 h 1339282"/>
              <a:gd name="connsiteX6" fmla="*/ 2482741 w 2646698"/>
              <a:gd name="connsiteY6" fmla="*/ 355558 h 1339282"/>
              <a:gd name="connsiteX7" fmla="*/ 2646698 w 2646698"/>
              <a:gd name="connsiteY7" fmla="*/ 519515 h 1339282"/>
              <a:gd name="connsiteX8" fmla="*/ 2646698 w 2646698"/>
              <a:gd name="connsiteY8" fmla="*/ 1175325 h 1339282"/>
              <a:gd name="connsiteX9" fmla="*/ 2482741 w 2646698"/>
              <a:gd name="connsiteY9" fmla="*/ 1339282 h 1339282"/>
              <a:gd name="connsiteX10" fmla="*/ 465561 w 2646698"/>
              <a:gd name="connsiteY10" fmla="*/ 1339282 h 1339282"/>
              <a:gd name="connsiteX11" fmla="*/ 465556 w 2646698"/>
              <a:gd name="connsiteY11" fmla="*/ 1339281 h 1339282"/>
              <a:gd name="connsiteX12" fmla="*/ 43170 w 2646698"/>
              <a:gd name="connsiteY12" fmla="*/ 1339281 h 1339282"/>
              <a:gd name="connsiteX13" fmla="*/ 27752 w 2646698"/>
              <a:gd name="connsiteY13" fmla="*/ 1334142 h 1339282"/>
              <a:gd name="connsiteX14" fmla="*/ 14904 w 2646698"/>
              <a:gd name="connsiteY14" fmla="*/ 1317183 h 1339282"/>
              <a:gd name="connsiteX15" fmla="*/ 6167 w 2646698"/>
              <a:gd name="connsiteY15" fmla="*/ 1285319 h 1339282"/>
              <a:gd name="connsiteX16" fmla="*/ 3084 w 2646698"/>
              <a:gd name="connsiteY16" fmla="*/ 1236497 h 1339282"/>
              <a:gd name="connsiteX17" fmla="*/ 5653 w 2646698"/>
              <a:gd name="connsiteY17" fmla="*/ 1186646 h 1339282"/>
              <a:gd name="connsiteX18" fmla="*/ 13876 w 2646698"/>
              <a:gd name="connsiteY18" fmla="*/ 1154269 h 1339282"/>
              <a:gd name="connsiteX19" fmla="*/ 26724 w 2646698"/>
              <a:gd name="connsiteY19" fmla="*/ 1136282 h 1339282"/>
              <a:gd name="connsiteX20" fmla="*/ 43170 w 2646698"/>
              <a:gd name="connsiteY20" fmla="*/ 1130629 h 1339282"/>
              <a:gd name="connsiteX21" fmla="*/ 290880 w 2646698"/>
              <a:gd name="connsiteY21" fmla="*/ 1130629 h 1339282"/>
              <a:gd name="connsiteX22" fmla="*/ 290880 w 2646698"/>
              <a:gd name="connsiteY22" fmla="*/ 265184 h 1339282"/>
              <a:gd name="connsiteX23" fmla="*/ 77088 w 2646698"/>
              <a:gd name="connsiteY23" fmla="*/ 383386 h 1339282"/>
              <a:gd name="connsiteX24" fmla="*/ 38544 w 2646698"/>
              <a:gd name="connsiteY24" fmla="*/ 397262 h 1339282"/>
              <a:gd name="connsiteX25" fmla="*/ 14904 w 2646698"/>
              <a:gd name="connsiteY25" fmla="*/ 391095 h 1339282"/>
              <a:gd name="connsiteX26" fmla="*/ 3084 w 2646698"/>
              <a:gd name="connsiteY26" fmla="*/ 360774 h 1339282"/>
              <a:gd name="connsiteX27" fmla="*/ 0 w 2646698"/>
              <a:gd name="connsiteY27" fmla="*/ 300131 h 1339282"/>
              <a:gd name="connsiteX28" fmla="*/ 1028 w 2646698"/>
              <a:gd name="connsiteY28" fmla="*/ 259531 h 1339282"/>
              <a:gd name="connsiteX29" fmla="*/ 6167 w 2646698"/>
              <a:gd name="connsiteY29" fmla="*/ 232293 h 1339282"/>
              <a:gd name="connsiteX30" fmla="*/ 17473 w 2646698"/>
              <a:gd name="connsiteY30" fmla="*/ 213792 h 1339282"/>
              <a:gd name="connsiteX31" fmla="*/ 37003 w 2646698"/>
              <a:gd name="connsiteY31" fmla="*/ 198374 h 1339282"/>
              <a:gd name="connsiteX32" fmla="*/ 322743 w 2646698"/>
              <a:gd name="connsiteY32" fmla="*/ 13362 h 1339282"/>
              <a:gd name="connsiteX33" fmla="*/ 335591 w 2646698"/>
              <a:gd name="connsiteY33" fmla="*/ 6681 h 1339282"/>
              <a:gd name="connsiteX34" fmla="*/ 355634 w 2646698"/>
              <a:gd name="connsiteY34" fmla="*/ 2570 h 1339282"/>
              <a:gd name="connsiteX35" fmla="*/ 388011 w 2646698"/>
              <a:gd name="connsiteY35" fmla="*/ 514 h 1339282"/>
              <a:gd name="connsiteX36" fmla="*/ 439917 w 2646698"/>
              <a:gd name="connsiteY36" fmla="*/ 0 h 1339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646698" h="1339282">
                <a:moveTo>
                  <a:pt x="439917" y="0"/>
                </a:moveTo>
                <a:cubicBezTo>
                  <a:pt x="465956" y="0"/>
                  <a:pt x="487027" y="514"/>
                  <a:pt x="503130" y="1542"/>
                </a:cubicBezTo>
                <a:cubicBezTo>
                  <a:pt x="519233" y="2570"/>
                  <a:pt x="531396" y="4283"/>
                  <a:pt x="539618" y="6681"/>
                </a:cubicBezTo>
                <a:cubicBezTo>
                  <a:pt x="547841" y="9080"/>
                  <a:pt x="553323" y="12334"/>
                  <a:pt x="556064" y="16446"/>
                </a:cubicBezTo>
                <a:cubicBezTo>
                  <a:pt x="558805" y="20557"/>
                  <a:pt x="560175" y="25696"/>
                  <a:pt x="560175" y="31863"/>
                </a:cubicBezTo>
                <a:lnTo>
                  <a:pt x="560175" y="355558"/>
                </a:lnTo>
                <a:lnTo>
                  <a:pt x="2482741" y="355558"/>
                </a:lnTo>
                <a:cubicBezTo>
                  <a:pt x="2573292" y="355558"/>
                  <a:pt x="2646698" y="428964"/>
                  <a:pt x="2646698" y="519515"/>
                </a:cubicBezTo>
                <a:lnTo>
                  <a:pt x="2646698" y="1175325"/>
                </a:lnTo>
                <a:cubicBezTo>
                  <a:pt x="2646698" y="1265876"/>
                  <a:pt x="2573292" y="1339282"/>
                  <a:pt x="2482741" y="1339282"/>
                </a:cubicBezTo>
                <a:lnTo>
                  <a:pt x="465561" y="1339282"/>
                </a:lnTo>
                <a:lnTo>
                  <a:pt x="465556" y="1339281"/>
                </a:lnTo>
                <a:lnTo>
                  <a:pt x="43170" y="1339281"/>
                </a:lnTo>
                <a:cubicBezTo>
                  <a:pt x="37688" y="1339281"/>
                  <a:pt x="32548" y="1337568"/>
                  <a:pt x="27752" y="1334142"/>
                </a:cubicBezTo>
                <a:cubicBezTo>
                  <a:pt x="22955" y="1330716"/>
                  <a:pt x="18673" y="1325063"/>
                  <a:pt x="14904" y="1317183"/>
                </a:cubicBezTo>
                <a:cubicBezTo>
                  <a:pt x="11135" y="1309302"/>
                  <a:pt x="8223" y="1298681"/>
                  <a:pt x="6167" y="1285319"/>
                </a:cubicBezTo>
                <a:cubicBezTo>
                  <a:pt x="4112" y="1271957"/>
                  <a:pt x="3084" y="1255683"/>
                  <a:pt x="3084" y="1236497"/>
                </a:cubicBezTo>
                <a:cubicBezTo>
                  <a:pt x="3084" y="1216625"/>
                  <a:pt x="3940" y="1200008"/>
                  <a:pt x="5653" y="1186646"/>
                </a:cubicBezTo>
                <a:cubicBezTo>
                  <a:pt x="7366" y="1173284"/>
                  <a:pt x="10107" y="1162492"/>
                  <a:pt x="13876" y="1154269"/>
                </a:cubicBezTo>
                <a:cubicBezTo>
                  <a:pt x="17645" y="1146047"/>
                  <a:pt x="21927" y="1140051"/>
                  <a:pt x="26724" y="1136282"/>
                </a:cubicBezTo>
                <a:cubicBezTo>
                  <a:pt x="31521" y="1132513"/>
                  <a:pt x="37003" y="1130629"/>
                  <a:pt x="43170" y="1130629"/>
                </a:cubicBezTo>
                <a:lnTo>
                  <a:pt x="290880" y="1130629"/>
                </a:lnTo>
                <a:lnTo>
                  <a:pt x="290880" y="265184"/>
                </a:lnTo>
                <a:lnTo>
                  <a:pt x="77088" y="383386"/>
                </a:lnTo>
                <a:cubicBezTo>
                  <a:pt x="61328" y="390924"/>
                  <a:pt x="48480" y="395549"/>
                  <a:pt x="38544" y="397262"/>
                </a:cubicBezTo>
                <a:cubicBezTo>
                  <a:pt x="28608" y="398975"/>
                  <a:pt x="20728" y="396919"/>
                  <a:pt x="14904" y="391095"/>
                </a:cubicBezTo>
                <a:cubicBezTo>
                  <a:pt x="9079" y="385270"/>
                  <a:pt x="5139" y="375163"/>
                  <a:pt x="3084" y="360774"/>
                </a:cubicBezTo>
                <a:cubicBezTo>
                  <a:pt x="1028" y="346384"/>
                  <a:pt x="0" y="326169"/>
                  <a:pt x="0" y="300131"/>
                </a:cubicBezTo>
                <a:cubicBezTo>
                  <a:pt x="0" y="283685"/>
                  <a:pt x="343" y="270152"/>
                  <a:pt x="1028" y="259531"/>
                </a:cubicBezTo>
                <a:cubicBezTo>
                  <a:pt x="1713" y="248910"/>
                  <a:pt x="3426" y="239830"/>
                  <a:pt x="6167" y="232293"/>
                </a:cubicBezTo>
                <a:cubicBezTo>
                  <a:pt x="8908" y="224755"/>
                  <a:pt x="12677" y="218588"/>
                  <a:pt x="17473" y="213792"/>
                </a:cubicBezTo>
                <a:cubicBezTo>
                  <a:pt x="22270" y="208995"/>
                  <a:pt x="28780" y="203856"/>
                  <a:pt x="37003" y="198374"/>
                </a:cubicBezTo>
                <a:lnTo>
                  <a:pt x="322743" y="13362"/>
                </a:lnTo>
                <a:cubicBezTo>
                  <a:pt x="326169" y="10621"/>
                  <a:pt x="330452" y="8394"/>
                  <a:pt x="335591" y="6681"/>
                </a:cubicBezTo>
                <a:cubicBezTo>
                  <a:pt x="340730" y="4968"/>
                  <a:pt x="347411" y="3598"/>
                  <a:pt x="355634" y="2570"/>
                </a:cubicBezTo>
                <a:cubicBezTo>
                  <a:pt x="363857" y="1542"/>
                  <a:pt x="374649" y="857"/>
                  <a:pt x="388011" y="514"/>
                </a:cubicBezTo>
                <a:cubicBezTo>
                  <a:pt x="401373" y="171"/>
                  <a:pt x="418675" y="0"/>
                  <a:pt x="439917" y="0"/>
                </a:cubicBezTo>
                <a:close/>
              </a:path>
            </a:pathLst>
          </a:custGeom>
          <a:noFill/>
          <a:ln w="1016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85800" tIns="34290" rIns="205740" bIns="102870" rtlCol="0" anchor="b"/>
          <a:lstStyle/>
          <a:p>
            <a:pPr algn="just">
              <a:spcAft>
                <a:spcPts val="450"/>
              </a:spcAft>
            </a:pPr>
            <a:endParaRPr lang="en-US" sz="1500" b="1" cap="all" dirty="0" smtClean="0">
              <a:solidFill>
                <a:schemeClr val="tx1"/>
              </a:solidFill>
            </a:endParaRPr>
          </a:p>
        </p:txBody>
      </p:sp>
      <p:sp>
        <p:nvSpPr>
          <p:cNvPr id="34" name="Freeform: Shape 33">
            <a:extLst>
              <a:ext uri="{FF2B5EF4-FFF2-40B4-BE49-F238E27FC236}">
                <a16:creationId xmlns:a16="http://schemas.microsoft.com/office/drawing/2014/main" xmlns="" id="{9644AA33-CE67-4755-8E77-A533E50EFFAE}"/>
              </a:ext>
            </a:extLst>
          </p:cNvPr>
          <p:cNvSpPr/>
          <p:nvPr/>
        </p:nvSpPr>
        <p:spPr>
          <a:xfrm>
            <a:off x="1031546" y="3143254"/>
            <a:ext cx="3254702" cy="1714512"/>
          </a:xfrm>
          <a:custGeom>
            <a:avLst/>
            <a:gdLst>
              <a:gd name="connsiteX0" fmla="*/ 426556 w 2646698"/>
              <a:gd name="connsiteY0" fmla="*/ 0 h 1353671"/>
              <a:gd name="connsiteX1" fmla="*/ 607970 w 2646698"/>
              <a:gd name="connsiteY1" fmla="*/ 26210 h 1353671"/>
              <a:gd name="connsiteX2" fmla="*/ 736965 w 2646698"/>
              <a:gd name="connsiteY2" fmla="*/ 99187 h 1353671"/>
              <a:gd name="connsiteX3" fmla="*/ 813539 w 2646698"/>
              <a:gd name="connsiteY3" fmla="*/ 210194 h 1353671"/>
              <a:gd name="connsiteX4" fmla="*/ 838721 w 2646698"/>
              <a:gd name="connsiteY4" fmla="*/ 348440 h 1353671"/>
              <a:gd name="connsiteX5" fmla="*/ 836640 w 2646698"/>
              <a:gd name="connsiteY5" fmla="*/ 369947 h 1353671"/>
              <a:gd name="connsiteX6" fmla="*/ 2482741 w 2646698"/>
              <a:gd name="connsiteY6" fmla="*/ 369947 h 1353671"/>
              <a:gd name="connsiteX7" fmla="*/ 2646698 w 2646698"/>
              <a:gd name="connsiteY7" fmla="*/ 533904 h 1353671"/>
              <a:gd name="connsiteX8" fmla="*/ 2646698 w 2646698"/>
              <a:gd name="connsiteY8" fmla="*/ 1189714 h 1353671"/>
              <a:gd name="connsiteX9" fmla="*/ 2482741 w 2646698"/>
              <a:gd name="connsiteY9" fmla="*/ 1353671 h 1353671"/>
              <a:gd name="connsiteX10" fmla="*/ 850028 w 2646698"/>
              <a:gd name="connsiteY10" fmla="*/ 1353671 h 1353671"/>
              <a:gd name="connsiteX11" fmla="*/ 465561 w 2646698"/>
              <a:gd name="connsiteY11" fmla="*/ 1353671 h 1353671"/>
              <a:gd name="connsiteX12" fmla="*/ 85312 w 2646698"/>
              <a:gd name="connsiteY12" fmla="*/ 1353671 h 1353671"/>
              <a:gd name="connsiteX13" fmla="*/ 46253 w 2646698"/>
              <a:gd name="connsiteY13" fmla="*/ 1349560 h 1353671"/>
              <a:gd name="connsiteX14" fmla="*/ 19529 w 2646698"/>
              <a:gd name="connsiteY14" fmla="*/ 1333628 h 1353671"/>
              <a:gd name="connsiteX15" fmla="*/ 4626 w 2646698"/>
              <a:gd name="connsiteY15" fmla="*/ 1299195 h 1353671"/>
              <a:gd name="connsiteX16" fmla="*/ 0 w 2646698"/>
              <a:gd name="connsiteY16" fmla="*/ 1240608 h 1353671"/>
              <a:gd name="connsiteX17" fmla="*/ 3084 w 2646698"/>
              <a:gd name="connsiteY17" fmla="*/ 1182535 h 1353671"/>
              <a:gd name="connsiteX18" fmla="*/ 14390 w 2646698"/>
              <a:gd name="connsiteY18" fmla="*/ 1139366 h 1353671"/>
              <a:gd name="connsiteX19" fmla="*/ 35461 w 2646698"/>
              <a:gd name="connsiteY19" fmla="*/ 1102363 h 1353671"/>
              <a:gd name="connsiteX20" fmla="*/ 68866 w 2646698"/>
              <a:gd name="connsiteY20" fmla="*/ 1062791 h 1353671"/>
              <a:gd name="connsiteX21" fmla="*/ 299103 w 2646698"/>
              <a:gd name="connsiteY21" fmla="*/ 816109 h 1353671"/>
              <a:gd name="connsiteX22" fmla="*/ 410110 w 2646698"/>
              <a:gd name="connsiteY22" fmla="*/ 685059 h 1353671"/>
              <a:gd name="connsiteX23" fmla="*/ 475892 w 2646698"/>
              <a:gd name="connsiteY23" fmla="*/ 577135 h 1353671"/>
              <a:gd name="connsiteX24" fmla="*/ 508269 w 2646698"/>
              <a:gd name="connsiteY24" fmla="*/ 487199 h 1353671"/>
              <a:gd name="connsiteX25" fmla="*/ 517006 w 2646698"/>
              <a:gd name="connsiteY25" fmla="*/ 409082 h 1353671"/>
              <a:gd name="connsiteX26" fmla="*/ 506214 w 2646698"/>
              <a:gd name="connsiteY26" fmla="*/ 344842 h 1353671"/>
              <a:gd name="connsiteX27" fmla="*/ 474351 w 2646698"/>
              <a:gd name="connsiteY27" fmla="*/ 291908 h 1353671"/>
              <a:gd name="connsiteX28" fmla="*/ 421417 w 2646698"/>
              <a:gd name="connsiteY28" fmla="*/ 256447 h 1353671"/>
              <a:gd name="connsiteX29" fmla="*/ 346384 w 2646698"/>
              <a:gd name="connsiteY29" fmla="*/ 243599 h 1353671"/>
              <a:gd name="connsiteX30" fmla="*/ 238974 w 2646698"/>
              <a:gd name="connsiteY30" fmla="*/ 259017 h 1353671"/>
              <a:gd name="connsiteX31" fmla="*/ 156747 w 2646698"/>
              <a:gd name="connsiteY31" fmla="*/ 293450 h 1353671"/>
              <a:gd name="connsiteX32" fmla="*/ 97646 w 2646698"/>
              <a:gd name="connsiteY32" fmla="*/ 328397 h 1353671"/>
              <a:gd name="connsiteX33" fmla="*/ 60643 w 2646698"/>
              <a:gd name="connsiteY33" fmla="*/ 344328 h 1353671"/>
              <a:gd name="connsiteX34" fmla="*/ 44712 w 2646698"/>
              <a:gd name="connsiteY34" fmla="*/ 338161 h 1353671"/>
              <a:gd name="connsiteX35" fmla="*/ 33919 w 2646698"/>
              <a:gd name="connsiteY35" fmla="*/ 317604 h 1353671"/>
              <a:gd name="connsiteX36" fmla="*/ 27238 w 2646698"/>
              <a:gd name="connsiteY36" fmla="*/ 279060 h 1353671"/>
              <a:gd name="connsiteX37" fmla="*/ 24669 w 2646698"/>
              <a:gd name="connsiteY37" fmla="*/ 219959 h 1353671"/>
              <a:gd name="connsiteX38" fmla="*/ 26210 w 2646698"/>
              <a:gd name="connsiteY38" fmla="*/ 180387 h 1353671"/>
              <a:gd name="connsiteX39" fmla="*/ 30836 w 2646698"/>
              <a:gd name="connsiteY39" fmla="*/ 152635 h 1353671"/>
              <a:gd name="connsiteX40" fmla="*/ 39059 w 2646698"/>
              <a:gd name="connsiteY40" fmla="*/ 132078 h 1353671"/>
              <a:gd name="connsiteX41" fmla="*/ 57046 w 2646698"/>
              <a:gd name="connsiteY41" fmla="*/ 111007 h 1353671"/>
              <a:gd name="connsiteX42" fmla="*/ 104327 w 2646698"/>
              <a:gd name="connsiteY42" fmla="*/ 79658 h 1353671"/>
              <a:gd name="connsiteX43" fmla="*/ 189124 w 2646698"/>
              <a:gd name="connsiteY43" fmla="*/ 42656 h 1353671"/>
              <a:gd name="connsiteX44" fmla="*/ 300131 w 2646698"/>
              <a:gd name="connsiteY44" fmla="*/ 12334 h 1353671"/>
              <a:gd name="connsiteX45" fmla="*/ 426556 w 2646698"/>
              <a:gd name="connsiteY45" fmla="*/ 0 h 1353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2646698" h="1353671">
                <a:moveTo>
                  <a:pt x="426556" y="0"/>
                </a:moveTo>
                <a:cubicBezTo>
                  <a:pt x="495764" y="0"/>
                  <a:pt x="556236" y="8737"/>
                  <a:pt x="607970" y="26210"/>
                </a:cubicBezTo>
                <a:cubicBezTo>
                  <a:pt x="659705" y="43684"/>
                  <a:pt x="702703" y="68009"/>
                  <a:pt x="736965" y="99187"/>
                </a:cubicBezTo>
                <a:cubicBezTo>
                  <a:pt x="771226" y="130365"/>
                  <a:pt x="796751" y="167368"/>
                  <a:pt x="813539" y="210194"/>
                </a:cubicBezTo>
                <a:cubicBezTo>
                  <a:pt x="830327" y="253021"/>
                  <a:pt x="838721" y="299103"/>
                  <a:pt x="838721" y="348440"/>
                </a:cubicBezTo>
                <a:lnTo>
                  <a:pt x="836640" y="369947"/>
                </a:lnTo>
                <a:lnTo>
                  <a:pt x="2482741" y="369947"/>
                </a:lnTo>
                <a:cubicBezTo>
                  <a:pt x="2573292" y="369947"/>
                  <a:pt x="2646698" y="443353"/>
                  <a:pt x="2646698" y="533904"/>
                </a:cubicBezTo>
                <a:lnTo>
                  <a:pt x="2646698" y="1189714"/>
                </a:lnTo>
                <a:cubicBezTo>
                  <a:pt x="2646698" y="1280265"/>
                  <a:pt x="2573292" y="1353671"/>
                  <a:pt x="2482741" y="1353671"/>
                </a:cubicBezTo>
                <a:lnTo>
                  <a:pt x="850028" y="1353671"/>
                </a:lnTo>
                <a:lnTo>
                  <a:pt x="465561" y="1353671"/>
                </a:lnTo>
                <a:lnTo>
                  <a:pt x="85312" y="1353671"/>
                </a:lnTo>
                <a:cubicBezTo>
                  <a:pt x="70236" y="1353671"/>
                  <a:pt x="57217" y="1352301"/>
                  <a:pt x="46253" y="1349560"/>
                </a:cubicBezTo>
                <a:cubicBezTo>
                  <a:pt x="35290" y="1346819"/>
                  <a:pt x="26382" y="1341508"/>
                  <a:pt x="19529" y="1333628"/>
                </a:cubicBezTo>
                <a:cubicBezTo>
                  <a:pt x="12677" y="1325748"/>
                  <a:pt x="7709" y="1314270"/>
                  <a:pt x="4626" y="1299195"/>
                </a:cubicBezTo>
                <a:cubicBezTo>
                  <a:pt x="1542" y="1284120"/>
                  <a:pt x="0" y="1264591"/>
                  <a:pt x="0" y="1240608"/>
                </a:cubicBezTo>
                <a:cubicBezTo>
                  <a:pt x="0" y="1217996"/>
                  <a:pt x="1028" y="1198638"/>
                  <a:pt x="3084" y="1182535"/>
                </a:cubicBezTo>
                <a:cubicBezTo>
                  <a:pt x="5140" y="1166432"/>
                  <a:pt x="8908" y="1152042"/>
                  <a:pt x="14390" y="1139366"/>
                </a:cubicBezTo>
                <a:cubicBezTo>
                  <a:pt x="19872" y="1126689"/>
                  <a:pt x="26896" y="1114355"/>
                  <a:pt x="35461" y="1102363"/>
                </a:cubicBezTo>
                <a:cubicBezTo>
                  <a:pt x="44026" y="1090372"/>
                  <a:pt x="55161" y="1077181"/>
                  <a:pt x="68866" y="1062791"/>
                </a:cubicBezTo>
                <a:lnTo>
                  <a:pt x="299103" y="816109"/>
                </a:lnTo>
                <a:cubicBezTo>
                  <a:pt x="345013" y="768143"/>
                  <a:pt x="382016" y="724459"/>
                  <a:pt x="410110" y="685059"/>
                </a:cubicBezTo>
                <a:cubicBezTo>
                  <a:pt x="438205" y="645658"/>
                  <a:pt x="460132" y="609683"/>
                  <a:pt x="475892" y="577135"/>
                </a:cubicBezTo>
                <a:cubicBezTo>
                  <a:pt x="491653" y="544586"/>
                  <a:pt x="502445" y="514608"/>
                  <a:pt x="508269" y="487199"/>
                </a:cubicBezTo>
                <a:cubicBezTo>
                  <a:pt x="514094" y="459789"/>
                  <a:pt x="517006" y="433751"/>
                  <a:pt x="517006" y="409082"/>
                </a:cubicBezTo>
                <a:cubicBezTo>
                  <a:pt x="517006" y="386470"/>
                  <a:pt x="513409" y="365056"/>
                  <a:pt x="506214" y="344842"/>
                </a:cubicBezTo>
                <a:cubicBezTo>
                  <a:pt x="499019" y="324628"/>
                  <a:pt x="488398" y="306983"/>
                  <a:pt x="474351" y="291908"/>
                </a:cubicBezTo>
                <a:cubicBezTo>
                  <a:pt x="460303" y="276833"/>
                  <a:pt x="442659" y="265013"/>
                  <a:pt x="421417" y="256447"/>
                </a:cubicBezTo>
                <a:cubicBezTo>
                  <a:pt x="400175" y="247882"/>
                  <a:pt x="375164" y="243599"/>
                  <a:pt x="346384" y="243599"/>
                </a:cubicBezTo>
                <a:cubicBezTo>
                  <a:pt x="305955" y="243599"/>
                  <a:pt x="270152" y="248739"/>
                  <a:pt x="238974" y="259017"/>
                </a:cubicBezTo>
                <a:cubicBezTo>
                  <a:pt x="207796" y="269295"/>
                  <a:pt x="180387" y="280773"/>
                  <a:pt x="156747" y="293450"/>
                </a:cubicBezTo>
                <a:cubicBezTo>
                  <a:pt x="133106" y="306126"/>
                  <a:pt x="113406" y="317776"/>
                  <a:pt x="97646" y="328397"/>
                </a:cubicBezTo>
                <a:cubicBezTo>
                  <a:pt x="81885" y="339018"/>
                  <a:pt x="69551" y="344328"/>
                  <a:pt x="60643" y="344328"/>
                </a:cubicBezTo>
                <a:cubicBezTo>
                  <a:pt x="54476" y="344328"/>
                  <a:pt x="49166" y="342272"/>
                  <a:pt x="44712" y="338161"/>
                </a:cubicBezTo>
                <a:cubicBezTo>
                  <a:pt x="40258" y="334050"/>
                  <a:pt x="36660" y="327197"/>
                  <a:pt x="33919" y="317604"/>
                </a:cubicBezTo>
                <a:cubicBezTo>
                  <a:pt x="31178" y="308011"/>
                  <a:pt x="28951" y="295163"/>
                  <a:pt x="27238" y="279060"/>
                </a:cubicBezTo>
                <a:cubicBezTo>
                  <a:pt x="25525" y="262957"/>
                  <a:pt x="24669" y="243257"/>
                  <a:pt x="24669" y="219959"/>
                </a:cubicBezTo>
                <a:cubicBezTo>
                  <a:pt x="24669" y="204199"/>
                  <a:pt x="25183" y="191008"/>
                  <a:pt x="26210" y="180387"/>
                </a:cubicBezTo>
                <a:cubicBezTo>
                  <a:pt x="27238" y="169766"/>
                  <a:pt x="28780" y="160515"/>
                  <a:pt x="30836" y="152635"/>
                </a:cubicBezTo>
                <a:cubicBezTo>
                  <a:pt x="32891" y="144755"/>
                  <a:pt x="35632" y="137903"/>
                  <a:pt x="39059" y="132078"/>
                </a:cubicBezTo>
                <a:cubicBezTo>
                  <a:pt x="42485" y="126254"/>
                  <a:pt x="48480" y="119230"/>
                  <a:pt x="57046" y="111007"/>
                </a:cubicBezTo>
                <a:cubicBezTo>
                  <a:pt x="65611" y="102785"/>
                  <a:pt x="81371" y="92335"/>
                  <a:pt x="104327" y="79658"/>
                </a:cubicBezTo>
                <a:cubicBezTo>
                  <a:pt x="127282" y="66981"/>
                  <a:pt x="155548" y="54647"/>
                  <a:pt x="189124" y="42656"/>
                </a:cubicBezTo>
                <a:cubicBezTo>
                  <a:pt x="222700" y="30664"/>
                  <a:pt x="259702" y="20557"/>
                  <a:pt x="300131" y="12334"/>
                </a:cubicBezTo>
                <a:cubicBezTo>
                  <a:pt x="340560" y="4112"/>
                  <a:pt x="382701" y="0"/>
                  <a:pt x="426556" y="0"/>
                </a:cubicBezTo>
                <a:close/>
              </a:path>
            </a:pathLst>
          </a:custGeom>
          <a:noFill/>
          <a:ln w="1016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0" tIns="34290" rIns="205740" bIns="102870" numCol="1" spcCol="0" rtlCol="0" fromWordArt="0" anchor="b" anchorCtr="0" forceAA="0" compatLnSpc="1">
            <a:prstTxWarp prst="textNoShape">
              <a:avLst/>
            </a:prstTxWarp>
            <a:noAutofit/>
          </a:bodyPr>
          <a:lstStyle/>
          <a:p>
            <a:pPr algn="just">
              <a:spcAft>
                <a:spcPts val="450"/>
              </a:spcAft>
            </a:pPr>
            <a:r>
              <a:rPr lang="en-US" sz="1500" b="1" cap="all" dirty="0" smtClean="0">
                <a:solidFill>
                  <a:prstClr val="black"/>
                </a:solidFill>
              </a:rPr>
              <a:t>Faculty training </a:t>
            </a:r>
          </a:p>
          <a:p>
            <a:pPr lvl="0" algn="just"/>
            <a:r>
              <a:rPr lang="en-US" sz="1250" noProof="1" smtClean="0">
                <a:solidFill>
                  <a:schemeClr val="tx1">
                    <a:lumMod val="50000"/>
                    <a:lumOff val="50000"/>
                  </a:schemeClr>
                </a:solidFill>
              </a:rPr>
              <a:t>Large number of Faculty training programs are conducted and as many as 10,000 faculty are trained who all are effective counsellors. </a:t>
            </a:r>
          </a:p>
        </p:txBody>
      </p:sp>
      <p:sp>
        <p:nvSpPr>
          <p:cNvPr id="35" name="Freeform: Shape 34">
            <a:extLst>
              <a:ext uri="{FF2B5EF4-FFF2-40B4-BE49-F238E27FC236}">
                <a16:creationId xmlns:a16="http://schemas.microsoft.com/office/drawing/2014/main" xmlns="" id="{DF8076B8-0F5E-4A9E-8539-05B4A48EF65D}"/>
              </a:ext>
            </a:extLst>
          </p:cNvPr>
          <p:cNvSpPr/>
          <p:nvPr/>
        </p:nvSpPr>
        <p:spPr>
          <a:xfrm>
            <a:off x="5054455" y="1142990"/>
            <a:ext cx="3303759" cy="1643074"/>
          </a:xfrm>
          <a:custGeom>
            <a:avLst/>
            <a:gdLst>
              <a:gd name="connsiteX0" fmla="*/ 428611 w 2643615"/>
              <a:gd name="connsiteY0" fmla="*/ 0 h 1377312"/>
              <a:gd name="connsiteX1" fmla="*/ 599747 w 2643615"/>
              <a:gd name="connsiteY1" fmla="*/ 22613 h 1377312"/>
              <a:gd name="connsiteX2" fmla="*/ 725144 w 2643615"/>
              <a:gd name="connsiteY2" fmla="*/ 87881 h 1377312"/>
              <a:gd name="connsiteX3" fmla="*/ 802232 w 2643615"/>
              <a:gd name="connsiteY3" fmla="*/ 192721 h 1377312"/>
              <a:gd name="connsiteX4" fmla="*/ 828442 w 2643615"/>
              <a:gd name="connsiteY4" fmla="*/ 333022 h 1377312"/>
              <a:gd name="connsiteX5" fmla="*/ 820184 w 2643615"/>
              <a:gd name="connsiteY5" fmla="*/ 393588 h 1377312"/>
              <a:gd name="connsiteX6" fmla="*/ 2479658 w 2643615"/>
              <a:gd name="connsiteY6" fmla="*/ 393588 h 1377312"/>
              <a:gd name="connsiteX7" fmla="*/ 2643615 w 2643615"/>
              <a:gd name="connsiteY7" fmla="*/ 557545 h 1377312"/>
              <a:gd name="connsiteX8" fmla="*/ 2643615 w 2643615"/>
              <a:gd name="connsiteY8" fmla="*/ 1213355 h 1377312"/>
              <a:gd name="connsiteX9" fmla="*/ 2479658 w 2643615"/>
              <a:gd name="connsiteY9" fmla="*/ 1377312 h 1377312"/>
              <a:gd name="connsiteX10" fmla="*/ 462478 w 2643615"/>
              <a:gd name="connsiteY10" fmla="*/ 1377312 h 1377312"/>
              <a:gd name="connsiteX11" fmla="*/ 441894 w 2643615"/>
              <a:gd name="connsiteY11" fmla="*/ 1373157 h 1377312"/>
              <a:gd name="connsiteX12" fmla="*/ 376191 w 2643615"/>
              <a:gd name="connsiteY12" fmla="*/ 1377312 h 1377312"/>
              <a:gd name="connsiteX13" fmla="*/ 248738 w 2643615"/>
              <a:gd name="connsiteY13" fmla="*/ 1367547 h 1377312"/>
              <a:gd name="connsiteX14" fmla="*/ 143384 w 2643615"/>
              <a:gd name="connsiteY14" fmla="*/ 1343393 h 1377312"/>
              <a:gd name="connsiteX15" fmla="*/ 67838 w 2643615"/>
              <a:gd name="connsiteY15" fmla="*/ 1313585 h 1377312"/>
              <a:gd name="connsiteX16" fmla="*/ 28780 w 2643615"/>
              <a:gd name="connsiteY16" fmla="*/ 1289945 h 1377312"/>
              <a:gd name="connsiteX17" fmla="*/ 14904 w 2643615"/>
              <a:gd name="connsiteY17" fmla="*/ 1271444 h 1377312"/>
              <a:gd name="connsiteX18" fmla="*/ 6681 w 2643615"/>
              <a:gd name="connsiteY18" fmla="*/ 1247289 h 1377312"/>
              <a:gd name="connsiteX19" fmla="*/ 1542 w 2643615"/>
              <a:gd name="connsiteY19" fmla="*/ 1212343 h 1377312"/>
              <a:gd name="connsiteX20" fmla="*/ 0 w 2643615"/>
              <a:gd name="connsiteY20" fmla="*/ 1161464 h 1377312"/>
              <a:gd name="connsiteX21" fmla="*/ 8223 w 2643615"/>
              <a:gd name="connsiteY21" fmla="*/ 1093113 h 1377312"/>
              <a:gd name="connsiteX22" fmla="*/ 32891 w 2643615"/>
              <a:gd name="connsiteY22" fmla="*/ 1074098 h 1377312"/>
              <a:gd name="connsiteX23" fmla="*/ 68352 w 2643615"/>
              <a:gd name="connsiteY23" fmla="*/ 1087973 h 1377312"/>
              <a:gd name="connsiteX24" fmla="*/ 132592 w 2643615"/>
              <a:gd name="connsiteY24" fmla="*/ 1117781 h 1377312"/>
              <a:gd name="connsiteX25" fmla="*/ 224070 w 2643615"/>
              <a:gd name="connsiteY25" fmla="*/ 1147588 h 1377312"/>
              <a:gd name="connsiteX26" fmla="*/ 343300 w 2643615"/>
              <a:gd name="connsiteY26" fmla="*/ 1161464 h 1377312"/>
              <a:gd name="connsiteX27" fmla="*/ 443001 w 2643615"/>
              <a:gd name="connsiteY27" fmla="*/ 1148102 h 1377312"/>
              <a:gd name="connsiteX28" fmla="*/ 516492 w 2643615"/>
              <a:gd name="connsiteY28" fmla="*/ 1110586 h 1377312"/>
              <a:gd name="connsiteX29" fmla="*/ 561717 w 2643615"/>
              <a:gd name="connsiteY29" fmla="*/ 1051999 h 1377312"/>
              <a:gd name="connsiteX30" fmla="*/ 576621 w 2643615"/>
              <a:gd name="connsiteY30" fmla="*/ 975425 h 1377312"/>
              <a:gd name="connsiteX31" fmla="*/ 558633 w 2643615"/>
              <a:gd name="connsiteY31" fmla="*/ 892169 h 1377312"/>
              <a:gd name="connsiteX32" fmla="*/ 505185 w 2643615"/>
              <a:gd name="connsiteY32" fmla="*/ 828957 h 1377312"/>
              <a:gd name="connsiteX33" fmla="*/ 415763 w 2643615"/>
              <a:gd name="connsiteY33" fmla="*/ 788357 h 1377312"/>
              <a:gd name="connsiteX34" fmla="*/ 288824 w 2643615"/>
              <a:gd name="connsiteY34" fmla="*/ 773967 h 1377312"/>
              <a:gd name="connsiteX35" fmla="*/ 173706 w 2643615"/>
              <a:gd name="connsiteY35" fmla="*/ 773967 h 1377312"/>
              <a:gd name="connsiteX36" fmla="*/ 151093 w 2643615"/>
              <a:gd name="connsiteY36" fmla="*/ 770370 h 1377312"/>
              <a:gd name="connsiteX37" fmla="*/ 135675 w 2643615"/>
              <a:gd name="connsiteY37" fmla="*/ 755466 h 1377312"/>
              <a:gd name="connsiteX38" fmla="*/ 126939 w 2643615"/>
              <a:gd name="connsiteY38" fmla="*/ 724117 h 1377312"/>
              <a:gd name="connsiteX39" fmla="*/ 124369 w 2643615"/>
              <a:gd name="connsiteY39" fmla="*/ 672210 h 1377312"/>
              <a:gd name="connsiteX40" fmla="*/ 126939 w 2643615"/>
              <a:gd name="connsiteY40" fmla="*/ 623388 h 1377312"/>
              <a:gd name="connsiteX41" fmla="*/ 135162 w 2643615"/>
              <a:gd name="connsiteY41" fmla="*/ 594094 h 1377312"/>
              <a:gd name="connsiteX42" fmla="*/ 149551 w 2643615"/>
              <a:gd name="connsiteY42" fmla="*/ 579705 h 1377312"/>
              <a:gd name="connsiteX43" fmla="*/ 170622 w 2643615"/>
              <a:gd name="connsiteY43" fmla="*/ 575593 h 1377312"/>
              <a:gd name="connsiteX44" fmla="*/ 286769 w 2643615"/>
              <a:gd name="connsiteY44" fmla="*/ 575593 h 1377312"/>
              <a:gd name="connsiteX45" fmla="*/ 392636 w 2643615"/>
              <a:gd name="connsiteY45" fmla="*/ 561717 h 1377312"/>
              <a:gd name="connsiteX46" fmla="*/ 470239 w 2643615"/>
              <a:gd name="connsiteY46" fmla="*/ 522145 h 1377312"/>
              <a:gd name="connsiteX47" fmla="*/ 518033 w 2643615"/>
              <a:gd name="connsiteY47" fmla="*/ 459961 h 1377312"/>
              <a:gd name="connsiteX48" fmla="*/ 534479 w 2643615"/>
              <a:gd name="connsiteY48" fmla="*/ 379275 h 1377312"/>
              <a:gd name="connsiteX49" fmla="*/ 523173 w 2643615"/>
              <a:gd name="connsiteY49" fmla="*/ 315035 h 1377312"/>
              <a:gd name="connsiteX50" fmla="*/ 489768 w 2643615"/>
              <a:gd name="connsiteY50" fmla="*/ 262615 h 1377312"/>
              <a:gd name="connsiteX51" fmla="*/ 432722 w 2643615"/>
              <a:gd name="connsiteY51" fmla="*/ 227668 h 1377312"/>
              <a:gd name="connsiteX52" fmla="*/ 350495 w 2643615"/>
              <a:gd name="connsiteY52" fmla="*/ 214820 h 1377312"/>
              <a:gd name="connsiteX53" fmla="*/ 249766 w 2643615"/>
              <a:gd name="connsiteY53" fmla="*/ 230751 h 1377312"/>
              <a:gd name="connsiteX54" fmla="*/ 164969 w 2643615"/>
              <a:gd name="connsiteY54" fmla="*/ 265698 h 1377312"/>
              <a:gd name="connsiteX55" fmla="*/ 101243 w 2643615"/>
              <a:gd name="connsiteY55" fmla="*/ 301159 h 1377312"/>
              <a:gd name="connsiteX56" fmla="*/ 62699 w 2643615"/>
              <a:gd name="connsiteY56" fmla="*/ 317604 h 1377312"/>
              <a:gd name="connsiteX57" fmla="*/ 48309 w 2643615"/>
              <a:gd name="connsiteY57" fmla="*/ 314007 h 1377312"/>
              <a:gd name="connsiteX58" fmla="*/ 38030 w 2643615"/>
              <a:gd name="connsiteY58" fmla="*/ 300131 h 1377312"/>
              <a:gd name="connsiteX59" fmla="*/ 31863 w 2643615"/>
              <a:gd name="connsiteY59" fmla="*/ 270323 h 1377312"/>
              <a:gd name="connsiteX60" fmla="*/ 29808 w 2643615"/>
              <a:gd name="connsiteY60" fmla="*/ 219959 h 1377312"/>
              <a:gd name="connsiteX61" fmla="*/ 30835 w 2643615"/>
              <a:gd name="connsiteY61" fmla="*/ 177303 h 1377312"/>
              <a:gd name="connsiteX62" fmla="*/ 34947 w 2643615"/>
              <a:gd name="connsiteY62" fmla="*/ 149038 h 1377312"/>
              <a:gd name="connsiteX63" fmla="*/ 42656 w 2643615"/>
              <a:gd name="connsiteY63" fmla="*/ 129509 h 1377312"/>
              <a:gd name="connsiteX64" fmla="*/ 57559 w 2643615"/>
              <a:gd name="connsiteY64" fmla="*/ 111521 h 1377312"/>
              <a:gd name="connsiteX65" fmla="*/ 99701 w 2643615"/>
              <a:gd name="connsiteY65" fmla="*/ 82228 h 1377312"/>
              <a:gd name="connsiteX66" fmla="*/ 179873 w 2643615"/>
              <a:gd name="connsiteY66" fmla="*/ 44198 h 1377312"/>
              <a:gd name="connsiteX67" fmla="*/ 291394 w 2643615"/>
              <a:gd name="connsiteY67" fmla="*/ 12848 h 1377312"/>
              <a:gd name="connsiteX68" fmla="*/ 428611 w 2643615"/>
              <a:gd name="connsiteY68" fmla="*/ 0 h 1377312"/>
              <a:gd name="connsiteX0" fmla="*/ 428611 w 2643615"/>
              <a:gd name="connsiteY0" fmla="*/ 0 h 1377312"/>
              <a:gd name="connsiteX1" fmla="*/ 599747 w 2643615"/>
              <a:gd name="connsiteY1" fmla="*/ 22613 h 1377312"/>
              <a:gd name="connsiteX2" fmla="*/ 725144 w 2643615"/>
              <a:gd name="connsiteY2" fmla="*/ 87881 h 1377312"/>
              <a:gd name="connsiteX3" fmla="*/ 802232 w 2643615"/>
              <a:gd name="connsiteY3" fmla="*/ 192721 h 1377312"/>
              <a:gd name="connsiteX4" fmla="*/ 828442 w 2643615"/>
              <a:gd name="connsiteY4" fmla="*/ 333022 h 1377312"/>
              <a:gd name="connsiteX5" fmla="*/ 820184 w 2643615"/>
              <a:gd name="connsiteY5" fmla="*/ 393588 h 1377312"/>
              <a:gd name="connsiteX6" fmla="*/ 2479658 w 2643615"/>
              <a:gd name="connsiteY6" fmla="*/ 393588 h 1377312"/>
              <a:gd name="connsiteX7" fmla="*/ 2643615 w 2643615"/>
              <a:gd name="connsiteY7" fmla="*/ 557545 h 1377312"/>
              <a:gd name="connsiteX8" fmla="*/ 2643615 w 2643615"/>
              <a:gd name="connsiteY8" fmla="*/ 1213355 h 1377312"/>
              <a:gd name="connsiteX9" fmla="*/ 2479658 w 2643615"/>
              <a:gd name="connsiteY9" fmla="*/ 1377312 h 1377312"/>
              <a:gd name="connsiteX10" fmla="*/ 462478 w 2643615"/>
              <a:gd name="connsiteY10" fmla="*/ 1377312 h 1377312"/>
              <a:gd name="connsiteX11" fmla="*/ 376191 w 2643615"/>
              <a:gd name="connsiteY11" fmla="*/ 1377312 h 1377312"/>
              <a:gd name="connsiteX12" fmla="*/ 248738 w 2643615"/>
              <a:gd name="connsiteY12" fmla="*/ 1367547 h 1377312"/>
              <a:gd name="connsiteX13" fmla="*/ 143384 w 2643615"/>
              <a:gd name="connsiteY13" fmla="*/ 1343393 h 1377312"/>
              <a:gd name="connsiteX14" fmla="*/ 67838 w 2643615"/>
              <a:gd name="connsiteY14" fmla="*/ 1313585 h 1377312"/>
              <a:gd name="connsiteX15" fmla="*/ 28780 w 2643615"/>
              <a:gd name="connsiteY15" fmla="*/ 1289945 h 1377312"/>
              <a:gd name="connsiteX16" fmla="*/ 14904 w 2643615"/>
              <a:gd name="connsiteY16" fmla="*/ 1271444 h 1377312"/>
              <a:gd name="connsiteX17" fmla="*/ 6681 w 2643615"/>
              <a:gd name="connsiteY17" fmla="*/ 1247289 h 1377312"/>
              <a:gd name="connsiteX18" fmla="*/ 1542 w 2643615"/>
              <a:gd name="connsiteY18" fmla="*/ 1212343 h 1377312"/>
              <a:gd name="connsiteX19" fmla="*/ 0 w 2643615"/>
              <a:gd name="connsiteY19" fmla="*/ 1161464 h 1377312"/>
              <a:gd name="connsiteX20" fmla="*/ 8223 w 2643615"/>
              <a:gd name="connsiteY20" fmla="*/ 1093113 h 1377312"/>
              <a:gd name="connsiteX21" fmla="*/ 32891 w 2643615"/>
              <a:gd name="connsiteY21" fmla="*/ 1074098 h 1377312"/>
              <a:gd name="connsiteX22" fmla="*/ 68352 w 2643615"/>
              <a:gd name="connsiteY22" fmla="*/ 1087973 h 1377312"/>
              <a:gd name="connsiteX23" fmla="*/ 132592 w 2643615"/>
              <a:gd name="connsiteY23" fmla="*/ 1117781 h 1377312"/>
              <a:gd name="connsiteX24" fmla="*/ 224070 w 2643615"/>
              <a:gd name="connsiteY24" fmla="*/ 1147588 h 1377312"/>
              <a:gd name="connsiteX25" fmla="*/ 343300 w 2643615"/>
              <a:gd name="connsiteY25" fmla="*/ 1161464 h 1377312"/>
              <a:gd name="connsiteX26" fmla="*/ 443001 w 2643615"/>
              <a:gd name="connsiteY26" fmla="*/ 1148102 h 1377312"/>
              <a:gd name="connsiteX27" fmla="*/ 516492 w 2643615"/>
              <a:gd name="connsiteY27" fmla="*/ 1110586 h 1377312"/>
              <a:gd name="connsiteX28" fmla="*/ 561717 w 2643615"/>
              <a:gd name="connsiteY28" fmla="*/ 1051999 h 1377312"/>
              <a:gd name="connsiteX29" fmla="*/ 576621 w 2643615"/>
              <a:gd name="connsiteY29" fmla="*/ 975425 h 1377312"/>
              <a:gd name="connsiteX30" fmla="*/ 558633 w 2643615"/>
              <a:gd name="connsiteY30" fmla="*/ 892169 h 1377312"/>
              <a:gd name="connsiteX31" fmla="*/ 505185 w 2643615"/>
              <a:gd name="connsiteY31" fmla="*/ 828957 h 1377312"/>
              <a:gd name="connsiteX32" fmla="*/ 415763 w 2643615"/>
              <a:gd name="connsiteY32" fmla="*/ 788357 h 1377312"/>
              <a:gd name="connsiteX33" fmla="*/ 288824 w 2643615"/>
              <a:gd name="connsiteY33" fmla="*/ 773967 h 1377312"/>
              <a:gd name="connsiteX34" fmla="*/ 173706 w 2643615"/>
              <a:gd name="connsiteY34" fmla="*/ 773967 h 1377312"/>
              <a:gd name="connsiteX35" fmla="*/ 151093 w 2643615"/>
              <a:gd name="connsiteY35" fmla="*/ 770370 h 1377312"/>
              <a:gd name="connsiteX36" fmla="*/ 135675 w 2643615"/>
              <a:gd name="connsiteY36" fmla="*/ 755466 h 1377312"/>
              <a:gd name="connsiteX37" fmla="*/ 126939 w 2643615"/>
              <a:gd name="connsiteY37" fmla="*/ 724117 h 1377312"/>
              <a:gd name="connsiteX38" fmla="*/ 124369 w 2643615"/>
              <a:gd name="connsiteY38" fmla="*/ 672210 h 1377312"/>
              <a:gd name="connsiteX39" fmla="*/ 126939 w 2643615"/>
              <a:gd name="connsiteY39" fmla="*/ 623388 h 1377312"/>
              <a:gd name="connsiteX40" fmla="*/ 135162 w 2643615"/>
              <a:gd name="connsiteY40" fmla="*/ 594094 h 1377312"/>
              <a:gd name="connsiteX41" fmla="*/ 149551 w 2643615"/>
              <a:gd name="connsiteY41" fmla="*/ 579705 h 1377312"/>
              <a:gd name="connsiteX42" fmla="*/ 170622 w 2643615"/>
              <a:gd name="connsiteY42" fmla="*/ 575593 h 1377312"/>
              <a:gd name="connsiteX43" fmla="*/ 286769 w 2643615"/>
              <a:gd name="connsiteY43" fmla="*/ 575593 h 1377312"/>
              <a:gd name="connsiteX44" fmla="*/ 392636 w 2643615"/>
              <a:gd name="connsiteY44" fmla="*/ 561717 h 1377312"/>
              <a:gd name="connsiteX45" fmla="*/ 470239 w 2643615"/>
              <a:gd name="connsiteY45" fmla="*/ 522145 h 1377312"/>
              <a:gd name="connsiteX46" fmla="*/ 518033 w 2643615"/>
              <a:gd name="connsiteY46" fmla="*/ 459961 h 1377312"/>
              <a:gd name="connsiteX47" fmla="*/ 534479 w 2643615"/>
              <a:gd name="connsiteY47" fmla="*/ 379275 h 1377312"/>
              <a:gd name="connsiteX48" fmla="*/ 523173 w 2643615"/>
              <a:gd name="connsiteY48" fmla="*/ 315035 h 1377312"/>
              <a:gd name="connsiteX49" fmla="*/ 489768 w 2643615"/>
              <a:gd name="connsiteY49" fmla="*/ 262615 h 1377312"/>
              <a:gd name="connsiteX50" fmla="*/ 432722 w 2643615"/>
              <a:gd name="connsiteY50" fmla="*/ 227668 h 1377312"/>
              <a:gd name="connsiteX51" fmla="*/ 350495 w 2643615"/>
              <a:gd name="connsiteY51" fmla="*/ 214820 h 1377312"/>
              <a:gd name="connsiteX52" fmla="*/ 249766 w 2643615"/>
              <a:gd name="connsiteY52" fmla="*/ 230751 h 1377312"/>
              <a:gd name="connsiteX53" fmla="*/ 164969 w 2643615"/>
              <a:gd name="connsiteY53" fmla="*/ 265698 h 1377312"/>
              <a:gd name="connsiteX54" fmla="*/ 101243 w 2643615"/>
              <a:gd name="connsiteY54" fmla="*/ 301159 h 1377312"/>
              <a:gd name="connsiteX55" fmla="*/ 62699 w 2643615"/>
              <a:gd name="connsiteY55" fmla="*/ 317604 h 1377312"/>
              <a:gd name="connsiteX56" fmla="*/ 48309 w 2643615"/>
              <a:gd name="connsiteY56" fmla="*/ 314007 h 1377312"/>
              <a:gd name="connsiteX57" fmla="*/ 38030 w 2643615"/>
              <a:gd name="connsiteY57" fmla="*/ 300131 h 1377312"/>
              <a:gd name="connsiteX58" fmla="*/ 31863 w 2643615"/>
              <a:gd name="connsiteY58" fmla="*/ 270323 h 1377312"/>
              <a:gd name="connsiteX59" fmla="*/ 29808 w 2643615"/>
              <a:gd name="connsiteY59" fmla="*/ 219959 h 1377312"/>
              <a:gd name="connsiteX60" fmla="*/ 30835 w 2643615"/>
              <a:gd name="connsiteY60" fmla="*/ 177303 h 1377312"/>
              <a:gd name="connsiteX61" fmla="*/ 34947 w 2643615"/>
              <a:gd name="connsiteY61" fmla="*/ 149038 h 1377312"/>
              <a:gd name="connsiteX62" fmla="*/ 42656 w 2643615"/>
              <a:gd name="connsiteY62" fmla="*/ 129509 h 1377312"/>
              <a:gd name="connsiteX63" fmla="*/ 57559 w 2643615"/>
              <a:gd name="connsiteY63" fmla="*/ 111521 h 1377312"/>
              <a:gd name="connsiteX64" fmla="*/ 99701 w 2643615"/>
              <a:gd name="connsiteY64" fmla="*/ 82228 h 1377312"/>
              <a:gd name="connsiteX65" fmla="*/ 179873 w 2643615"/>
              <a:gd name="connsiteY65" fmla="*/ 44198 h 1377312"/>
              <a:gd name="connsiteX66" fmla="*/ 291394 w 2643615"/>
              <a:gd name="connsiteY66" fmla="*/ 12848 h 1377312"/>
              <a:gd name="connsiteX67" fmla="*/ 428611 w 2643615"/>
              <a:gd name="connsiteY67" fmla="*/ 0 h 1377312"/>
              <a:gd name="connsiteX0" fmla="*/ 428611 w 2643615"/>
              <a:gd name="connsiteY0" fmla="*/ 0 h 1377312"/>
              <a:gd name="connsiteX1" fmla="*/ 599747 w 2643615"/>
              <a:gd name="connsiteY1" fmla="*/ 22613 h 1377312"/>
              <a:gd name="connsiteX2" fmla="*/ 725144 w 2643615"/>
              <a:gd name="connsiteY2" fmla="*/ 87881 h 1377312"/>
              <a:gd name="connsiteX3" fmla="*/ 802232 w 2643615"/>
              <a:gd name="connsiteY3" fmla="*/ 192721 h 1377312"/>
              <a:gd name="connsiteX4" fmla="*/ 828442 w 2643615"/>
              <a:gd name="connsiteY4" fmla="*/ 333022 h 1377312"/>
              <a:gd name="connsiteX5" fmla="*/ 820184 w 2643615"/>
              <a:gd name="connsiteY5" fmla="*/ 393588 h 1377312"/>
              <a:gd name="connsiteX6" fmla="*/ 2479658 w 2643615"/>
              <a:gd name="connsiteY6" fmla="*/ 393588 h 1377312"/>
              <a:gd name="connsiteX7" fmla="*/ 2643615 w 2643615"/>
              <a:gd name="connsiteY7" fmla="*/ 557545 h 1377312"/>
              <a:gd name="connsiteX8" fmla="*/ 2643615 w 2643615"/>
              <a:gd name="connsiteY8" fmla="*/ 1213355 h 1377312"/>
              <a:gd name="connsiteX9" fmla="*/ 2479658 w 2643615"/>
              <a:gd name="connsiteY9" fmla="*/ 1377312 h 1377312"/>
              <a:gd name="connsiteX10" fmla="*/ 376191 w 2643615"/>
              <a:gd name="connsiteY10" fmla="*/ 1377312 h 1377312"/>
              <a:gd name="connsiteX11" fmla="*/ 248738 w 2643615"/>
              <a:gd name="connsiteY11" fmla="*/ 1367547 h 1377312"/>
              <a:gd name="connsiteX12" fmla="*/ 143384 w 2643615"/>
              <a:gd name="connsiteY12" fmla="*/ 1343393 h 1377312"/>
              <a:gd name="connsiteX13" fmla="*/ 67838 w 2643615"/>
              <a:gd name="connsiteY13" fmla="*/ 1313585 h 1377312"/>
              <a:gd name="connsiteX14" fmla="*/ 28780 w 2643615"/>
              <a:gd name="connsiteY14" fmla="*/ 1289945 h 1377312"/>
              <a:gd name="connsiteX15" fmla="*/ 14904 w 2643615"/>
              <a:gd name="connsiteY15" fmla="*/ 1271444 h 1377312"/>
              <a:gd name="connsiteX16" fmla="*/ 6681 w 2643615"/>
              <a:gd name="connsiteY16" fmla="*/ 1247289 h 1377312"/>
              <a:gd name="connsiteX17" fmla="*/ 1542 w 2643615"/>
              <a:gd name="connsiteY17" fmla="*/ 1212343 h 1377312"/>
              <a:gd name="connsiteX18" fmla="*/ 0 w 2643615"/>
              <a:gd name="connsiteY18" fmla="*/ 1161464 h 1377312"/>
              <a:gd name="connsiteX19" fmla="*/ 8223 w 2643615"/>
              <a:gd name="connsiteY19" fmla="*/ 1093113 h 1377312"/>
              <a:gd name="connsiteX20" fmla="*/ 32891 w 2643615"/>
              <a:gd name="connsiteY20" fmla="*/ 1074098 h 1377312"/>
              <a:gd name="connsiteX21" fmla="*/ 68352 w 2643615"/>
              <a:gd name="connsiteY21" fmla="*/ 1087973 h 1377312"/>
              <a:gd name="connsiteX22" fmla="*/ 132592 w 2643615"/>
              <a:gd name="connsiteY22" fmla="*/ 1117781 h 1377312"/>
              <a:gd name="connsiteX23" fmla="*/ 224070 w 2643615"/>
              <a:gd name="connsiteY23" fmla="*/ 1147588 h 1377312"/>
              <a:gd name="connsiteX24" fmla="*/ 343300 w 2643615"/>
              <a:gd name="connsiteY24" fmla="*/ 1161464 h 1377312"/>
              <a:gd name="connsiteX25" fmla="*/ 443001 w 2643615"/>
              <a:gd name="connsiteY25" fmla="*/ 1148102 h 1377312"/>
              <a:gd name="connsiteX26" fmla="*/ 516492 w 2643615"/>
              <a:gd name="connsiteY26" fmla="*/ 1110586 h 1377312"/>
              <a:gd name="connsiteX27" fmla="*/ 561717 w 2643615"/>
              <a:gd name="connsiteY27" fmla="*/ 1051999 h 1377312"/>
              <a:gd name="connsiteX28" fmla="*/ 576621 w 2643615"/>
              <a:gd name="connsiteY28" fmla="*/ 975425 h 1377312"/>
              <a:gd name="connsiteX29" fmla="*/ 558633 w 2643615"/>
              <a:gd name="connsiteY29" fmla="*/ 892169 h 1377312"/>
              <a:gd name="connsiteX30" fmla="*/ 505185 w 2643615"/>
              <a:gd name="connsiteY30" fmla="*/ 828957 h 1377312"/>
              <a:gd name="connsiteX31" fmla="*/ 415763 w 2643615"/>
              <a:gd name="connsiteY31" fmla="*/ 788357 h 1377312"/>
              <a:gd name="connsiteX32" fmla="*/ 288824 w 2643615"/>
              <a:gd name="connsiteY32" fmla="*/ 773967 h 1377312"/>
              <a:gd name="connsiteX33" fmla="*/ 173706 w 2643615"/>
              <a:gd name="connsiteY33" fmla="*/ 773967 h 1377312"/>
              <a:gd name="connsiteX34" fmla="*/ 151093 w 2643615"/>
              <a:gd name="connsiteY34" fmla="*/ 770370 h 1377312"/>
              <a:gd name="connsiteX35" fmla="*/ 135675 w 2643615"/>
              <a:gd name="connsiteY35" fmla="*/ 755466 h 1377312"/>
              <a:gd name="connsiteX36" fmla="*/ 126939 w 2643615"/>
              <a:gd name="connsiteY36" fmla="*/ 724117 h 1377312"/>
              <a:gd name="connsiteX37" fmla="*/ 124369 w 2643615"/>
              <a:gd name="connsiteY37" fmla="*/ 672210 h 1377312"/>
              <a:gd name="connsiteX38" fmla="*/ 126939 w 2643615"/>
              <a:gd name="connsiteY38" fmla="*/ 623388 h 1377312"/>
              <a:gd name="connsiteX39" fmla="*/ 135162 w 2643615"/>
              <a:gd name="connsiteY39" fmla="*/ 594094 h 1377312"/>
              <a:gd name="connsiteX40" fmla="*/ 149551 w 2643615"/>
              <a:gd name="connsiteY40" fmla="*/ 579705 h 1377312"/>
              <a:gd name="connsiteX41" fmla="*/ 170622 w 2643615"/>
              <a:gd name="connsiteY41" fmla="*/ 575593 h 1377312"/>
              <a:gd name="connsiteX42" fmla="*/ 286769 w 2643615"/>
              <a:gd name="connsiteY42" fmla="*/ 575593 h 1377312"/>
              <a:gd name="connsiteX43" fmla="*/ 392636 w 2643615"/>
              <a:gd name="connsiteY43" fmla="*/ 561717 h 1377312"/>
              <a:gd name="connsiteX44" fmla="*/ 470239 w 2643615"/>
              <a:gd name="connsiteY44" fmla="*/ 522145 h 1377312"/>
              <a:gd name="connsiteX45" fmla="*/ 518033 w 2643615"/>
              <a:gd name="connsiteY45" fmla="*/ 459961 h 1377312"/>
              <a:gd name="connsiteX46" fmla="*/ 534479 w 2643615"/>
              <a:gd name="connsiteY46" fmla="*/ 379275 h 1377312"/>
              <a:gd name="connsiteX47" fmla="*/ 523173 w 2643615"/>
              <a:gd name="connsiteY47" fmla="*/ 315035 h 1377312"/>
              <a:gd name="connsiteX48" fmla="*/ 489768 w 2643615"/>
              <a:gd name="connsiteY48" fmla="*/ 262615 h 1377312"/>
              <a:gd name="connsiteX49" fmla="*/ 432722 w 2643615"/>
              <a:gd name="connsiteY49" fmla="*/ 227668 h 1377312"/>
              <a:gd name="connsiteX50" fmla="*/ 350495 w 2643615"/>
              <a:gd name="connsiteY50" fmla="*/ 214820 h 1377312"/>
              <a:gd name="connsiteX51" fmla="*/ 249766 w 2643615"/>
              <a:gd name="connsiteY51" fmla="*/ 230751 h 1377312"/>
              <a:gd name="connsiteX52" fmla="*/ 164969 w 2643615"/>
              <a:gd name="connsiteY52" fmla="*/ 265698 h 1377312"/>
              <a:gd name="connsiteX53" fmla="*/ 101243 w 2643615"/>
              <a:gd name="connsiteY53" fmla="*/ 301159 h 1377312"/>
              <a:gd name="connsiteX54" fmla="*/ 62699 w 2643615"/>
              <a:gd name="connsiteY54" fmla="*/ 317604 h 1377312"/>
              <a:gd name="connsiteX55" fmla="*/ 48309 w 2643615"/>
              <a:gd name="connsiteY55" fmla="*/ 314007 h 1377312"/>
              <a:gd name="connsiteX56" fmla="*/ 38030 w 2643615"/>
              <a:gd name="connsiteY56" fmla="*/ 300131 h 1377312"/>
              <a:gd name="connsiteX57" fmla="*/ 31863 w 2643615"/>
              <a:gd name="connsiteY57" fmla="*/ 270323 h 1377312"/>
              <a:gd name="connsiteX58" fmla="*/ 29808 w 2643615"/>
              <a:gd name="connsiteY58" fmla="*/ 219959 h 1377312"/>
              <a:gd name="connsiteX59" fmla="*/ 30835 w 2643615"/>
              <a:gd name="connsiteY59" fmla="*/ 177303 h 1377312"/>
              <a:gd name="connsiteX60" fmla="*/ 34947 w 2643615"/>
              <a:gd name="connsiteY60" fmla="*/ 149038 h 1377312"/>
              <a:gd name="connsiteX61" fmla="*/ 42656 w 2643615"/>
              <a:gd name="connsiteY61" fmla="*/ 129509 h 1377312"/>
              <a:gd name="connsiteX62" fmla="*/ 57559 w 2643615"/>
              <a:gd name="connsiteY62" fmla="*/ 111521 h 1377312"/>
              <a:gd name="connsiteX63" fmla="*/ 99701 w 2643615"/>
              <a:gd name="connsiteY63" fmla="*/ 82228 h 1377312"/>
              <a:gd name="connsiteX64" fmla="*/ 179873 w 2643615"/>
              <a:gd name="connsiteY64" fmla="*/ 44198 h 1377312"/>
              <a:gd name="connsiteX65" fmla="*/ 291394 w 2643615"/>
              <a:gd name="connsiteY65" fmla="*/ 12848 h 1377312"/>
              <a:gd name="connsiteX66" fmla="*/ 428611 w 2643615"/>
              <a:gd name="connsiteY66" fmla="*/ 0 h 137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643615" h="1377312">
                <a:moveTo>
                  <a:pt x="428611" y="0"/>
                </a:moveTo>
                <a:cubicBezTo>
                  <a:pt x="493023" y="0"/>
                  <a:pt x="550068" y="7538"/>
                  <a:pt x="599747" y="22613"/>
                </a:cubicBezTo>
                <a:cubicBezTo>
                  <a:pt x="649426" y="37688"/>
                  <a:pt x="691225" y="59444"/>
                  <a:pt x="725144" y="87881"/>
                </a:cubicBezTo>
                <a:cubicBezTo>
                  <a:pt x="759063" y="116318"/>
                  <a:pt x="784759" y="151265"/>
                  <a:pt x="802232" y="192721"/>
                </a:cubicBezTo>
                <a:cubicBezTo>
                  <a:pt x="819706" y="234178"/>
                  <a:pt x="828442" y="280944"/>
                  <a:pt x="828442" y="333022"/>
                </a:cubicBezTo>
                <a:lnTo>
                  <a:pt x="820184" y="393588"/>
                </a:lnTo>
                <a:lnTo>
                  <a:pt x="2479658" y="393588"/>
                </a:lnTo>
                <a:cubicBezTo>
                  <a:pt x="2570209" y="393588"/>
                  <a:pt x="2643615" y="466994"/>
                  <a:pt x="2643615" y="557545"/>
                </a:cubicBezTo>
                <a:lnTo>
                  <a:pt x="2643615" y="1213355"/>
                </a:lnTo>
                <a:cubicBezTo>
                  <a:pt x="2643615" y="1303906"/>
                  <a:pt x="2570209" y="1377312"/>
                  <a:pt x="2479658" y="1377312"/>
                </a:cubicBezTo>
                <a:lnTo>
                  <a:pt x="376191" y="1377312"/>
                </a:lnTo>
                <a:cubicBezTo>
                  <a:pt x="330966" y="1377312"/>
                  <a:pt x="288482" y="1374057"/>
                  <a:pt x="248738" y="1367547"/>
                </a:cubicBezTo>
                <a:cubicBezTo>
                  <a:pt x="208995" y="1361037"/>
                  <a:pt x="173877" y="1352986"/>
                  <a:pt x="143384" y="1343393"/>
                </a:cubicBezTo>
                <a:cubicBezTo>
                  <a:pt x="112892" y="1333800"/>
                  <a:pt x="87709" y="1323864"/>
                  <a:pt x="67838" y="1313585"/>
                </a:cubicBezTo>
                <a:cubicBezTo>
                  <a:pt x="47966" y="1303307"/>
                  <a:pt x="34947" y="1295427"/>
                  <a:pt x="28780" y="1289945"/>
                </a:cubicBezTo>
                <a:cubicBezTo>
                  <a:pt x="22613" y="1284463"/>
                  <a:pt x="17987" y="1278296"/>
                  <a:pt x="14904" y="1271444"/>
                </a:cubicBezTo>
                <a:cubicBezTo>
                  <a:pt x="11820" y="1264591"/>
                  <a:pt x="9079" y="1256540"/>
                  <a:pt x="6681" y="1247289"/>
                </a:cubicBezTo>
                <a:cubicBezTo>
                  <a:pt x="4283" y="1238039"/>
                  <a:pt x="2570" y="1226390"/>
                  <a:pt x="1542" y="1212343"/>
                </a:cubicBezTo>
                <a:cubicBezTo>
                  <a:pt x="514" y="1198295"/>
                  <a:pt x="0" y="1181336"/>
                  <a:pt x="0" y="1161464"/>
                </a:cubicBezTo>
                <a:cubicBezTo>
                  <a:pt x="0" y="1128573"/>
                  <a:pt x="2741" y="1105789"/>
                  <a:pt x="8223" y="1093113"/>
                </a:cubicBezTo>
                <a:cubicBezTo>
                  <a:pt x="13705" y="1080436"/>
                  <a:pt x="21927" y="1074098"/>
                  <a:pt x="32891" y="1074098"/>
                </a:cubicBezTo>
                <a:cubicBezTo>
                  <a:pt x="39743" y="1074098"/>
                  <a:pt x="51564" y="1078723"/>
                  <a:pt x="68352" y="1087973"/>
                </a:cubicBezTo>
                <a:cubicBezTo>
                  <a:pt x="85140" y="1097224"/>
                  <a:pt x="106553" y="1107160"/>
                  <a:pt x="132592" y="1117781"/>
                </a:cubicBezTo>
                <a:cubicBezTo>
                  <a:pt x="158631" y="1128402"/>
                  <a:pt x="189123" y="1138338"/>
                  <a:pt x="224070" y="1147588"/>
                </a:cubicBezTo>
                <a:cubicBezTo>
                  <a:pt x="259017" y="1156839"/>
                  <a:pt x="298760" y="1161464"/>
                  <a:pt x="343300" y="1161464"/>
                </a:cubicBezTo>
                <a:cubicBezTo>
                  <a:pt x="380988" y="1161464"/>
                  <a:pt x="414221" y="1157010"/>
                  <a:pt x="443001" y="1148102"/>
                </a:cubicBezTo>
                <a:cubicBezTo>
                  <a:pt x="471780" y="1139194"/>
                  <a:pt x="496277" y="1126689"/>
                  <a:pt x="516492" y="1110586"/>
                </a:cubicBezTo>
                <a:cubicBezTo>
                  <a:pt x="536706" y="1094483"/>
                  <a:pt x="551781" y="1074954"/>
                  <a:pt x="561717" y="1051999"/>
                </a:cubicBezTo>
                <a:cubicBezTo>
                  <a:pt x="571653" y="1029044"/>
                  <a:pt x="576621" y="1003519"/>
                  <a:pt x="576621" y="975425"/>
                </a:cubicBezTo>
                <a:cubicBezTo>
                  <a:pt x="576621" y="944589"/>
                  <a:pt x="570625" y="916837"/>
                  <a:pt x="558633" y="892169"/>
                </a:cubicBezTo>
                <a:cubicBezTo>
                  <a:pt x="546642" y="867501"/>
                  <a:pt x="528826" y="846430"/>
                  <a:pt x="505185" y="828957"/>
                </a:cubicBezTo>
                <a:cubicBezTo>
                  <a:pt x="481545" y="811483"/>
                  <a:pt x="451738" y="797950"/>
                  <a:pt x="415763" y="788357"/>
                </a:cubicBezTo>
                <a:cubicBezTo>
                  <a:pt x="379788" y="778764"/>
                  <a:pt x="337476" y="773967"/>
                  <a:pt x="288824" y="773967"/>
                </a:cubicBezTo>
                <a:lnTo>
                  <a:pt x="173706" y="773967"/>
                </a:lnTo>
                <a:cubicBezTo>
                  <a:pt x="164798" y="773967"/>
                  <a:pt x="157260" y="772768"/>
                  <a:pt x="151093" y="770370"/>
                </a:cubicBezTo>
                <a:cubicBezTo>
                  <a:pt x="144926" y="767971"/>
                  <a:pt x="139787" y="763003"/>
                  <a:pt x="135675" y="755466"/>
                </a:cubicBezTo>
                <a:cubicBezTo>
                  <a:pt x="131564" y="747928"/>
                  <a:pt x="128652" y="737479"/>
                  <a:pt x="126939" y="724117"/>
                </a:cubicBezTo>
                <a:cubicBezTo>
                  <a:pt x="125226" y="710755"/>
                  <a:pt x="124369" y="693453"/>
                  <a:pt x="124369" y="672210"/>
                </a:cubicBezTo>
                <a:cubicBezTo>
                  <a:pt x="124369" y="652339"/>
                  <a:pt x="125226" y="636065"/>
                  <a:pt x="126939" y="623388"/>
                </a:cubicBezTo>
                <a:cubicBezTo>
                  <a:pt x="128652" y="610711"/>
                  <a:pt x="131393" y="600947"/>
                  <a:pt x="135162" y="594094"/>
                </a:cubicBezTo>
                <a:cubicBezTo>
                  <a:pt x="138930" y="587242"/>
                  <a:pt x="143727" y="582445"/>
                  <a:pt x="149551" y="579705"/>
                </a:cubicBezTo>
                <a:cubicBezTo>
                  <a:pt x="155376" y="576964"/>
                  <a:pt x="162399" y="575593"/>
                  <a:pt x="170622" y="575593"/>
                </a:cubicBezTo>
                <a:lnTo>
                  <a:pt x="286769" y="575593"/>
                </a:lnTo>
                <a:cubicBezTo>
                  <a:pt x="326512" y="575593"/>
                  <a:pt x="361801" y="570968"/>
                  <a:pt x="392636" y="561717"/>
                </a:cubicBezTo>
                <a:cubicBezTo>
                  <a:pt x="423472" y="552467"/>
                  <a:pt x="449339" y="539276"/>
                  <a:pt x="470239" y="522145"/>
                </a:cubicBezTo>
                <a:cubicBezTo>
                  <a:pt x="491138" y="505014"/>
                  <a:pt x="507070" y="484286"/>
                  <a:pt x="518033" y="459961"/>
                </a:cubicBezTo>
                <a:cubicBezTo>
                  <a:pt x="528997" y="435635"/>
                  <a:pt x="534479" y="408740"/>
                  <a:pt x="534479" y="379275"/>
                </a:cubicBezTo>
                <a:cubicBezTo>
                  <a:pt x="534479" y="356662"/>
                  <a:pt x="530710" y="335249"/>
                  <a:pt x="523173" y="315035"/>
                </a:cubicBezTo>
                <a:cubicBezTo>
                  <a:pt x="515635" y="294820"/>
                  <a:pt x="504500" y="277347"/>
                  <a:pt x="489768" y="262615"/>
                </a:cubicBezTo>
                <a:cubicBezTo>
                  <a:pt x="475035" y="247882"/>
                  <a:pt x="456020" y="236233"/>
                  <a:pt x="432722" y="227668"/>
                </a:cubicBezTo>
                <a:cubicBezTo>
                  <a:pt x="409425" y="219102"/>
                  <a:pt x="382015" y="214820"/>
                  <a:pt x="350495" y="214820"/>
                </a:cubicBezTo>
                <a:cubicBezTo>
                  <a:pt x="314863" y="214820"/>
                  <a:pt x="281287" y="220130"/>
                  <a:pt x="249766" y="230751"/>
                </a:cubicBezTo>
                <a:cubicBezTo>
                  <a:pt x="218246" y="241372"/>
                  <a:pt x="189980" y="253021"/>
                  <a:pt x="164969" y="265698"/>
                </a:cubicBezTo>
                <a:cubicBezTo>
                  <a:pt x="139958" y="278375"/>
                  <a:pt x="118716" y="290195"/>
                  <a:pt x="101243" y="301159"/>
                </a:cubicBezTo>
                <a:cubicBezTo>
                  <a:pt x="83769" y="312122"/>
                  <a:pt x="70921" y="317604"/>
                  <a:pt x="62699" y="317604"/>
                </a:cubicBezTo>
                <a:cubicBezTo>
                  <a:pt x="57217" y="317604"/>
                  <a:pt x="52420" y="316405"/>
                  <a:pt x="48309" y="314007"/>
                </a:cubicBezTo>
                <a:cubicBezTo>
                  <a:pt x="44197" y="311608"/>
                  <a:pt x="40771" y="306983"/>
                  <a:pt x="38030" y="300131"/>
                </a:cubicBezTo>
                <a:cubicBezTo>
                  <a:pt x="35289" y="293279"/>
                  <a:pt x="33234" y="283343"/>
                  <a:pt x="31863" y="270323"/>
                </a:cubicBezTo>
                <a:cubicBezTo>
                  <a:pt x="30493" y="257304"/>
                  <a:pt x="29808" y="240516"/>
                  <a:pt x="29808" y="219959"/>
                </a:cubicBezTo>
                <a:cubicBezTo>
                  <a:pt x="29808" y="202828"/>
                  <a:pt x="30150" y="188610"/>
                  <a:pt x="30835" y="177303"/>
                </a:cubicBezTo>
                <a:cubicBezTo>
                  <a:pt x="31521" y="165997"/>
                  <a:pt x="32891" y="156575"/>
                  <a:pt x="34947" y="149038"/>
                </a:cubicBezTo>
                <a:cubicBezTo>
                  <a:pt x="37002" y="141500"/>
                  <a:pt x="39572" y="134991"/>
                  <a:pt x="42656" y="129509"/>
                </a:cubicBezTo>
                <a:cubicBezTo>
                  <a:pt x="45739" y="124027"/>
                  <a:pt x="50707" y="118031"/>
                  <a:pt x="57559" y="111521"/>
                </a:cubicBezTo>
                <a:cubicBezTo>
                  <a:pt x="64412" y="105012"/>
                  <a:pt x="78459" y="95247"/>
                  <a:pt x="99701" y="82228"/>
                </a:cubicBezTo>
                <a:cubicBezTo>
                  <a:pt x="120943" y="69209"/>
                  <a:pt x="147667" y="56532"/>
                  <a:pt x="179873" y="44198"/>
                </a:cubicBezTo>
                <a:cubicBezTo>
                  <a:pt x="212079" y="31863"/>
                  <a:pt x="249252" y="21414"/>
                  <a:pt x="291394" y="12848"/>
                </a:cubicBezTo>
                <a:cubicBezTo>
                  <a:pt x="333535" y="4283"/>
                  <a:pt x="379275" y="0"/>
                  <a:pt x="428611" y="0"/>
                </a:cubicBezTo>
                <a:close/>
              </a:path>
            </a:pathLst>
          </a:custGeom>
          <a:noFill/>
          <a:ln w="1016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2960" tIns="34290" rIns="205740" bIns="68580" numCol="1" spcCol="0" rtlCol="0" fromWordArt="0" anchor="b" anchorCtr="0" forceAA="0" compatLnSpc="1">
            <a:prstTxWarp prst="textNoShape">
              <a:avLst/>
            </a:prstTxWarp>
            <a:noAutofit/>
          </a:bodyPr>
          <a:lstStyle/>
          <a:p>
            <a:pPr algn="just">
              <a:spcAft>
                <a:spcPts val="450"/>
              </a:spcAft>
            </a:pPr>
            <a:endParaRPr lang="en-US" sz="1100" noProof="1" smtClean="0">
              <a:solidFill>
                <a:schemeClr val="tx1">
                  <a:lumMod val="50000"/>
                  <a:lumOff val="50000"/>
                </a:schemeClr>
              </a:solidFill>
            </a:endParaRPr>
          </a:p>
        </p:txBody>
      </p:sp>
      <p:sp>
        <p:nvSpPr>
          <p:cNvPr id="36" name="Freeform: Shape 35">
            <a:extLst>
              <a:ext uri="{FF2B5EF4-FFF2-40B4-BE49-F238E27FC236}">
                <a16:creationId xmlns:a16="http://schemas.microsoft.com/office/drawing/2014/main" xmlns="" id="{FC96883E-332F-458E-B014-DA5E09DC9B35}"/>
              </a:ext>
            </a:extLst>
          </p:cNvPr>
          <p:cNvSpPr/>
          <p:nvPr/>
        </p:nvSpPr>
        <p:spPr>
          <a:xfrm>
            <a:off x="5054455" y="3071816"/>
            <a:ext cx="3303759" cy="2000264"/>
          </a:xfrm>
          <a:custGeom>
            <a:avLst/>
            <a:gdLst>
              <a:gd name="connsiteX0" fmla="*/ 566342 w 2646698"/>
              <a:gd name="connsiteY0" fmla="*/ 233320 h 1342364"/>
              <a:gd name="connsiteX1" fmla="*/ 215847 w 2646698"/>
              <a:gd name="connsiteY1" fmla="*/ 844888 h 1342364"/>
              <a:gd name="connsiteX2" fmla="*/ 568397 w 2646698"/>
              <a:gd name="connsiteY2" fmla="*/ 844888 h 1342364"/>
              <a:gd name="connsiteX3" fmla="*/ 568397 w 2646698"/>
              <a:gd name="connsiteY3" fmla="*/ 233320 h 1342364"/>
              <a:gd name="connsiteX4" fmla="*/ 637263 w 2646698"/>
              <a:gd name="connsiteY4" fmla="*/ 0 h 1342364"/>
              <a:gd name="connsiteX5" fmla="*/ 726685 w 2646698"/>
              <a:gd name="connsiteY5" fmla="*/ 2569 h 1342364"/>
              <a:gd name="connsiteX6" fmla="*/ 785786 w 2646698"/>
              <a:gd name="connsiteY6" fmla="*/ 10792 h 1342364"/>
              <a:gd name="connsiteX7" fmla="*/ 818163 w 2646698"/>
              <a:gd name="connsiteY7" fmla="*/ 24668 h 1342364"/>
              <a:gd name="connsiteX8" fmla="*/ 828442 w 2646698"/>
              <a:gd name="connsiteY8" fmla="*/ 44197 h 1342364"/>
              <a:gd name="connsiteX9" fmla="*/ 828442 w 2646698"/>
              <a:gd name="connsiteY9" fmla="*/ 355126 h 1342364"/>
              <a:gd name="connsiteX10" fmla="*/ 2482741 w 2646698"/>
              <a:gd name="connsiteY10" fmla="*/ 355126 h 1342364"/>
              <a:gd name="connsiteX11" fmla="*/ 2646698 w 2646698"/>
              <a:gd name="connsiteY11" fmla="*/ 519083 h 1342364"/>
              <a:gd name="connsiteX12" fmla="*/ 2646698 w 2646698"/>
              <a:gd name="connsiteY12" fmla="*/ 1174893 h 1342364"/>
              <a:gd name="connsiteX13" fmla="*/ 2482741 w 2646698"/>
              <a:gd name="connsiteY13" fmla="*/ 1338850 h 1342364"/>
              <a:gd name="connsiteX14" fmla="*/ 765518 w 2646698"/>
              <a:gd name="connsiteY14" fmla="*/ 1338850 h 1342364"/>
              <a:gd name="connsiteX15" fmla="*/ 760604 w 2646698"/>
              <a:gd name="connsiteY15" fmla="*/ 1339795 h 1342364"/>
              <a:gd name="connsiteX16" fmla="*/ 696878 w 2646698"/>
              <a:gd name="connsiteY16" fmla="*/ 1342364 h 1342364"/>
              <a:gd name="connsiteX17" fmla="*/ 634693 w 2646698"/>
              <a:gd name="connsiteY17" fmla="*/ 1339795 h 1342364"/>
              <a:gd name="connsiteX18" fmla="*/ 594607 w 2646698"/>
              <a:gd name="connsiteY18" fmla="*/ 1332086 h 1342364"/>
              <a:gd name="connsiteX19" fmla="*/ 574050 w 2646698"/>
              <a:gd name="connsiteY19" fmla="*/ 1319238 h 1342364"/>
              <a:gd name="connsiteX20" fmla="*/ 568397 w 2646698"/>
              <a:gd name="connsiteY20" fmla="*/ 1301251 h 1342364"/>
              <a:gd name="connsiteX21" fmla="*/ 568397 w 2646698"/>
              <a:gd name="connsiteY21" fmla="*/ 1060735 h 1342364"/>
              <a:gd name="connsiteX22" fmla="*/ 59615 w 2646698"/>
              <a:gd name="connsiteY22" fmla="*/ 1060735 h 1342364"/>
              <a:gd name="connsiteX23" fmla="*/ 33919 w 2646698"/>
              <a:gd name="connsiteY23" fmla="*/ 1057138 h 1342364"/>
              <a:gd name="connsiteX24" fmla="*/ 14903 w 2646698"/>
              <a:gd name="connsiteY24" fmla="*/ 1040692 h 1342364"/>
              <a:gd name="connsiteX25" fmla="*/ 3597 w 2646698"/>
              <a:gd name="connsiteY25" fmla="*/ 1003690 h 1342364"/>
              <a:gd name="connsiteX26" fmla="*/ 0 w 2646698"/>
              <a:gd name="connsiteY26" fmla="*/ 939449 h 1342364"/>
              <a:gd name="connsiteX27" fmla="*/ 1541 w 2646698"/>
              <a:gd name="connsiteY27" fmla="*/ 882404 h 1342364"/>
              <a:gd name="connsiteX28" fmla="*/ 6681 w 2646698"/>
              <a:gd name="connsiteY28" fmla="*/ 838721 h 1342364"/>
              <a:gd name="connsiteX29" fmla="*/ 16959 w 2646698"/>
              <a:gd name="connsiteY29" fmla="*/ 801718 h 1342364"/>
              <a:gd name="connsiteX30" fmla="*/ 33919 w 2646698"/>
              <a:gd name="connsiteY30" fmla="*/ 764716 h 1342364"/>
              <a:gd name="connsiteX31" fmla="*/ 447112 w 2646698"/>
              <a:gd name="connsiteY31" fmla="*/ 35974 h 1342364"/>
              <a:gd name="connsiteX32" fmla="*/ 464585 w 2646698"/>
              <a:gd name="connsiteY32" fmla="*/ 20043 h 1342364"/>
              <a:gd name="connsiteX33" fmla="*/ 499018 w 2646698"/>
              <a:gd name="connsiteY33" fmla="*/ 8736 h 1342364"/>
              <a:gd name="connsiteX34" fmla="*/ 555035 w 2646698"/>
              <a:gd name="connsiteY34" fmla="*/ 2055 h 1342364"/>
              <a:gd name="connsiteX35" fmla="*/ 637263 w 2646698"/>
              <a:gd name="connsiteY35" fmla="*/ 0 h 134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646698" h="1342364">
                <a:moveTo>
                  <a:pt x="566342" y="233320"/>
                </a:moveTo>
                <a:lnTo>
                  <a:pt x="215847" y="844888"/>
                </a:lnTo>
                <a:lnTo>
                  <a:pt x="568397" y="844888"/>
                </a:lnTo>
                <a:lnTo>
                  <a:pt x="568397" y="233320"/>
                </a:lnTo>
                <a:close/>
                <a:moveTo>
                  <a:pt x="637263" y="0"/>
                </a:moveTo>
                <a:cubicBezTo>
                  <a:pt x="672210" y="0"/>
                  <a:pt x="702017" y="856"/>
                  <a:pt x="726685" y="2569"/>
                </a:cubicBezTo>
                <a:cubicBezTo>
                  <a:pt x="751354" y="4282"/>
                  <a:pt x="771054" y="7023"/>
                  <a:pt x="785786" y="10792"/>
                </a:cubicBezTo>
                <a:cubicBezTo>
                  <a:pt x="800519" y="14561"/>
                  <a:pt x="811311" y="19186"/>
                  <a:pt x="818163" y="24668"/>
                </a:cubicBezTo>
                <a:cubicBezTo>
                  <a:pt x="825016" y="30150"/>
                  <a:pt x="828442" y="36659"/>
                  <a:pt x="828442" y="44197"/>
                </a:cubicBezTo>
                <a:lnTo>
                  <a:pt x="828442" y="355126"/>
                </a:lnTo>
                <a:lnTo>
                  <a:pt x="2482741" y="355126"/>
                </a:lnTo>
                <a:cubicBezTo>
                  <a:pt x="2573292" y="355126"/>
                  <a:pt x="2646698" y="428532"/>
                  <a:pt x="2646698" y="519083"/>
                </a:cubicBezTo>
                <a:lnTo>
                  <a:pt x="2646698" y="1174893"/>
                </a:lnTo>
                <a:cubicBezTo>
                  <a:pt x="2646698" y="1265444"/>
                  <a:pt x="2573292" y="1338850"/>
                  <a:pt x="2482741" y="1338850"/>
                </a:cubicBezTo>
                <a:lnTo>
                  <a:pt x="765518" y="1338850"/>
                </a:lnTo>
                <a:lnTo>
                  <a:pt x="760604" y="1339795"/>
                </a:lnTo>
                <a:cubicBezTo>
                  <a:pt x="744159" y="1341508"/>
                  <a:pt x="722916" y="1342364"/>
                  <a:pt x="696878" y="1342364"/>
                </a:cubicBezTo>
                <a:cubicBezTo>
                  <a:pt x="672210" y="1342364"/>
                  <a:pt x="651481" y="1341508"/>
                  <a:pt x="634693" y="1339795"/>
                </a:cubicBezTo>
                <a:cubicBezTo>
                  <a:pt x="617905" y="1338082"/>
                  <a:pt x="604543" y="1335512"/>
                  <a:pt x="594607" y="1332086"/>
                </a:cubicBezTo>
                <a:cubicBezTo>
                  <a:pt x="584671" y="1328660"/>
                  <a:pt x="577819" y="1324377"/>
                  <a:pt x="574050" y="1319238"/>
                </a:cubicBezTo>
                <a:cubicBezTo>
                  <a:pt x="570282" y="1314099"/>
                  <a:pt x="568397" y="1308103"/>
                  <a:pt x="568397" y="1301251"/>
                </a:cubicBezTo>
                <a:lnTo>
                  <a:pt x="568397" y="1060735"/>
                </a:lnTo>
                <a:lnTo>
                  <a:pt x="59615" y="1060735"/>
                </a:lnTo>
                <a:cubicBezTo>
                  <a:pt x="50021" y="1060735"/>
                  <a:pt x="41456" y="1059536"/>
                  <a:pt x="33919" y="1057138"/>
                </a:cubicBezTo>
                <a:cubicBezTo>
                  <a:pt x="26381" y="1054739"/>
                  <a:pt x="20043" y="1049257"/>
                  <a:pt x="14903" y="1040692"/>
                </a:cubicBezTo>
                <a:cubicBezTo>
                  <a:pt x="9764" y="1032127"/>
                  <a:pt x="5995" y="1019792"/>
                  <a:pt x="3597" y="1003690"/>
                </a:cubicBezTo>
                <a:cubicBezTo>
                  <a:pt x="1199" y="987587"/>
                  <a:pt x="0" y="966173"/>
                  <a:pt x="0" y="939449"/>
                </a:cubicBezTo>
                <a:cubicBezTo>
                  <a:pt x="0" y="917522"/>
                  <a:pt x="514" y="898507"/>
                  <a:pt x="1541" y="882404"/>
                </a:cubicBezTo>
                <a:cubicBezTo>
                  <a:pt x="2569" y="866301"/>
                  <a:pt x="4282" y="851740"/>
                  <a:pt x="6681" y="838721"/>
                </a:cubicBezTo>
                <a:cubicBezTo>
                  <a:pt x="9079" y="825701"/>
                  <a:pt x="12505" y="813367"/>
                  <a:pt x="16959" y="801718"/>
                </a:cubicBezTo>
                <a:cubicBezTo>
                  <a:pt x="21413" y="790069"/>
                  <a:pt x="27066" y="777735"/>
                  <a:pt x="33919" y="764716"/>
                </a:cubicBezTo>
                <a:lnTo>
                  <a:pt x="447112" y="35974"/>
                </a:lnTo>
                <a:cubicBezTo>
                  <a:pt x="450538" y="29807"/>
                  <a:pt x="456362" y="24497"/>
                  <a:pt x="464585" y="20043"/>
                </a:cubicBezTo>
                <a:cubicBezTo>
                  <a:pt x="472808" y="15589"/>
                  <a:pt x="484285" y="11820"/>
                  <a:pt x="499018" y="8736"/>
                </a:cubicBezTo>
                <a:cubicBezTo>
                  <a:pt x="513750" y="5653"/>
                  <a:pt x="532423" y="3426"/>
                  <a:pt x="555035" y="2055"/>
                </a:cubicBezTo>
                <a:cubicBezTo>
                  <a:pt x="577648" y="685"/>
                  <a:pt x="605057" y="0"/>
                  <a:pt x="637263" y="0"/>
                </a:cubicBezTo>
                <a:close/>
              </a:path>
            </a:pathLst>
          </a:custGeom>
          <a:noFill/>
          <a:ln w="1016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2960" tIns="34290" rIns="205740" bIns="68580" numCol="1" spcCol="0" rtlCol="0" fromWordArt="0" anchor="b" anchorCtr="0" forceAA="0" compatLnSpc="1">
            <a:prstTxWarp prst="textNoShape">
              <a:avLst/>
            </a:prstTxWarp>
            <a:noAutofit/>
          </a:bodyPr>
          <a:lstStyle/>
          <a:p>
            <a:pPr algn="just"/>
            <a:r>
              <a:rPr lang="en-US" sz="1500" b="1" cap="all" dirty="0" smtClean="0">
                <a:solidFill>
                  <a:prstClr val="black"/>
                </a:solidFill>
              </a:rPr>
              <a:t>Faculty certification</a:t>
            </a:r>
            <a:endParaRPr lang="en-US" sz="1500" b="1" cap="all" dirty="0">
              <a:solidFill>
                <a:prstClr val="black"/>
              </a:solidFill>
            </a:endParaRPr>
          </a:p>
          <a:p>
            <a:pPr lvl="0" algn="just"/>
            <a:r>
              <a:rPr lang="en-US" sz="1250" noProof="1" smtClean="0">
                <a:solidFill>
                  <a:schemeClr val="tx1">
                    <a:lumMod val="50000"/>
                    <a:lumOff val="50000"/>
                  </a:schemeClr>
                </a:solidFill>
              </a:rPr>
              <a:t>Faculty Certification Program of 8- modules in which several elements of relationship between teacher and the taught are elaborated, which go a long way in addressing the problem at its roots. </a:t>
            </a:r>
          </a:p>
        </p:txBody>
      </p:sp>
      <p:sp>
        <p:nvSpPr>
          <p:cNvPr id="8" name="Title 1">
            <a:extLst>
              <a:ext uri="{FF2B5EF4-FFF2-40B4-BE49-F238E27FC236}">
                <a16:creationId xmlns="" xmlns:a16="http://schemas.microsoft.com/office/drawing/2014/main" id="{2C2BFAE1-45D3-4B3B-81D2-0BF25FA84FB8}"/>
              </a:ext>
            </a:extLst>
          </p:cNvPr>
          <p:cNvSpPr>
            <a:spLocks noGrp="1"/>
          </p:cNvSpPr>
          <p:nvPr>
            <p:ph type="title"/>
          </p:nvPr>
        </p:nvSpPr>
        <p:spPr>
          <a:xfrm>
            <a:off x="628650" y="122611"/>
            <a:ext cx="7886700" cy="554292"/>
          </a:xfrm>
        </p:spPr>
        <p:txBody>
          <a:bodyPr/>
          <a:lstStyle/>
          <a:p>
            <a:pPr algn="ctr"/>
            <a:r>
              <a:rPr smtClean="0">
                <a:solidFill>
                  <a:schemeClr val="dk1"/>
                </a:solidFill>
                <a:latin typeface="Helvetica"/>
                <a:cs typeface="Adobe Arabic" pitchFamily="18" charset="-78"/>
              </a:rPr>
              <a:t>Ongoing Activities (7)</a:t>
            </a:r>
            <a:endParaRPr lang="en-US" dirty="0">
              <a:latin typeface="Helvetica"/>
            </a:endParaRPr>
          </a:p>
        </p:txBody>
      </p:sp>
      <p:sp>
        <p:nvSpPr>
          <p:cNvPr id="9" name="Text Placeholder 2"/>
          <p:cNvSpPr txBox="1">
            <a:spLocks/>
          </p:cNvSpPr>
          <p:nvPr/>
        </p:nvSpPr>
        <p:spPr>
          <a:xfrm>
            <a:off x="0" y="699542"/>
            <a:ext cx="9144000" cy="288032"/>
          </a:xfrm>
          <a:prstGeom prst="rect">
            <a:avLst/>
          </a:prstGeom>
          <a:ln>
            <a:solidFill>
              <a:schemeClr val="bg2">
                <a:lumMod val="50000"/>
              </a:schemeClr>
            </a:solidFill>
            <a:prstDash val="dash"/>
          </a:ln>
        </p:spPr>
        <p:txBody>
          <a:bodyPr anchor="ctr"/>
          <a:lstStyle/>
          <a:p>
            <a:pPr marL="0" marR="0" lvl="0" indent="0" algn="ctr" defTabSz="914400" rtl="0" eaLnBrk="1" fontAlgn="auto" latinLnBrk="1" hangingPunct="1">
              <a:lnSpc>
                <a:spcPct val="100000"/>
              </a:lnSpc>
              <a:spcBef>
                <a:spcPct val="20000"/>
              </a:spcBef>
              <a:spcAft>
                <a:spcPts val="0"/>
              </a:spcAft>
              <a:buClrTx/>
              <a:buSzTx/>
              <a:buFont typeface="Arial" pitchFamily="34" charset="0"/>
              <a:buNone/>
              <a:tabLst/>
              <a:defRPr/>
            </a:pPr>
            <a:r>
              <a:rPr lang="en-US" altLang="ko-KR" sz="2000" b="1" dirty="0" smtClean="0">
                <a:solidFill>
                  <a:schemeClr val="tx2"/>
                </a:solidFill>
                <a:latin typeface="Arial"/>
                <a:ea typeface="Arial Unicode MS"/>
                <a:cs typeface="Arial" pitchFamily="34" charset="0"/>
              </a:rPr>
              <a:t>AICTE</a:t>
            </a:r>
            <a:endParaRPr kumimoji="0" lang="en-US" altLang="ko-KR" sz="2000" b="1" i="0" u="none" strike="noStrike" kern="1200" cap="none" spc="0" normalizeH="0" baseline="0" noProof="0" dirty="0">
              <a:ln>
                <a:noFill/>
              </a:ln>
              <a:solidFill>
                <a:schemeClr val="tx2"/>
              </a:solidFill>
              <a:effectLst/>
              <a:uLnTx/>
              <a:uFillTx/>
              <a:latin typeface="Arial"/>
              <a:ea typeface="Arial Unicode MS"/>
              <a:cs typeface="Arial" pitchFamily="34" charset="0"/>
            </a:endParaRPr>
          </a:p>
        </p:txBody>
      </p:sp>
      <p:sp>
        <p:nvSpPr>
          <p:cNvPr id="11" name="Rectangle 10"/>
          <p:cNvSpPr/>
          <p:nvPr/>
        </p:nvSpPr>
        <p:spPr>
          <a:xfrm>
            <a:off x="1643042" y="1713517"/>
            <a:ext cx="2428892" cy="1113125"/>
          </a:xfrm>
          <a:prstGeom prst="rect">
            <a:avLst/>
          </a:prstGeom>
        </p:spPr>
        <p:txBody>
          <a:bodyPr wrap="square">
            <a:spAutoFit/>
          </a:bodyPr>
          <a:lstStyle/>
          <a:p>
            <a:pPr algn="just">
              <a:spcAft>
                <a:spcPts val="450"/>
              </a:spcAft>
            </a:pPr>
            <a:r>
              <a:rPr lang="en-IN" sz="1500" b="1" cap="all" dirty="0" smtClean="0">
                <a:solidFill>
                  <a:prstClr val="black"/>
                </a:solidFill>
              </a:rPr>
              <a:t>Faculty counsellors</a:t>
            </a:r>
          </a:p>
          <a:p>
            <a:pPr algn="just">
              <a:spcAft>
                <a:spcPts val="450"/>
              </a:spcAft>
            </a:pPr>
            <a:r>
              <a:rPr lang="en-IN" sz="1250" noProof="1" smtClean="0">
                <a:solidFill>
                  <a:schemeClr val="tx1">
                    <a:lumMod val="50000"/>
                    <a:lumOff val="50000"/>
                  </a:schemeClr>
                </a:solidFill>
              </a:rPr>
              <a:t>AICTE has advised all institutes to appoint faculty counsellors</a:t>
            </a:r>
          </a:p>
          <a:p>
            <a:pPr algn="just">
              <a:spcAft>
                <a:spcPts val="450"/>
              </a:spcAft>
            </a:pPr>
            <a:endParaRPr lang="en-US" b="1" cap="all" dirty="0" smtClean="0">
              <a:solidFill>
                <a:prstClr val="black"/>
              </a:solidFill>
            </a:endParaRPr>
          </a:p>
        </p:txBody>
      </p:sp>
      <p:sp>
        <p:nvSpPr>
          <p:cNvPr id="12" name="Rectangle 11"/>
          <p:cNvSpPr/>
          <p:nvPr/>
        </p:nvSpPr>
        <p:spPr>
          <a:xfrm>
            <a:off x="5929322" y="1643056"/>
            <a:ext cx="2071702" cy="1433726"/>
          </a:xfrm>
          <a:prstGeom prst="rect">
            <a:avLst/>
          </a:prstGeom>
        </p:spPr>
        <p:txBody>
          <a:bodyPr wrap="square">
            <a:spAutoFit/>
          </a:bodyPr>
          <a:lstStyle/>
          <a:p>
            <a:pPr algn="just">
              <a:spcAft>
                <a:spcPts val="450"/>
              </a:spcAft>
            </a:pPr>
            <a:r>
              <a:rPr lang="en-US" sz="1500" b="1" cap="all" dirty="0" smtClean="0">
                <a:solidFill>
                  <a:prstClr val="black"/>
                </a:solidFill>
              </a:rPr>
              <a:t>Helpline Portal</a:t>
            </a:r>
          </a:p>
          <a:p>
            <a:pPr lvl="0" algn="just"/>
            <a:r>
              <a:rPr lang="en-US" sz="1250" noProof="1" smtClean="0">
                <a:solidFill>
                  <a:schemeClr val="tx1">
                    <a:lumMod val="50000"/>
                    <a:lumOff val="50000"/>
                  </a:schemeClr>
                </a:solidFill>
              </a:rPr>
              <a:t>During pandemic and lockdown AICTE created a helpline portal to address psychological problems.</a:t>
            </a:r>
          </a:p>
          <a:p>
            <a:pPr algn="just">
              <a:spcAft>
                <a:spcPts val="450"/>
              </a:spcAft>
            </a:pPr>
            <a:endParaRPr lang="en-US" b="1" cap="all" dirty="0" smtClean="0">
              <a:solidFill>
                <a:prstClr val="black"/>
              </a:solidFill>
            </a:endParaRPr>
          </a:p>
        </p:txBody>
      </p:sp>
    </p:spTree>
    <p:extLst>
      <p:ext uri="{BB962C8B-B14F-4D97-AF65-F5344CB8AC3E}">
        <p14:creationId xmlns:p14="http://schemas.microsoft.com/office/powerpoint/2010/main" xmlns="" val="28622369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smtClean="0">
                <a:solidFill>
                  <a:schemeClr val="bg1"/>
                </a:solidFill>
              </a:rPr>
              <a:t>Road Ahead…</a:t>
            </a:r>
            <a:endParaRPr lang="ko-KR" altLang="en-US" dirty="0">
              <a:solidFill>
                <a:schemeClr val="bg1"/>
              </a:solidFill>
            </a:endParaRPr>
          </a:p>
        </p:txBody>
      </p:sp>
      <p:grpSp>
        <p:nvGrpSpPr>
          <p:cNvPr id="3"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lang="en-US" sz="3000" dirty="0" smtClean="0"/>
              <a:t>Road Ahead…</a:t>
            </a:r>
            <a:endParaRPr lang="en-US" sz="3000" dirty="0"/>
          </a:p>
        </p:txBody>
      </p:sp>
      <p:sp>
        <p:nvSpPr>
          <p:cNvPr id="3" name="Shape">
            <a:extLst>
              <a:ext uri="{FF2B5EF4-FFF2-40B4-BE49-F238E27FC236}">
                <a16:creationId xmlns="" xmlns:a16="http://schemas.microsoft.com/office/drawing/2014/main" id="{7037B9AA-E6C5-45F3-9D80-6B0B74ECC429}"/>
              </a:ext>
            </a:extLst>
          </p:cNvPr>
          <p:cNvSpPr/>
          <p:nvPr/>
        </p:nvSpPr>
        <p:spPr>
          <a:xfrm>
            <a:off x="3296" y="1216346"/>
            <a:ext cx="9140704" cy="2923078"/>
          </a:xfrm>
          <a:custGeom>
            <a:avLst/>
            <a:gdLst/>
            <a:ahLst/>
            <a:cxnLst>
              <a:cxn ang="0">
                <a:pos x="wd2" y="hd2"/>
              </a:cxn>
              <a:cxn ang="5400000">
                <a:pos x="wd2" y="hd2"/>
              </a:cxn>
              <a:cxn ang="10800000">
                <a:pos x="wd2" y="hd2"/>
              </a:cxn>
              <a:cxn ang="16200000">
                <a:pos x="wd2" y="hd2"/>
              </a:cxn>
            </a:cxnLst>
            <a:rect l="0" t="0" r="r" b="b"/>
            <a:pathLst>
              <a:path w="21600" h="20383" extrusionOk="0">
                <a:moveTo>
                  <a:pt x="21600" y="12085"/>
                </a:moveTo>
                <a:lnTo>
                  <a:pt x="16869" y="9736"/>
                </a:lnTo>
                <a:cubicBezTo>
                  <a:pt x="17023" y="9054"/>
                  <a:pt x="17085" y="8356"/>
                  <a:pt x="17069" y="7705"/>
                </a:cubicBezTo>
                <a:lnTo>
                  <a:pt x="16997" y="4597"/>
                </a:lnTo>
                <a:cubicBezTo>
                  <a:pt x="16997" y="4597"/>
                  <a:pt x="16997" y="4612"/>
                  <a:pt x="16997" y="4612"/>
                </a:cubicBezTo>
                <a:cubicBezTo>
                  <a:pt x="16956" y="2611"/>
                  <a:pt x="16191" y="823"/>
                  <a:pt x="14974" y="217"/>
                </a:cubicBezTo>
                <a:cubicBezTo>
                  <a:pt x="13340" y="-602"/>
                  <a:pt x="11496" y="974"/>
                  <a:pt x="10864" y="3733"/>
                </a:cubicBezTo>
                <a:lnTo>
                  <a:pt x="8887" y="12328"/>
                </a:lnTo>
                <a:cubicBezTo>
                  <a:pt x="8702" y="13116"/>
                  <a:pt x="8173" y="13571"/>
                  <a:pt x="7705" y="13343"/>
                </a:cubicBezTo>
                <a:cubicBezTo>
                  <a:pt x="7654" y="13313"/>
                  <a:pt x="7608" y="13283"/>
                  <a:pt x="7561" y="13252"/>
                </a:cubicBezTo>
                <a:lnTo>
                  <a:pt x="7618" y="12995"/>
                </a:lnTo>
                <a:cubicBezTo>
                  <a:pt x="7756" y="12388"/>
                  <a:pt x="7813" y="11782"/>
                  <a:pt x="7803" y="11206"/>
                </a:cubicBezTo>
                <a:lnTo>
                  <a:pt x="7731" y="8099"/>
                </a:lnTo>
                <a:cubicBezTo>
                  <a:pt x="7731" y="8099"/>
                  <a:pt x="7731" y="8114"/>
                  <a:pt x="7731" y="8114"/>
                </a:cubicBezTo>
                <a:cubicBezTo>
                  <a:pt x="7695" y="6386"/>
                  <a:pt x="7037" y="4855"/>
                  <a:pt x="5989" y="4339"/>
                </a:cubicBezTo>
                <a:lnTo>
                  <a:pt x="0" y="1369"/>
                </a:lnTo>
                <a:lnTo>
                  <a:pt x="0" y="8569"/>
                </a:lnTo>
                <a:lnTo>
                  <a:pt x="4864" y="10994"/>
                </a:lnTo>
                <a:cubicBezTo>
                  <a:pt x="4777" y="11524"/>
                  <a:pt x="4746" y="12070"/>
                  <a:pt x="4757" y="12585"/>
                </a:cubicBezTo>
                <a:cubicBezTo>
                  <a:pt x="4757" y="12570"/>
                  <a:pt x="4757" y="12570"/>
                  <a:pt x="4757" y="12555"/>
                </a:cubicBezTo>
                <a:lnTo>
                  <a:pt x="4829" y="15662"/>
                </a:lnTo>
                <a:cubicBezTo>
                  <a:pt x="4875" y="17724"/>
                  <a:pt x="5661" y="19543"/>
                  <a:pt x="6914" y="20164"/>
                </a:cubicBezTo>
                <a:cubicBezTo>
                  <a:pt x="8599" y="20998"/>
                  <a:pt x="10494" y="19376"/>
                  <a:pt x="11152" y="16542"/>
                </a:cubicBezTo>
                <a:lnTo>
                  <a:pt x="13130" y="7947"/>
                </a:lnTo>
                <a:cubicBezTo>
                  <a:pt x="13294" y="7235"/>
                  <a:pt x="13766" y="6841"/>
                  <a:pt x="14188" y="7038"/>
                </a:cubicBezTo>
                <a:cubicBezTo>
                  <a:pt x="14208" y="7053"/>
                  <a:pt x="14224" y="7053"/>
                  <a:pt x="14244" y="7068"/>
                </a:cubicBezTo>
                <a:lnTo>
                  <a:pt x="14183" y="7326"/>
                </a:lnTo>
                <a:cubicBezTo>
                  <a:pt x="14028" y="7993"/>
                  <a:pt x="13967" y="8659"/>
                  <a:pt x="13982" y="9296"/>
                </a:cubicBezTo>
                <a:cubicBezTo>
                  <a:pt x="13982" y="9296"/>
                  <a:pt x="13982" y="9281"/>
                  <a:pt x="13982" y="9281"/>
                </a:cubicBezTo>
                <a:lnTo>
                  <a:pt x="14054" y="12388"/>
                </a:lnTo>
                <a:cubicBezTo>
                  <a:pt x="14095" y="14268"/>
                  <a:pt x="14809" y="15920"/>
                  <a:pt x="15955" y="16496"/>
                </a:cubicBezTo>
                <a:lnTo>
                  <a:pt x="21595" y="19300"/>
                </a:lnTo>
                <a:lnTo>
                  <a:pt x="21595" y="12085"/>
                </a:lnTo>
                <a:close/>
              </a:path>
            </a:pathLst>
          </a:custGeom>
          <a:solidFill>
            <a:schemeClr val="bg2"/>
          </a:solidFill>
          <a:ln w="12700">
            <a:miter lim="400000"/>
          </a:ln>
        </p:spPr>
        <p:txBody>
          <a:bodyPr lIns="28575" tIns="28575" rIns="28575" bIns="28575" anchor="ctr"/>
          <a:lstStyle/>
          <a:p>
            <a:pPr>
              <a:defRPr sz="3000">
                <a:solidFill>
                  <a:srgbClr val="FFFFFF"/>
                </a:solidFill>
              </a:defRPr>
            </a:pPr>
            <a:endParaRPr/>
          </a:p>
        </p:txBody>
      </p:sp>
      <p:sp>
        <p:nvSpPr>
          <p:cNvPr id="4" name="Shape">
            <a:extLst>
              <a:ext uri="{FF2B5EF4-FFF2-40B4-BE49-F238E27FC236}">
                <a16:creationId xmlns="" xmlns:a16="http://schemas.microsoft.com/office/drawing/2014/main" id="{69330ECA-0CFC-4E86-BE1D-15B5F53F6B8A}"/>
              </a:ext>
            </a:extLst>
          </p:cNvPr>
          <p:cNvSpPr/>
          <p:nvPr/>
        </p:nvSpPr>
        <p:spPr>
          <a:xfrm>
            <a:off x="3294" y="1216347"/>
            <a:ext cx="9138527" cy="2473108"/>
          </a:xfrm>
          <a:custGeom>
            <a:avLst/>
            <a:gdLst/>
            <a:ahLst/>
            <a:cxnLst>
              <a:cxn ang="0">
                <a:pos x="wd2" y="hd2"/>
              </a:cxn>
              <a:cxn ang="5400000">
                <a:pos x="wd2" y="hd2"/>
              </a:cxn>
              <a:cxn ang="10800000">
                <a:pos x="wd2" y="hd2"/>
              </a:cxn>
              <a:cxn ang="16200000">
                <a:pos x="wd2" y="hd2"/>
              </a:cxn>
            </a:cxnLst>
            <a:rect l="0" t="0" r="r" b="b"/>
            <a:pathLst>
              <a:path w="21600" h="20176" extrusionOk="0">
                <a:moveTo>
                  <a:pt x="21595" y="14138"/>
                </a:moveTo>
                <a:lnTo>
                  <a:pt x="16739" y="11319"/>
                </a:lnTo>
                <a:cubicBezTo>
                  <a:pt x="16421" y="11141"/>
                  <a:pt x="16262" y="10467"/>
                  <a:pt x="16385" y="9847"/>
                </a:cubicBezTo>
                <a:lnTo>
                  <a:pt x="16786" y="7807"/>
                </a:lnTo>
                <a:cubicBezTo>
                  <a:pt x="17418" y="4597"/>
                  <a:pt x="16606" y="1193"/>
                  <a:pt x="14972" y="253"/>
                </a:cubicBezTo>
                <a:cubicBezTo>
                  <a:pt x="13338" y="-705"/>
                  <a:pt x="11494" y="1139"/>
                  <a:pt x="10862" y="4367"/>
                </a:cubicBezTo>
                <a:lnTo>
                  <a:pt x="8884" y="14422"/>
                </a:lnTo>
                <a:cubicBezTo>
                  <a:pt x="8699" y="15344"/>
                  <a:pt x="8169" y="15876"/>
                  <a:pt x="7702" y="15610"/>
                </a:cubicBezTo>
                <a:cubicBezTo>
                  <a:pt x="7229" y="15344"/>
                  <a:pt x="6998" y="14369"/>
                  <a:pt x="7178" y="13429"/>
                </a:cubicBezTo>
                <a:lnTo>
                  <a:pt x="7548" y="11567"/>
                </a:lnTo>
                <a:cubicBezTo>
                  <a:pt x="8092" y="8800"/>
                  <a:pt x="7394" y="5874"/>
                  <a:pt x="5991" y="5059"/>
                </a:cubicBezTo>
                <a:lnTo>
                  <a:pt x="0" y="1583"/>
                </a:lnTo>
                <a:lnTo>
                  <a:pt x="0" y="6406"/>
                </a:lnTo>
                <a:lnTo>
                  <a:pt x="5133" y="9386"/>
                </a:lnTo>
                <a:cubicBezTo>
                  <a:pt x="5323" y="9492"/>
                  <a:pt x="5421" y="9900"/>
                  <a:pt x="5343" y="10272"/>
                </a:cubicBezTo>
                <a:lnTo>
                  <a:pt x="4974" y="12134"/>
                </a:lnTo>
                <a:cubicBezTo>
                  <a:pt x="4321" y="15451"/>
                  <a:pt x="5159" y="18944"/>
                  <a:pt x="6844" y="19920"/>
                </a:cubicBezTo>
                <a:cubicBezTo>
                  <a:pt x="8529" y="20895"/>
                  <a:pt x="10425" y="18997"/>
                  <a:pt x="11083" y="15681"/>
                </a:cubicBezTo>
                <a:lnTo>
                  <a:pt x="13061" y="5626"/>
                </a:lnTo>
                <a:cubicBezTo>
                  <a:pt x="13225" y="4793"/>
                  <a:pt x="13698" y="4331"/>
                  <a:pt x="14119" y="4562"/>
                </a:cubicBezTo>
                <a:cubicBezTo>
                  <a:pt x="14540" y="4810"/>
                  <a:pt x="14746" y="5679"/>
                  <a:pt x="14587" y="6513"/>
                </a:cubicBezTo>
                <a:lnTo>
                  <a:pt x="14186" y="8552"/>
                </a:lnTo>
                <a:cubicBezTo>
                  <a:pt x="13590" y="11567"/>
                  <a:pt x="14355" y="14741"/>
                  <a:pt x="15887" y="15646"/>
                </a:cubicBezTo>
                <a:lnTo>
                  <a:pt x="21600" y="18962"/>
                </a:lnTo>
                <a:lnTo>
                  <a:pt x="21600" y="14138"/>
                </a:lnTo>
                <a:close/>
              </a:path>
            </a:pathLst>
          </a:custGeom>
          <a:solidFill>
            <a:schemeClr val="tx2"/>
          </a:solidFill>
          <a:ln w="12700">
            <a:miter lim="400000"/>
          </a:ln>
        </p:spPr>
        <p:txBody>
          <a:bodyPr lIns="28575" tIns="28575" rIns="28575" bIns="28575" anchor="ctr"/>
          <a:lstStyle/>
          <a:p>
            <a:pPr>
              <a:defRPr sz="3000">
                <a:solidFill>
                  <a:srgbClr val="FFFFFF"/>
                </a:solidFill>
              </a:defRPr>
            </a:pPr>
            <a:endParaRPr/>
          </a:p>
        </p:txBody>
      </p:sp>
      <p:grpSp>
        <p:nvGrpSpPr>
          <p:cNvPr id="5" name="Group 8">
            <a:extLst>
              <a:ext uri="{FF2B5EF4-FFF2-40B4-BE49-F238E27FC236}">
                <a16:creationId xmlns="" xmlns:a16="http://schemas.microsoft.com/office/drawing/2014/main" id="{BC835921-D0AB-40F6-A3AF-B8DC554C7504}"/>
              </a:ext>
            </a:extLst>
          </p:cNvPr>
          <p:cNvGrpSpPr/>
          <p:nvPr/>
        </p:nvGrpSpPr>
        <p:grpSpPr>
          <a:xfrm>
            <a:off x="1842113" y="500048"/>
            <a:ext cx="2484959" cy="1252307"/>
            <a:chOff x="8921977" y="1405170"/>
            <a:chExt cx="2926080" cy="1669744"/>
          </a:xfrm>
        </p:grpSpPr>
        <p:sp>
          <p:nvSpPr>
            <p:cNvPr id="10" name="TextBox 9">
              <a:extLst>
                <a:ext uri="{FF2B5EF4-FFF2-40B4-BE49-F238E27FC236}">
                  <a16:creationId xmlns="" xmlns:a16="http://schemas.microsoft.com/office/drawing/2014/main" id="{037AB8A4-2AA4-428F-80E0-13EFC89FE5B9}"/>
                </a:ext>
              </a:extLst>
            </p:cNvPr>
            <p:cNvSpPr txBox="1"/>
            <p:nvPr/>
          </p:nvSpPr>
          <p:spPr>
            <a:xfrm>
              <a:off x="8921977" y="1405170"/>
              <a:ext cx="2926080" cy="553998"/>
            </a:xfrm>
            <a:prstGeom prst="rect">
              <a:avLst/>
            </a:prstGeom>
            <a:noFill/>
          </p:spPr>
          <p:txBody>
            <a:bodyPr wrap="square" lIns="0" rIns="0" rtlCol="0" anchor="b">
              <a:spAutoFit/>
            </a:bodyPr>
            <a:lstStyle/>
            <a:p>
              <a:r>
                <a:rPr lang="en-US" sz="2100" b="1" noProof="1" smtClean="0">
                  <a:solidFill>
                    <a:schemeClr val="accent2">
                      <a:lumMod val="75000"/>
                    </a:schemeClr>
                  </a:solidFill>
                </a:rPr>
                <a:t>Prevention</a:t>
              </a:r>
              <a:endParaRPr lang="en-US" sz="2100" b="1" noProof="1">
                <a:solidFill>
                  <a:schemeClr val="accent2">
                    <a:lumMod val="75000"/>
                  </a:schemeClr>
                </a:solidFill>
              </a:endParaRPr>
            </a:p>
          </p:txBody>
        </p:sp>
        <p:sp>
          <p:nvSpPr>
            <p:cNvPr id="11" name="TextBox 10">
              <a:extLst>
                <a:ext uri="{FF2B5EF4-FFF2-40B4-BE49-F238E27FC236}">
                  <a16:creationId xmlns="" xmlns:a16="http://schemas.microsoft.com/office/drawing/2014/main" id="{56AB8EF0-9DBE-4E55-BE36-74E5E101D15E}"/>
                </a:ext>
              </a:extLst>
            </p:cNvPr>
            <p:cNvSpPr txBox="1"/>
            <p:nvPr/>
          </p:nvSpPr>
          <p:spPr>
            <a:xfrm>
              <a:off x="8921977" y="1925881"/>
              <a:ext cx="2926080" cy="1149033"/>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Prevention through positive school/college ethos, curriculum and activities promoting mental health and wellbeing</a:t>
              </a:r>
            </a:p>
          </p:txBody>
        </p:sp>
      </p:grpSp>
      <p:grpSp>
        <p:nvGrpSpPr>
          <p:cNvPr id="6" name="Group 11">
            <a:extLst>
              <a:ext uri="{FF2B5EF4-FFF2-40B4-BE49-F238E27FC236}">
                <a16:creationId xmlns="" xmlns:a16="http://schemas.microsoft.com/office/drawing/2014/main" id="{75B20FF3-990C-4C35-8F55-6B591EF04FBF}"/>
              </a:ext>
            </a:extLst>
          </p:cNvPr>
          <p:cNvGrpSpPr/>
          <p:nvPr/>
        </p:nvGrpSpPr>
        <p:grpSpPr>
          <a:xfrm>
            <a:off x="7215208" y="142858"/>
            <a:ext cx="1928824" cy="2059844"/>
            <a:chOff x="8836058" y="1405170"/>
            <a:chExt cx="3011999" cy="2746453"/>
          </a:xfrm>
        </p:grpSpPr>
        <p:sp>
          <p:nvSpPr>
            <p:cNvPr id="13" name="TextBox 12">
              <a:extLst>
                <a:ext uri="{FF2B5EF4-FFF2-40B4-BE49-F238E27FC236}">
                  <a16:creationId xmlns="" xmlns:a16="http://schemas.microsoft.com/office/drawing/2014/main" id="{A17ABB85-DAB4-459D-A0E5-3779EE20B766}"/>
                </a:ext>
              </a:extLst>
            </p:cNvPr>
            <p:cNvSpPr txBox="1"/>
            <p:nvPr/>
          </p:nvSpPr>
          <p:spPr>
            <a:xfrm>
              <a:off x="8921977" y="1405170"/>
              <a:ext cx="2926080" cy="553996"/>
            </a:xfrm>
            <a:prstGeom prst="rect">
              <a:avLst/>
            </a:prstGeom>
            <a:noFill/>
          </p:spPr>
          <p:txBody>
            <a:bodyPr wrap="square" lIns="0" rIns="0" rtlCol="0" anchor="b">
              <a:spAutoFit/>
            </a:bodyPr>
            <a:lstStyle/>
            <a:p>
              <a:r>
                <a:rPr lang="en-US" sz="2100" b="1" noProof="1" smtClean="0">
                  <a:solidFill>
                    <a:schemeClr val="accent4">
                      <a:lumMod val="75000"/>
                    </a:schemeClr>
                  </a:solidFill>
                </a:rPr>
                <a:t>Training</a:t>
              </a:r>
              <a:endParaRPr lang="en-US" sz="2100" b="1" noProof="1">
                <a:solidFill>
                  <a:schemeClr val="accent4">
                    <a:lumMod val="75000"/>
                  </a:schemeClr>
                </a:solidFill>
              </a:endParaRPr>
            </a:p>
          </p:txBody>
        </p:sp>
        <p:sp>
          <p:nvSpPr>
            <p:cNvPr id="14" name="TextBox 13">
              <a:extLst>
                <a:ext uri="{FF2B5EF4-FFF2-40B4-BE49-F238E27FC236}">
                  <a16:creationId xmlns="" xmlns:a16="http://schemas.microsoft.com/office/drawing/2014/main" id="{A1B32441-572A-40A5-861E-AE82C02E7185}"/>
                </a:ext>
              </a:extLst>
            </p:cNvPr>
            <p:cNvSpPr txBox="1"/>
            <p:nvPr/>
          </p:nvSpPr>
          <p:spPr>
            <a:xfrm>
              <a:off x="8836058" y="1976673"/>
              <a:ext cx="2900446" cy="2174950"/>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Capacity builidng of faculty, counsellors and support staff – integrating mental health component in teacher preparation programme; enrichment programme for counsellors; short-term online courses  </a:t>
              </a:r>
            </a:p>
          </p:txBody>
        </p:sp>
      </p:grpSp>
      <p:grpSp>
        <p:nvGrpSpPr>
          <p:cNvPr id="7" name="Group 14">
            <a:extLst>
              <a:ext uri="{FF2B5EF4-FFF2-40B4-BE49-F238E27FC236}">
                <a16:creationId xmlns="" xmlns:a16="http://schemas.microsoft.com/office/drawing/2014/main" id="{40E49912-8DB0-4AD8-9ECA-F1AC924E1611}"/>
              </a:ext>
            </a:extLst>
          </p:cNvPr>
          <p:cNvGrpSpPr/>
          <p:nvPr/>
        </p:nvGrpSpPr>
        <p:grpSpPr>
          <a:xfrm>
            <a:off x="216081" y="2916887"/>
            <a:ext cx="1589705" cy="1588207"/>
            <a:chOff x="8921977" y="1405170"/>
            <a:chExt cx="2926080" cy="2117604"/>
          </a:xfrm>
        </p:grpSpPr>
        <p:sp>
          <p:nvSpPr>
            <p:cNvPr id="16" name="TextBox 15">
              <a:extLst>
                <a:ext uri="{FF2B5EF4-FFF2-40B4-BE49-F238E27FC236}">
                  <a16:creationId xmlns="" xmlns:a16="http://schemas.microsoft.com/office/drawing/2014/main" id="{5D3139EE-BC44-47BE-BB17-3E65A882D629}"/>
                </a:ext>
              </a:extLst>
            </p:cNvPr>
            <p:cNvSpPr txBox="1"/>
            <p:nvPr/>
          </p:nvSpPr>
          <p:spPr>
            <a:xfrm>
              <a:off x="8921977" y="1405170"/>
              <a:ext cx="2926080" cy="984885"/>
            </a:xfrm>
            <a:prstGeom prst="rect">
              <a:avLst/>
            </a:prstGeom>
            <a:noFill/>
          </p:spPr>
          <p:txBody>
            <a:bodyPr wrap="square" lIns="0" rIns="0" rtlCol="0" anchor="b">
              <a:spAutoFit/>
            </a:bodyPr>
            <a:lstStyle/>
            <a:p>
              <a:pPr algn="r"/>
              <a:r>
                <a:rPr lang="en-IN" sz="2100" b="1" noProof="1" smtClean="0">
                  <a:solidFill>
                    <a:schemeClr val="accent6">
                      <a:lumMod val="75000"/>
                    </a:schemeClr>
                  </a:solidFill>
                </a:rPr>
                <a:t>Early Identification</a:t>
              </a:r>
              <a:endParaRPr lang="en-US" sz="2100" b="1" noProof="1">
                <a:solidFill>
                  <a:schemeClr val="accent6">
                    <a:lumMod val="75000"/>
                  </a:schemeClr>
                </a:solidFill>
              </a:endParaRPr>
            </a:p>
          </p:txBody>
        </p:sp>
        <p:sp>
          <p:nvSpPr>
            <p:cNvPr id="17" name="TextBox 16">
              <a:extLst>
                <a:ext uri="{FF2B5EF4-FFF2-40B4-BE49-F238E27FC236}">
                  <a16:creationId xmlns="" xmlns:a16="http://schemas.microsoft.com/office/drawing/2014/main" id="{1CA181CD-D2E1-4379-A248-5545FEEA7F16}"/>
                </a:ext>
              </a:extLst>
            </p:cNvPr>
            <p:cNvSpPr txBox="1"/>
            <p:nvPr/>
          </p:nvSpPr>
          <p:spPr>
            <a:xfrm>
              <a:off x="8921977" y="2373745"/>
              <a:ext cx="2926080" cy="1149029"/>
            </a:xfrm>
            <a:prstGeom prst="rect">
              <a:avLst/>
            </a:prstGeom>
            <a:noFill/>
          </p:spPr>
          <p:txBody>
            <a:bodyPr wrap="square" lIns="0" rIns="0" rtlCol="0" anchor="t">
              <a:spAutoFit/>
            </a:bodyPr>
            <a:lstStyle/>
            <a:p>
              <a:pPr algn="r"/>
              <a:r>
                <a:rPr lang="en-US" sz="1250" noProof="1" smtClean="0">
                  <a:solidFill>
                    <a:schemeClr val="tx1">
                      <a:lumMod val="65000"/>
                      <a:lumOff val="35000"/>
                    </a:schemeClr>
                  </a:solidFill>
                </a:rPr>
                <a:t>Early identification of cognitive, emotional and  behavioural changes in the students</a:t>
              </a:r>
              <a:endParaRPr lang="en-US" sz="1250" noProof="1">
                <a:solidFill>
                  <a:schemeClr val="tx1">
                    <a:lumMod val="65000"/>
                    <a:lumOff val="35000"/>
                  </a:schemeClr>
                </a:solidFill>
              </a:endParaRPr>
            </a:p>
          </p:txBody>
        </p:sp>
      </p:grpSp>
      <p:sp>
        <p:nvSpPr>
          <p:cNvPr id="21" name="Graphic 5" descr="Sign">
            <a:extLst>
              <a:ext uri="{FF2B5EF4-FFF2-40B4-BE49-F238E27FC236}">
                <a16:creationId xmlns="" xmlns:a16="http://schemas.microsoft.com/office/drawing/2014/main" id="{C9B683C4-EF12-444E-B099-83CDDD54DB0B}"/>
              </a:ext>
            </a:extLst>
          </p:cNvPr>
          <p:cNvSpPr/>
          <p:nvPr/>
        </p:nvSpPr>
        <p:spPr>
          <a:xfrm>
            <a:off x="2214546" y="1892352"/>
            <a:ext cx="575591" cy="822274"/>
          </a:xfrm>
          <a:custGeom>
            <a:avLst/>
            <a:gdLst>
              <a:gd name="connsiteX0" fmla="*/ 712637 w 767455"/>
              <a:gd name="connsiteY0" fmla="*/ 603001 h 1096365"/>
              <a:gd name="connsiteX1" fmla="*/ 54818 w 767455"/>
              <a:gd name="connsiteY1" fmla="*/ 603001 h 1096365"/>
              <a:gd name="connsiteX2" fmla="*/ 54818 w 767455"/>
              <a:gd name="connsiteY2" fmla="*/ 219273 h 1096365"/>
              <a:gd name="connsiteX3" fmla="*/ 712637 w 767455"/>
              <a:gd name="connsiteY3" fmla="*/ 219273 h 1096365"/>
              <a:gd name="connsiteX4" fmla="*/ 712637 w 767455"/>
              <a:gd name="connsiteY4" fmla="*/ 603001 h 1096365"/>
              <a:gd name="connsiteX5" fmla="*/ 712637 w 767455"/>
              <a:gd name="connsiteY5" fmla="*/ 109637 h 1096365"/>
              <a:gd name="connsiteX6" fmla="*/ 424841 w 767455"/>
              <a:gd name="connsiteY6" fmla="*/ 109637 h 1096365"/>
              <a:gd name="connsiteX7" fmla="*/ 424841 w 767455"/>
              <a:gd name="connsiteY7" fmla="*/ 41114 h 1096365"/>
              <a:gd name="connsiteX8" fmla="*/ 383728 w 767455"/>
              <a:gd name="connsiteY8" fmla="*/ 0 h 1096365"/>
              <a:gd name="connsiteX9" fmla="*/ 342614 w 767455"/>
              <a:gd name="connsiteY9" fmla="*/ 41114 h 1096365"/>
              <a:gd name="connsiteX10" fmla="*/ 342614 w 767455"/>
              <a:gd name="connsiteY10" fmla="*/ 109637 h 1096365"/>
              <a:gd name="connsiteX11" fmla="*/ 54818 w 767455"/>
              <a:gd name="connsiteY11" fmla="*/ 109637 h 1096365"/>
              <a:gd name="connsiteX12" fmla="*/ 0 w 767455"/>
              <a:gd name="connsiteY12" fmla="*/ 164455 h 1096365"/>
              <a:gd name="connsiteX13" fmla="*/ 0 w 767455"/>
              <a:gd name="connsiteY13" fmla="*/ 603001 h 1096365"/>
              <a:gd name="connsiteX14" fmla="*/ 54818 w 767455"/>
              <a:gd name="connsiteY14" fmla="*/ 657819 h 1096365"/>
              <a:gd name="connsiteX15" fmla="*/ 342614 w 767455"/>
              <a:gd name="connsiteY15" fmla="*/ 657819 h 1096365"/>
              <a:gd name="connsiteX16" fmla="*/ 342614 w 767455"/>
              <a:gd name="connsiteY16" fmla="*/ 1096365 h 1096365"/>
              <a:gd name="connsiteX17" fmla="*/ 424841 w 767455"/>
              <a:gd name="connsiteY17" fmla="*/ 1096365 h 1096365"/>
              <a:gd name="connsiteX18" fmla="*/ 424841 w 767455"/>
              <a:gd name="connsiteY18" fmla="*/ 657819 h 1096365"/>
              <a:gd name="connsiteX19" fmla="*/ 712637 w 767455"/>
              <a:gd name="connsiteY19" fmla="*/ 657819 h 1096365"/>
              <a:gd name="connsiteX20" fmla="*/ 767456 w 767455"/>
              <a:gd name="connsiteY20" fmla="*/ 603001 h 1096365"/>
              <a:gd name="connsiteX21" fmla="*/ 767456 w 767455"/>
              <a:gd name="connsiteY21" fmla="*/ 164455 h 1096365"/>
              <a:gd name="connsiteX22" fmla="*/ 712637 w 767455"/>
              <a:gd name="connsiteY22" fmla="*/ 109637 h 1096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7455" h="1096365">
                <a:moveTo>
                  <a:pt x="712637" y="603001"/>
                </a:moveTo>
                <a:lnTo>
                  <a:pt x="54818" y="603001"/>
                </a:lnTo>
                <a:lnTo>
                  <a:pt x="54818" y="219273"/>
                </a:lnTo>
                <a:lnTo>
                  <a:pt x="712637" y="219273"/>
                </a:lnTo>
                <a:lnTo>
                  <a:pt x="712637" y="603001"/>
                </a:lnTo>
                <a:close/>
                <a:moveTo>
                  <a:pt x="712637" y="109637"/>
                </a:moveTo>
                <a:lnTo>
                  <a:pt x="424841" y="109637"/>
                </a:lnTo>
                <a:lnTo>
                  <a:pt x="424841" y="41114"/>
                </a:lnTo>
                <a:cubicBezTo>
                  <a:pt x="424841" y="17816"/>
                  <a:pt x="407026" y="0"/>
                  <a:pt x="383728" y="0"/>
                </a:cubicBezTo>
                <a:cubicBezTo>
                  <a:pt x="360430" y="0"/>
                  <a:pt x="342614" y="17816"/>
                  <a:pt x="342614" y="41114"/>
                </a:cubicBezTo>
                <a:lnTo>
                  <a:pt x="342614" y="109637"/>
                </a:lnTo>
                <a:lnTo>
                  <a:pt x="54818" y="109637"/>
                </a:lnTo>
                <a:cubicBezTo>
                  <a:pt x="24668" y="109637"/>
                  <a:pt x="0" y="134305"/>
                  <a:pt x="0" y="164455"/>
                </a:cubicBezTo>
                <a:lnTo>
                  <a:pt x="0" y="603001"/>
                </a:lnTo>
                <a:cubicBezTo>
                  <a:pt x="0" y="633151"/>
                  <a:pt x="24668" y="657819"/>
                  <a:pt x="54818" y="657819"/>
                </a:cubicBezTo>
                <a:lnTo>
                  <a:pt x="342614" y="657819"/>
                </a:lnTo>
                <a:lnTo>
                  <a:pt x="342614" y="1096365"/>
                </a:lnTo>
                <a:lnTo>
                  <a:pt x="424841" y="1096365"/>
                </a:lnTo>
                <a:lnTo>
                  <a:pt x="424841" y="657819"/>
                </a:lnTo>
                <a:lnTo>
                  <a:pt x="712637" y="657819"/>
                </a:lnTo>
                <a:cubicBezTo>
                  <a:pt x="742787" y="657819"/>
                  <a:pt x="767456" y="633151"/>
                  <a:pt x="767456" y="603001"/>
                </a:cubicBezTo>
                <a:lnTo>
                  <a:pt x="767456" y="164455"/>
                </a:lnTo>
                <a:cubicBezTo>
                  <a:pt x="767456" y="134305"/>
                  <a:pt x="742787" y="109637"/>
                  <a:pt x="712637" y="109637"/>
                </a:cubicBezTo>
                <a:close/>
              </a:path>
            </a:pathLst>
          </a:custGeom>
          <a:solidFill>
            <a:schemeClr val="accent6"/>
          </a:solidFill>
          <a:ln w="13692" cap="flat">
            <a:noFill/>
            <a:prstDash val="solid"/>
            <a:miter/>
          </a:ln>
        </p:spPr>
        <p:txBody>
          <a:bodyPr lIns="68580" tIns="34290" rIns="68580" bIns="34290" rtlCol="0" anchor="ctr"/>
          <a:lstStyle/>
          <a:p>
            <a:endParaRPr lang="en-US"/>
          </a:p>
        </p:txBody>
      </p:sp>
      <p:sp>
        <p:nvSpPr>
          <p:cNvPr id="22" name="Graphic 7" descr="Marker">
            <a:extLst>
              <a:ext uri="{FF2B5EF4-FFF2-40B4-BE49-F238E27FC236}">
                <a16:creationId xmlns="" xmlns:a16="http://schemas.microsoft.com/office/drawing/2014/main" id="{1F474082-B35C-40EA-962D-9388A12EA987}"/>
              </a:ext>
            </a:extLst>
          </p:cNvPr>
          <p:cNvSpPr/>
          <p:nvPr/>
        </p:nvSpPr>
        <p:spPr>
          <a:xfrm>
            <a:off x="995096" y="973694"/>
            <a:ext cx="570101" cy="926040"/>
          </a:xfrm>
          <a:custGeom>
            <a:avLst/>
            <a:gdLst>
              <a:gd name="connsiteX0" fmla="*/ 380067 w 760134"/>
              <a:gd name="connsiteY0" fmla="*/ 544730 h 1234720"/>
              <a:gd name="connsiteX1" fmla="*/ 216648 w 760134"/>
              <a:gd name="connsiteY1" fmla="*/ 381311 h 1234720"/>
              <a:gd name="connsiteX2" fmla="*/ 380067 w 760134"/>
              <a:gd name="connsiteY2" fmla="*/ 217892 h 1234720"/>
              <a:gd name="connsiteX3" fmla="*/ 543486 w 760134"/>
              <a:gd name="connsiteY3" fmla="*/ 381311 h 1234720"/>
              <a:gd name="connsiteX4" fmla="*/ 380067 w 760134"/>
              <a:gd name="connsiteY4" fmla="*/ 544730 h 1234720"/>
              <a:gd name="connsiteX5" fmla="*/ 380067 w 760134"/>
              <a:gd name="connsiteY5" fmla="*/ 0 h 1234720"/>
              <a:gd name="connsiteX6" fmla="*/ 65940 w 760134"/>
              <a:gd name="connsiteY6" fmla="*/ 167050 h 1234720"/>
              <a:gd name="connsiteX7" fmla="*/ 25993 w 760134"/>
              <a:gd name="connsiteY7" fmla="*/ 521125 h 1234720"/>
              <a:gd name="connsiteX8" fmla="*/ 198491 w 760134"/>
              <a:gd name="connsiteY8" fmla="*/ 902436 h 1234720"/>
              <a:gd name="connsiteX9" fmla="*/ 347384 w 760134"/>
              <a:gd name="connsiteY9" fmla="*/ 1214747 h 1234720"/>
              <a:gd name="connsiteX10" fmla="*/ 380067 w 760134"/>
              <a:gd name="connsiteY10" fmla="*/ 1234721 h 1234720"/>
              <a:gd name="connsiteX11" fmla="*/ 412751 w 760134"/>
              <a:gd name="connsiteY11" fmla="*/ 1214747 h 1234720"/>
              <a:gd name="connsiteX12" fmla="*/ 561644 w 760134"/>
              <a:gd name="connsiteY12" fmla="*/ 902436 h 1234720"/>
              <a:gd name="connsiteX13" fmla="*/ 734142 w 760134"/>
              <a:gd name="connsiteY13" fmla="*/ 521125 h 1234720"/>
              <a:gd name="connsiteX14" fmla="*/ 694195 w 760134"/>
              <a:gd name="connsiteY14" fmla="*/ 167050 h 1234720"/>
              <a:gd name="connsiteX15" fmla="*/ 380067 w 760134"/>
              <a:gd name="connsiteY15" fmla="*/ 0 h 123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0134" h="1234720">
                <a:moveTo>
                  <a:pt x="380067" y="544730"/>
                </a:moveTo>
                <a:cubicBezTo>
                  <a:pt x="289279" y="544730"/>
                  <a:pt x="216648" y="472099"/>
                  <a:pt x="216648" y="381311"/>
                </a:cubicBezTo>
                <a:cubicBezTo>
                  <a:pt x="216648" y="290523"/>
                  <a:pt x="289279" y="217892"/>
                  <a:pt x="380067" y="217892"/>
                </a:cubicBezTo>
                <a:cubicBezTo>
                  <a:pt x="470856" y="217892"/>
                  <a:pt x="543486" y="290523"/>
                  <a:pt x="543486" y="381311"/>
                </a:cubicBezTo>
                <a:cubicBezTo>
                  <a:pt x="543486" y="472099"/>
                  <a:pt x="470856" y="544730"/>
                  <a:pt x="380067" y="544730"/>
                </a:cubicBezTo>
                <a:close/>
                <a:moveTo>
                  <a:pt x="380067" y="0"/>
                </a:moveTo>
                <a:cubicBezTo>
                  <a:pt x="254779" y="0"/>
                  <a:pt x="136755" y="61736"/>
                  <a:pt x="65940" y="167050"/>
                </a:cubicBezTo>
                <a:cubicBezTo>
                  <a:pt x="-4875" y="270549"/>
                  <a:pt x="-19401" y="403100"/>
                  <a:pt x="25993" y="521125"/>
                </a:cubicBezTo>
                <a:lnTo>
                  <a:pt x="198491" y="902436"/>
                </a:lnTo>
                <a:lnTo>
                  <a:pt x="347384" y="1214747"/>
                </a:lnTo>
                <a:cubicBezTo>
                  <a:pt x="352831" y="1227458"/>
                  <a:pt x="365541" y="1234721"/>
                  <a:pt x="380067" y="1234721"/>
                </a:cubicBezTo>
                <a:cubicBezTo>
                  <a:pt x="394593" y="1234721"/>
                  <a:pt x="407304" y="1227458"/>
                  <a:pt x="412751" y="1214747"/>
                </a:cubicBezTo>
                <a:lnTo>
                  <a:pt x="561644" y="902436"/>
                </a:lnTo>
                <a:lnTo>
                  <a:pt x="734142" y="521125"/>
                </a:lnTo>
                <a:cubicBezTo>
                  <a:pt x="779536" y="403100"/>
                  <a:pt x="765010" y="270549"/>
                  <a:pt x="694195" y="167050"/>
                </a:cubicBezTo>
                <a:cubicBezTo>
                  <a:pt x="623380" y="61736"/>
                  <a:pt x="505355" y="0"/>
                  <a:pt x="380067" y="0"/>
                </a:cubicBezTo>
                <a:close/>
              </a:path>
            </a:pathLst>
          </a:custGeom>
          <a:solidFill>
            <a:schemeClr val="accent2"/>
          </a:solidFill>
          <a:ln w="18157" cap="flat">
            <a:noFill/>
            <a:prstDash val="solid"/>
            <a:miter/>
          </a:ln>
        </p:spPr>
        <p:txBody>
          <a:bodyPr lIns="68580" tIns="34290" rIns="68580" bIns="34290" rtlCol="0" anchor="ctr"/>
          <a:lstStyle/>
          <a:p>
            <a:endParaRPr lang="en-US"/>
          </a:p>
        </p:txBody>
      </p:sp>
      <p:sp>
        <p:nvSpPr>
          <p:cNvPr id="23" name="Graphic 4" descr="Marker">
            <a:extLst>
              <a:ext uri="{FF2B5EF4-FFF2-40B4-BE49-F238E27FC236}">
                <a16:creationId xmlns="" xmlns:a16="http://schemas.microsoft.com/office/drawing/2014/main" id="{8D0F7C0C-D5EA-4D43-AC0B-FAF56BE45FC3}"/>
              </a:ext>
            </a:extLst>
          </p:cNvPr>
          <p:cNvSpPr/>
          <p:nvPr/>
        </p:nvSpPr>
        <p:spPr>
          <a:xfrm>
            <a:off x="7794011" y="2195036"/>
            <a:ext cx="594514" cy="965696"/>
          </a:xfrm>
          <a:custGeom>
            <a:avLst/>
            <a:gdLst>
              <a:gd name="connsiteX0" fmla="*/ 396343 w 792685"/>
              <a:gd name="connsiteY0" fmla="*/ 568056 h 1287594"/>
              <a:gd name="connsiteX1" fmla="*/ 225926 w 792685"/>
              <a:gd name="connsiteY1" fmla="*/ 397639 h 1287594"/>
              <a:gd name="connsiteX2" fmla="*/ 396343 w 792685"/>
              <a:gd name="connsiteY2" fmla="*/ 227223 h 1287594"/>
              <a:gd name="connsiteX3" fmla="*/ 566760 w 792685"/>
              <a:gd name="connsiteY3" fmla="*/ 397639 h 1287594"/>
              <a:gd name="connsiteX4" fmla="*/ 396343 w 792685"/>
              <a:gd name="connsiteY4" fmla="*/ 568056 h 1287594"/>
              <a:gd name="connsiteX5" fmla="*/ 396343 w 792685"/>
              <a:gd name="connsiteY5" fmla="*/ 0 h 1287594"/>
              <a:gd name="connsiteX6" fmla="*/ 68764 w 792685"/>
              <a:gd name="connsiteY6" fmla="*/ 174204 h 1287594"/>
              <a:gd name="connsiteX7" fmla="*/ 27106 w 792685"/>
              <a:gd name="connsiteY7" fmla="*/ 543441 h 1287594"/>
              <a:gd name="connsiteX8" fmla="*/ 206991 w 792685"/>
              <a:gd name="connsiteY8" fmla="*/ 941080 h 1287594"/>
              <a:gd name="connsiteX9" fmla="*/ 362259 w 792685"/>
              <a:gd name="connsiteY9" fmla="*/ 1266766 h 1287594"/>
              <a:gd name="connsiteX10" fmla="*/ 396343 w 792685"/>
              <a:gd name="connsiteY10" fmla="*/ 1287594 h 1287594"/>
              <a:gd name="connsiteX11" fmla="*/ 430426 w 792685"/>
              <a:gd name="connsiteY11" fmla="*/ 1266766 h 1287594"/>
              <a:gd name="connsiteX12" fmla="*/ 585695 w 792685"/>
              <a:gd name="connsiteY12" fmla="*/ 941080 h 1287594"/>
              <a:gd name="connsiteX13" fmla="*/ 765579 w 792685"/>
              <a:gd name="connsiteY13" fmla="*/ 543441 h 1287594"/>
              <a:gd name="connsiteX14" fmla="*/ 723922 w 792685"/>
              <a:gd name="connsiteY14" fmla="*/ 174204 h 1287594"/>
              <a:gd name="connsiteX15" fmla="*/ 396343 w 792685"/>
              <a:gd name="connsiteY15" fmla="*/ 0 h 128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685" h="1287594">
                <a:moveTo>
                  <a:pt x="396343" y="568056"/>
                </a:moveTo>
                <a:cubicBezTo>
                  <a:pt x="301667" y="568056"/>
                  <a:pt x="225926" y="492315"/>
                  <a:pt x="225926" y="397639"/>
                </a:cubicBezTo>
                <a:cubicBezTo>
                  <a:pt x="225926" y="302963"/>
                  <a:pt x="301667" y="227223"/>
                  <a:pt x="396343" y="227223"/>
                </a:cubicBezTo>
                <a:cubicBezTo>
                  <a:pt x="491019" y="227223"/>
                  <a:pt x="566760" y="302963"/>
                  <a:pt x="566760" y="397639"/>
                </a:cubicBezTo>
                <a:cubicBezTo>
                  <a:pt x="566760" y="492315"/>
                  <a:pt x="491019" y="568056"/>
                  <a:pt x="396343" y="568056"/>
                </a:cubicBezTo>
                <a:close/>
                <a:moveTo>
                  <a:pt x="396343" y="0"/>
                </a:moveTo>
                <a:cubicBezTo>
                  <a:pt x="265690" y="0"/>
                  <a:pt x="142611" y="64380"/>
                  <a:pt x="68764" y="174204"/>
                </a:cubicBezTo>
                <a:cubicBezTo>
                  <a:pt x="-5084" y="282135"/>
                  <a:pt x="-20232" y="420362"/>
                  <a:pt x="27106" y="543441"/>
                </a:cubicBezTo>
                <a:lnTo>
                  <a:pt x="206991" y="941080"/>
                </a:lnTo>
                <a:lnTo>
                  <a:pt x="362259" y="1266766"/>
                </a:lnTo>
                <a:cubicBezTo>
                  <a:pt x="367940" y="1280020"/>
                  <a:pt x="381194" y="1287594"/>
                  <a:pt x="396343" y="1287594"/>
                </a:cubicBezTo>
                <a:cubicBezTo>
                  <a:pt x="411491" y="1287594"/>
                  <a:pt x="424745" y="1280020"/>
                  <a:pt x="430426" y="1266766"/>
                </a:cubicBezTo>
                <a:lnTo>
                  <a:pt x="585695" y="941080"/>
                </a:lnTo>
                <a:lnTo>
                  <a:pt x="765579" y="543441"/>
                </a:lnTo>
                <a:cubicBezTo>
                  <a:pt x="812917" y="420362"/>
                  <a:pt x="797769" y="282135"/>
                  <a:pt x="723922" y="174204"/>
                </a:cubicBezTo>
                <a:cubicBezTo>
                  <a:pt x="650074" y="64380"/>
                  <a:pt x="526996" y="0"/>
                  <a:pt x="396343" y="0"/>
                </a:cubicBezTo>
                <a:close/>
              </a:path>
            </a:pathLst>
          </a:custGeom>
          <a:solidFill>
            <a:schemeClr val="accent5"/>
          </a:solidFill>
          <a:ln w="18852" cap="flat">
            <a:noFill/>
            <a:prstDash val="solid"/>
            <a:miter/>
          </a:ln>
        </p:spPr>
        <p:txBody>
          <a:bodyPr lIns="68580" tIns="34290" rIns="68580" bIns="34290" rtlCol="0" anchor="ctr"/>
          <a:lstStyle/>
          <a:p>
            <a:endParaRPr lang="en-US"/>
          </a:p>
        </p:txBody>
      </p:sp>
      <p:grpSp>
        <p:nvGrpSpPr>
          <p:cNvPr id="8" name="Graphic 6" descr="Flag">
            <a:extLst>
              <a:ext uri="{FF2B5EF4-FFF2-40B4-BE49-F238E27FC236}">
                <a16:creationId xmlns="" xmlns:a16="http://schemas.microsoft.com/office/drawing/2014/main" id="{09E1A8A8-DF78-4802-8B09-7D444FC94958}"/>
              </a:ext>
            </a:extLst>
          </p:cNvPr>
          <p:cNvGrpSpPr/>
          <p:nvPr/>
        </p:nvGrpSpPr>
        <p:grpSpPr>
          <a:xfrm>
            <a:off x="5911314" y="530166"/>
            <a:ext cx="986729" cy="986729"/>
            <a:chOff x="7881752" y="565374"/>
            <a:chExt cx="1315638" cy="1315638"/>
          </a:xfrm>
        </p:grpSpPr>
        <p:sp>
          <p:nvSpPr>
            <p:cNvPr id="25" name="Freeform: Shape 24">
              <a:extLst>
                <a:ext uri="{FF2B5EF4-FFF2-40B4-BE49-F238E27FC236}">
                  <a16:creationId xmlns="" xmlns:a16="http://schemas.microsoft.com/office/drawing/2014/main" id="{1CAC6D56-06CF-40B8-A769-AFFEA6776EC5}"/>
                </a:ext>
              </a:extLst>
            </p:cNvPr>
            <p:cNvSpPr/>
            <p:nvPr/>
          </p:nvSpPr>
          <p:spPr>
            <a:xfrm>
              <a:off x="8155843" y="676380"/>
              <a:ext cx="82227" cy="1096364"/>
            </a:xfrm>
            <a:custGeom>
              <a:avLst/>
              <a:gdLst>
                <a:gd name="connsiteX0" fmla="*/ 41114 w 82227"/>
                <a:gd name="connsiteY0" fmla="*/ 0 h 1096364"/>
                <a:gd name="connsiteX1" fmla="*/ 0 w 82227"/>
                <a:gd name="connsiteY1" fmla="*/ 41114 h 1096364"/>
                <a:gd name="connsiteX2" fmla="*/ 0 w 82227"/>
                <a:gd name="connsiteY2" fmla="*/ 1096365 h 1096364"/>
                <a:gd name="connsiteX3" fmla="*/ 82227 w 82227"/>
                <a:gd name="connsiteY3" fmla="*/ 1096365 h 1096364"/>
                <a:gd name="connsiteX4" fmla="*/ 82227 w 82227"/>
                <a:gd name="connsiteY4" fmla="*/ 41114 h 1096364"/>
                <a:gd name="connsiteX5" fmla="*/ 41114 w 82227"/>
                <a:gd name="connsiteY5" fmla="*/ 0 h 109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27" h="1096364">
                  <a:moveTo>
                    <a:pt x="41114" y="0"/>
                  </a:moveTo>
                  <a:cubicBezTo>
                    <a:pt x="17816" y="0"/>
                    <a:pt x="0" y="17816"/>
                    <a:pt x="0" y="41114"/>
                  </a:cubicBezTo>
                  <a:lnTo>
                    <a:pt x="0" y="1096365"/>
                  </a:lnTo>
                  <a:lnTo>
                    <a:pt x="82227" y="1096365"/>
                  </a:lnTo>
                  <a:lnTo>
                    <a:pt x="82227" y="41114"/>
                  </a:lnTo>
                  <a:cubicBezTo>
                    <a:pt x="82227" y="17816"/>
                    <a:pt x="64411" y="0"/>
                    <a:pt x="41114" y="0"/>
                  </a:cubicBezTo>
                  <a:close/>
                </a:path>
              </a:pathLst>
            </a:custGeom>
            <a:solidFill>
              <a:schemeClr val="accent4"/>
            </a:solidFill>
            <a:ln w="13692" cap="flat">
              <a:noFill/>
              <a:prstDash val="solid"/>
              <a:miter/>
            </a:ln>
          </p:spPr>
          <p:txBody>
            <a:bodyPr rtlCol="0" anchor="ctr"/>
            <a:lstStyle/>
            <a:p>
              <a:endParaRPr lang="en-US"/>
            </a:p>
          </p:txBody>
        </p:sp>
        <p:sp>
          <p:nvSpPr>
            <p:cNvPr id="26" name="Freeform: Shape 25">
              <a:extLst>
                <a:ext uri="{FF2B5EF4-FFF2-40B4-BE49-F238E27FC236}">
                  <a16:creationId xmlns="" xmlns:a16="http://schemas.microsoft.com/office/drawing/2014/main" id="{265004ED-64AF-4C62-A1A0-24B350608A63}"/>
                </a:ext>
              </a:extLst>
            </p:cNvPr>
            <p:cNvSpPr/>
            <p:nvPr/>
          </p:nvSpPr>
          <p:spPr>
            <a:xfrm>
              <a:off x="8292888" y="673640"/>
              <a:ext cx="630409" cy="493364"/>
            </a:xfrm>
            <a:custGeom>
              <a:avLst/>
              <a:gdLst>
                <a:gd name="connsiteX0" fmla="*/ 174048 w 630409"/>
                <a:gd name="connsiteY0" fmla="*/ 0 h 493364"/>
                <a:gd name="connsiteX1" fmla="*/ 0 w 630409"/>
                <a:gd name="connsiteY1" fmla="*/ 39743 h 493364"/>
                <a:gd name="connsiteX2" fmla="*/ 0 w 630409"/>
                <a:gd name="connsiteY2" fmla="*/ 493364 h 493364"/>
                <a:gd name="connsiteX3" fmla="*/ 174048 w 630409"/>
                <a:gd name="connsiteY3" fmla="*/ 453621 h 493364"/>
                <a:gd name="connsiteX4" fmla="*/ 630410 w 630409"/>
                <a:gd name="connsiteY4" fmla="*/ 456362 h 493364"/>
                <a:gd name="connsiteX5" fmla="*/ 630410 w 630409"/>
                <a:gd name="connsiteY5" fmla="*/ 2741 h 493364"/>
                <a:gd name="connsiteX6" fmla="*/ 174048 w 630409"/>
                <a:gd name="connsiteY6" fmla="*/ 0 h 493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409" h="493364">
                  <a:moveTo>
                    <a:pt x="174048" y="0"/>
                  </a:moveTo>
                  <a:cubicBezTo>
                    <a:pt x="53448" y="0"/>
                    <a:pt x="0" y="39743"/>
                    <a:pt x="0" y="39743"/>
                  </a:cubicBezTo>
                  <a:lnTo>
                    <a:pt x="0" y="493364"/>
                  </a:lnTo>
                  <a:cubicBezTo>
                    <a:pt x="0" y="493364"/>
                    <a:pt x="52077" y="453621"/>
                    <a:pt x="174048" y="453621"/>
                  </a:cubicBezTo>
                  <a:cubicBezTo>
                    <a:pt x="319316" y="453621"/>
                    <a:pt x="461844" y="533108"/>
                    <a:pt x="630410" y="456362"/>
                  </a:cubicBezTo>
                  <a:lnTo>
                    <a:pt x="630410" y="2741"/>
                  </a:lnTo>
                  <a:cubicBezTo>
                    <a:pt x="417989" y="65782"/>
                    <a:pt x="319316" y="0"/>
                    <a:pt x="174048" y="0"/>
                  </a:cubicBezTo>
                  <a:close/>
                </a:path>
              </a:pathLst>
            </a:custGeom>
            <a:solidFill>
              <a:schemeClr val="accent4"/>
            </a:solidFill>
            <a:ln w="13692" cap="flat">
              <a:noFill/>
              <a:prstDash val="solid"/>
              <a:miter/>
            </a:ln>
          </p:spPr>
          <p:txBody>
            <a:bodyPr rtlCol="0" anchor="ctr"/>
            <a:lstStyle/>
            <a:p>
              <a:endParaRPr lang="en-US"/>
            </a:p>
          </p:txBody>
        </p:sp>
      </p:grpSp>
      <p:grpSp>
        <p:nvGrpSpPr>
          <p:cNvPr id="9" name="Group 26">
            <a:extLst>
              <a:ext uri="{FF2B5EF4-FFF2-40B4-BE49-F238E27FC236}">
                <a16:creationId xmlns="" xmlns:a16="http://schemas.microsoft.com/office/drawing/2014/main" id="{D77E4658-BF37-48ED-90BA-BC1E4B1FCA88}"/>
              </a:ext>
            </a:extLst>
          </p:cNvPr>
          <p:cNvGrpSpPr/>
          <p:nvPr/>
        </p:nvGrpSpPr>
        <p:grpSpPr>
          <a:xfrm>
            <a:off x="6000760" y="3357568"/>
            <a:ext cx="2928958" cy="1823870"/>
            <a:chOff x="8911783" y="1094493"/>
            <a:chExt cx="2936266" cy="2431826"/>
          </a:xfrm>
        </p:grpSpPr>
        <p:sp>
          <p:nvSpPr>
            <p:cNvPr id="28" name="TextBox 27">
              <a:extLst>
                <a:ext uri="{FF2B5EF4-FFF2-40B4-BE49-F238E27FC236}">
                  <a16:creationId xmlns="" xmlns:a16="http://schemas.microsoft.com/office/drawing/2014/main" id="{EBD85CE5-C384-469C-86A4-457E6B9E5801}"/>
                </a:ext>
              </a:extLst>
            </p:cNvPr>
            <p:cNvSpPr txBox="1"/>
            <p:nvPr/>
          </p:nvSpPr>
          <p:spPr>
            <a:xfrm>
              <a:off x="8911783" y="1094493"/>
              <a:ext cx="2926079" cy="1107996"/>
            </a:xfrm>
            <a:prstGeom prst="rect">
              <a:avLst/>
            </a:prstGeom>
            <a:noFill/>
          </p:spPr>
          <p:txBody>
            <a:bodyPr wrap="square" lIns="0" rIns="0" rtlCol="0" anchor="b">
              <a:spAutoFit/>
            </a:bodyPr>
            <a:lstStyle/>
            <a:p>
              <a:pPr algn="ctr"/>
              <a:r>
                <a:rPr lang="en-US" sz="1600" b="1" noProof="1" smtClean="0">
                  <a:solidFill>
                    <a:schemeClr val="accent5"/>
                  </a:solidFill>
                </a:rPr>
                <a:t>Common Minimum Programme for schools to promote to students’ mental well being </a:t>
              </a:r>
              <a:endParaRPr lang="en-US" sz="1600" b="1" noProof="1">
                <a:solidFill>
                  <a:schemeClr val="accent5"/>
                </a:solidFill>
              </a:endParaRPr>
            </a:p>
          </p:txBody>
        </p:sp>
        <p:sp>
          <p:nvSpPr>
            <p:cNvPr id="29" name="TextBox 28">
              <a:extLst>
                <a:ext uri="{FF2B5EF4-FFF2-40B4-BE49-F238E27FC236}">
                  <a16:creationId xmlns="" xmlns:a16="http://schemas.microsoft.com/office/drawing/2014/main" id="{E65FF4F9-F091-4E66-B593-6784469B6C9D}"/>
                </a:ext>
              </a:extLst>
            </p:cNvPr>
            <p:cNvSpPr txBox="1"/>
            <p:nvPr/>
          </p:nvSpPr>
          <p:spPr>
            <a:xfrm>
              <a:off x="8921970" y="1925881"/>
              <a:ext cx="2926079" cy="1600438"/>
            </a:xfrm>
            <a:prstGeom prst="rect">
              <a:avLst/>
            </a:prstGeom>
            <a:noFill/>
          </p:spPr>
          <p:txBody>
            <a:bodyPr wrap="square" lIns="0" rIns="0" rtlCol="0" anchor="t">
              <a:spAutoFit/>
            </a:bodyPr>
            <a:lstStyle/>
            <a:p>
              <a:pPr algn="just"/>
              <a:endParaRPr lang="en-US" sz="1100" noProof="1" smtClean="0">
                <a:solidFill>
                  <a:schemeClr val="tx1">
                    <a:lumMod val="65000"/>
                    <a:lumOff val="35000"/>
                  </a:schemeClr>
                </a:solidFill>
              </a:endParaRPr>
            </a:p>
            <a:p>
              <a:pPr algn="just"/>
              <a:r>
                <a:rPr lang="en-US" sz="1250" noProof="1" smtClean="0">
                  <a:solidFill>
                    <a:schemeClr val="tx1">
                      <a:lumMod val="65000"/>
                      <a:lumOff val="35000"/>
                    </a:schemeClr>
                  </a:solidFill>
                </a:rPr>
                <a:t>School Mental Health Programme – integral part of Health and Physical Education</a:t>
              </a:r>
            </a:p>
            <a:p>
              <a:pPr algn="just"/>
              <a:r>
                <a:rPr lang="en-US" sz="1250" noProof="1" smtClean="0">
                  <a:solidFill>
                    <a:schemeClr val="tx1">
                      <a:lumMod val="65000"/>
                      <a:lumOff val="35000"/>
                    </a:schemeClr>
                  </a:solidFill>
                </a:rPr>
                <a:t>Training of </a:t>
              </a:r>
              <a:r>
                <a:rPr lang="en-US" sz="1250" noProof="1" smtClean="0">
                  <a:solidFill>
                    <a:schemeClr val="accent5"/>
                  </a:solidFill>
                </a:rPr>
                <a:t>early</a:t>
              </a:r>
              <a:r>
                <a:rPr lang="en-US" sz="1250" noProof="1" smtClean="0">
                  <a:solidFill>
                    <a:schemeClr val="tx1">
                      <a:lumMod val="65000"/>
                      <a:lumOff val="35000"/>
                    </a:schemeClr>
                  </a:solidFill>
                </a:rPr>
                <a:t> </a:t>
              </a:r>
              <a:r>
                <a:rPr lang="en-US" sz="1250" noProof="1" smtClean="0">
                  <a:solidFill>
                    <a:schemeClr val="accent5"/>
                  </a:solidFill>
                </a:rPr>
                <a:t>childhood care givers </a:t>
              </a:r>
              <a:r>
                <a:rPr lang="en-US" sz="1250" noProof="1" smtClean="0">
                  <a:solidFill>
                    <a:schemeClr val="tx1">
                      <a:lumMod val="65000"/>
                      <a:lumOff val="35000"/>
                    </a:schemeClr>
                  </a:solidFill>
                </a:rPr>
                <a:t>to identify and support special needs children.</a:t>
              </a:r>
            </a:p>
            <a:p>
              <a:pPr algn="just"/>
              <a:endParaRPr lang="en-US" sz="1100" noProof="1">
                <a:solidFill>
                  <a:schemeClr val="tx1">
                    <a:lumMod val="65000"/>
                    <a:lumOff val="35000"/>
                  </a:schemeClr>
                </a:solidFill>
              </a:endParaRPr>
            </a:p>
          </p:txBody>
        </p:sp>
      </p:grpSp>
      <p:sp>
        <p:nvSpPr>
          <p:cNvPr id="24" name="Graphic 7" descr="Marker">
            <a:extLst>
              <a:ext uri="{FF2B5EF4-FFF2-40B4-BE49-F238E27FC236}">
                <a16:creationId xmlns="" xmlns:a16="http://schemas.microsoft.com/office/drawing/2014/main" id="{1F474082-B35C-40EA-962D-9388A12EA987}"/>
              </a:ext>
            </a:extLst>
          </p:cNvPr>
          <p:cNvSpPr/>
          <p:nvPr/>
        </p:nvSpPr>
        <p:spPr>
          <a:xfrm>
            <a:off x="3714744" y="2428874"/>
            <a:ext cx="570101" cy="926040"/>
          </a:xfrm>
          <a:custGeom>
            <a:avLst/>
            <a:gdLst>
              <a:gd name="connsiteX0" fmla="*/ 380067 w 760134"/>
              <a:gd name="connsiteY0" fmla="*/ 544730 h 1234720"/>
              <a:gd name="connsiteX1" fmla="*/ 216648 w 760134"/>
              <a:gd name="connsiteY1" fmla="*/ 381311 h 1234720"/>
              <a:gd name="connsiteX2" fmla="*/ 380067 w 760134"/>
              <a:gd name="connsiteY2" fmla="*/ 217892 h 1234720"/>
              <a:gd name="connsiteX3" fmla="*/ 543486 w 760134"/>
              <a:gd name="connsiteY3" fmla="*/ 381311 h 1234720"/>
              <a:gd name="connsiteX4" fmla="*/ 380067 w 760134"/>
              <a:gd name="connsiteY4" fmla="*/ 544730 h 1234720"/>
              <a:gd name="connsiteX5" fmla="*/ 380067 w 760134"/>
              <a:gd name="connsiteY5" fmla="*/ 0 h 1234720"/>
              <a:gd name="connsiteX6" fmla="*/ 65940 w 760134"/>
              <a:gd name="connsiteY6" fmla="*/ 167050 h 1234720"/>
              <a:gd name="connsiteX7" fmla="*/ 25993 w 760134"/>
              <a:gd name="connsiteY7" fmla="*/ 521125 h 1234720"/>
              <a:gd name="connsiteX8" fmla="*/ 198491 w 760134"/>
              <a:gd name="connsiteY8" fmla="*/ 902436 h 1234720"/>
              <a:gd name="connsiteX9" fmla="*/ 347384 w 760134"/>
              <a:gd name="connsiteY9" fmla="*/ 1214747 h 1234720"/>
              <a:gd name="connsiteX10" fmla="*/ 380067 w 760134"/>
              <a:gd name="connsiteY10" fmla="*/ 1234721 h 1234720"/>
              <a:gd name="connsiteX11" fmla="*/ 412751 w 760134"/>
              <a:gd name="connsiteY11" fmla="*/ 1214747 h 1234720"/>
              <a:gd name="connsiteX12" fmla="*/ 561644 w 760134"/>
              <a:gd name="connsiteY12" fmla="*/ 902436 h 1234720"/>
              <a:gd name="connsiteX13" fmla="*/ 734142 w 760134"/>
              <a:gd name="connsiteY13" fmla="*/ 521125 h 1234720"/>
              <a:gd name="connsiteX14" fmla="*/ 694195 w 760134"/>
              <a:gd name="connsiteY14" fmla="*/ 167050 h 1234720"/>
              <a:gd name="connsiteX15" fmla="*/ 380067 w 760134"/>
              <a:gd name="connsiteY15" fmla="*/ 0 h 123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0134" h="1234720">
                <a:moveTo>
                  <a:pt x="380067" y="544730"/>
                </a:moveTo>
                <a:cubicBezTo>
                  <a:pt x="289279" y="544730"/>
                  <a:pt x="216648" y="472099"/>
                  <a:pt x="216648" y="381311"/>
                </a:cubicBezTo>
                <a:cubicBezTo>
                  <a:pt x="216648" y="290523"/>
                  <a:pt x="289279" y="217892"/>
                  <a:pt x="380067" y="217892"/>
                </a:cubicBezTo>
                <a:cubicBezTo>
                  <a:pt x="470856" y="217892"/>
                  <a:pt x="543486" y="290523"/>
                  <a:pt x="543486" y="381311"/>
                </a:cubicBezTo>
                <a:cubicBezTo>
                  <a:pt x="543486" y="472099"/>
                  <a:pt x="470856" y="544730"/>
                  <a:pt x="380067" y="544730"/>
                </a:cubicBezTo>
                <a:close/>
                <a:moveTo>
                  <a:pt x="380067" y="0"/>
                </a:moveTo>
                <a:cubicBezTo>
                  <a:pt x="254779" y="0"/>
                  <a:pt x="136755" y="61736"/>
                  <a:pt x="65940" y="167050"/>
                </a:cubicBezTo>
                <a:cubicBezTo>
                  <a:pt x="-4875" y="270549"/>
                  <a:pt x="-19401" y="403100"/>
                  <a:pt x="25993" y="521125"/>
                </a:cubicBezTo>
                <a:lnTo>
                  <a:pt x="198491" y="902436"/>
                </a:lnTo>
                <a:lnTo>
                  <a:pt x="347384" y="1214747"/>
                </a:lnTo>
                <a:cubicBezTo>
                  <a:pt x="352831" y="1227458"/>
                  <a:pt x="365541" y="1234721"/>
                  <a:pt x="380067" y="1234721"/>
                </a:cubicBezTo>
                <a:cubicBezTo>
                  <a:pt x="394593" y="1234721"/>
                  <a:pt x="407304" y="1227458"/>
                  <a:pt x="412751" y="1214747"/>
                </a:cubicBezTo>
                <a:lnTo>
                  <a:pt x="561644" y="902436"/>
                </a:lnTo>
                <a:lnTo>
                  <a:pt x="734142" y="521125"/>
                </a:lnTo>
                <a:cubicBezTo>
                  <a:pt x="779536" y="403100"/>
                  <a:pt x="765010" y="270549"/>
                  <a:pt x="694195" y="167050"/>
                </a:cubicBezTo>
                <a:cubicBezTo>
                  <a:pt x="623380" y="61736"/>
                  <a:pt x="505355" y="0"/>
                  <a:pt x="380067" y="0"/>
                </a:cubicBezTo>
                <a:close/>
              </a:path>
            </a:pathLst>
          </a:custGeom>
          <a:solidFill>
            <a:schemeClr val="accent2"/>
          </a:solidFill>
          <a:ln w="18157" cap="flat">
            <a:noFill/>
            <a:prstDash val="solid"/>
            <a:miter/>
          </a:ln>
        </p:spPr>
        <p:txBody>
          <a:bodyPr lIns="68580" tIns="34290" rIns="68580" bIns="34290" rtlCol="0" anchor="ctr"/>
          <a:lstStyle/>
          <a:p>
            <a:endParaRPr lang="en-US"/>
          </a:p>
        </p:txBody>
      </p:sp>
      <p:grpSp>
        <p:nvGrpSpPr>
          <p:cNvPr id="27" name="Group 8">
            <a:extLst>
              <a:ext uri="{FF2B5EF4-FFF2-40B4-BE49-F238E27FC236}">
                <a16:creationId xmlns="" xmlns:a16="http://schemas.microsoft.com/office/drawing/2014/main" id="{BC835921-D0AB-40F6-A3AF-B8DC554C7504}"/>
              </a:ext>
            </a:extLst>
          </p:cNvPr>
          <p:cNvGrpSpPr/>
          <p:nvPr/>
        </p:nvGrpSpPr>
        <p:grpSpPr>
          <a:xfrm>
            <a:off x="2714612" y="4214825"/>
            <a:ext cx="3015639" cy="675227"/>
            <a:chOff x="8921976" y="1405170"/>
            <a:chExt cx="3550964" cy="900302"/>
          </a:xfrm>
        </p:grpSpPr>
        <p:sp>
          <p:nvSpPr>
            <p:cNvPr id="30" name="TextBox 29">
              <a:extLst>
                <a:ext uri="{FF2B5EF4-FFF2-40B4-BE49-F238E27FC236}">
                  <a16:creationId xmlns="" xmlns:a16="http://schemas.microsoft.com/office/drawing/2014/main" id="{037AB8A4-2AA4-428F-80E0-13EFC89FE5B9}"/>
                </a:ext>
              </a:extLst>
            </p:cNvPr>
            <p:cNvSpPr txBox="1"/>
            <p:nvPr/>
          </p:nvSpPr>
          <p:spPr>
            <a:xfrm>
              <a:off x="8921976" y="1405170"/>
              <a:ext cx="3550964" cy="553997"/>
            </a:xfrm>
            <a:prstGeom prst="rect">
              <a:avLst/>
            </a:prstGeom>
            <a:noFill/>
          </p:spPr>
          <p:txBody>
            <a:bodyPr wrap="square" lIns="0" rIns="0" rtlCol="0" anchor="b">
              <a:spAutoFit/>
            </a:bodyPr>
            <a:lstStyle/>
            <a:p>
              <a:r>
                <a:rPr lang="en-IN" sz="2100" b="1" noProof="1" smtClean="0">
                  <a:solidFill>
                    <a:schemeClr val="accent2">
                      <a:lumMod val="75000"/>
                    </a:schemeClr>
                  </a:solidFill>
                </a:rPr>
                <a:t>Specialist Support</a:t>
              </a:r>
              <a:endParaRPr lang="en-US" sz="2100" b="1" noProof="1">
                <a:solidFill>
                  <a:schemeClr val="accent2">
                    <a:lumMod val="75000"/>
                  </a:schemeClr>
                </a:solidFill>
              </a:endParaRPr>
            </a:p>
          </p:txBody>
        </p:sp>
        <p:sp>
          <p:nvSpPr>
            <p:cNvPr id="31" name="TextBox 30">
              <a:extLst>
                <a:ext uri="{FF2B5EF4-FFF2-40B4-BE49-F238E27FC236}">
                  <a16:creationId xmlns="" xmlns:a16="http://schemas.microsoft.com/office/drawing/2014/main" id="{56AB8EF0-9DBE-4E55-BE36-74E5E101D15E}"/>
                </a:ext>
              </a:extLst>
            </p:cNvPr>
            <p:cNvSpPr txBox="1"/>
            <p:nvPr/>
          </p:nvSpPr>
          <p:spPr>
            <a:xfrm>
              <a:off x="8921976" y="1925881"/>
              <a:ext cx="2926080" cy="379591"/>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Access to specialist support.</a:t>
              </a:r>
            </a:p>
          </p:txBody>
        </p:sp>
      </p:grpSp>
    </p:spTree>
    <p:extLst>
      <p:ext uri="{BB962C8B-B14F-4D97-AF65-F5344CB8AC3E}">
        <p14:creationId xmlns="" xmlns:p14="http://schemas.microsoft.com/office/powerpoint/2010/main" val="36498686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lstStyle/>
          <a:p>
            <a:pPr algn="ctr"/>
            <a:r>
              <a:rPr lang="en-US" dirty="0" smtClean="0"/>
              <a:t>Road Ahead </a:t>
            </a:r>
            <a:r>
              <a:rPr lang="en-US" sz="1600" dirty="0" smtClean="0"/>
              <a:t>(Contd.)</a:t>
            </a:r>
            <a:endParaRPr lang="en-US" dirty="0"/>
          </a:p>
        </p:txBody>
      </p:sp>
      <p:sp>
        <p:nvSpPr>
          <p:cNvPr id="3" name="Shape">
            <a:extLst>
              <a:ext uri="{FF2B5EF4-FFF2-40B4-BE49-F238E27FC236}">
                <a16:creationId xmlns="" xmlns:a16="http://schemas.microsoft.com/office/drawing/2014/main" id="{7037B9AA-E6C5-45F3-9D80-6B0B74ECC429}"/>
              </a:ext>
            </a:extLst>
          </p:cNvPr>
          <p:cNvSpPr/>
          <p:nvPr/>
        </p:nvSpPr>
        <p:spPr>
          <a:xfrm>
            <a:off x="3296" y="1216346"/>
            <a:ext cx="9140704" cy="2923078"/>
          </a:xfrm>
          <a:custGeom>
            <a:avLst/>
            <a:gdLst/>
            <a:ahLst/>
            <a:cxnLst>
              <a:cxn ang="0">
                <a:pos x="wd2" y="hd2"/>
              </a:cxn>
              <a:cxn ang="5400000">
                <a:pos x="wd2" y="hd2"/>
              </a:cxn>
              <a:cxn ang="10800000">
                <a:pos x="wd2" y="hd2"/>
              </a:cxn>
              <a:cxn ang="16200000">
                <a:pos x="wd2" y="hd2"/>
              </a:cxn>
            </a:cxnLst>
            <a:rect l="0" t="0" r="r" b="b"/>
            <a:pathLst>
              <a:path w="21600" h="20383" extrusionOk="0">
                <a:moveTo>
                  <a:pt x="21600" y="12085"/>
                </a:moveTo>
                <a:lnTo>
                  <a:pt x="16869" y="9736"/>
                </a:lnTo>
                <a:cubicBezTo>
                  <a:pt x="17023" y="9054"/>
                  <a:pt x="17085" y="8356"/>
                  <a:pt x="17069" y="7705"/>
                </a:cubicBezTo>
                <a:lnTo>
                  <a:pt x="16997" y="4597"/>
                </a:lnTo>
                <a:cubicBezTo>
                  <a:pt x="16997" y="4597"/>
                  <a:pt x="16997" y="4612"/>
                  <a:pt x="16997" y="4612"/>
                </a:cubicBezTo>
                <a:cubicBezTo>
                  <a:pt x="16956" y="2611"/>
                  <a:pt x="16191" y="823"/>
                  <a:pt x="14974" y="217"/>
                </a:cubicBezTo>
                <a:cubicBezTo>
                  <a:pt x="13340" y="-602"/>
                  <a:pt x="11496" y="974"/>
                  <a:pt x="10864" y="3733"/>
                </a:cubicBezTo>
                <a:lnTo>
                  <a:pt x="8887" y="12328"/>
                </a:lnTo>
                <a:cubicBezTo>
                  <a:pt x="8702" y="13116"/>
                  <a:pt x="8173" y="13571"/>
                  <a:pt x="7705" y="13343"/>
                </a:cubicBezTo>
                <a:cubicBezTo>
                  <a:pt x="7654" y="13313"/>
                  <a:pt x="7608" y="13283"/>
                  <a:pt x="7561" y="13252"/>
                </a:cubicBezTo>
                <a:lnTo>
                  <a:pt x="7618" y="12995"/>
                </a:lnTo>
                <a:cubicBezTo>
                  <a:pt x="7756" y="12388"/>
                  <a:pt x="7813" y="11782"/>
                  <a:pt x="7803" y="11206"/>
                </a:cubicBezTo>
                <a:lnTo>
                  <a:pt x="7731" y="8099"/>
                </a:lnTo>
                <a:cubicBezTo>
                  <a:pt x="7731" y="8099"/>
                  <a:pt x="7731" y="8114"/>
                  <a:pt x="7731" y="8114"/>
                </a:cubicBezTo>
                <a:cubicBezTo>
                  <a:pt x="7695" y="6386"/>
                  <a:pt x="7037" y="4855"/>
                  <a:pt x="5989" y="4339"/>
                </a:cubicBezTo>
                <a:lnTo>
                  <a:pt x="0" y="1369"/>
                </a:lnTo>
                <a:lnTo>
                  <a:pt x="0" y="8569"/>
                </a:lnTo>
                <a:lnTo>
                  <a:pt x="4864" y="10994"/>
                </a:lnTo>
                <a:cubicBezTo>
                  <a:pt x="4777" y="11524"/>
                  <a:pt x="4746" y="12070"/>
                  <a:pt x="4757" y="12585"/>
                </a:cubicBezTo>
                <a:cubicBezTo>
                  <a:pt x="4757" y="12570"/>
                  <a:pt x="4757" y="12570"/>
                  <a:pt x="4757" y="12555"/>
                </a:cubicBezTo>
                <a:lnTo>
                  <a:pt x="4829" y="15662"/>
                </a:lnTo>
                <a:cubicBezTo>
                  <a:pt x="4875" y="17724"/>
                  <a:pt x="5661" y="19543"/>
                  <a:pt x="6914" y="20164"/>
                </a:cubicBezTo>
                <a:cubicBezTo>
                  <a:pt x="8599" y="20998"/>
                  <a:pt x="10494" y="19376"/>
                  <a:pt x="11152" y="16542"/>
                </a:cubicBezTo>
                <a:lnTo>
                  <a:pt x="13130" y="7947"/>
                </a:lnTo>
                <a:cubicBezTo>
                  <a:pt x="13294" y="7235"/>
                  <a:pt x="13766" y="6841"/>
                  <a:pt x="14188" y="7038"/>
                </a:cubicBezTo>
                <a:cubicBezTo>
                  <a:pt x="14208" y="7053"/>
                  <a:pt x="14224" y="7053"/>
                  <a:pt x="14244" y="7068"/>
                </a:cubicBezTo>
                <a:lnTo>
                  <a:pt x="14183" y="7326"/>
                </a:lnTo>
                <a:cubicBezTo>
                  <a:pt x="14028" y="7993"/>
                  <a:pt x="13967" y="8659"/>
                  <a:pt x="13982" y="9296"/>
                </a:cubicBezTo>
                <a:cubicBezTo>
                  <a:pt x="13982" y="9296"/>
                  <a:pt x="13982" y="9281"/>
                  <a:pt x="13982" y="9281"/>
                </a:cubicBezTo>
                <a:lnTo>
                  <a:pt x="14054" y="12388"/>
                </a:lnTo>
                <a:cubicBezTo>
                  <a:pt x="14095" y="14268"/>
                  <a:pt x="14809" y="15920"/>
                  <a:pt x="15955" y="16496"/>
                </a:cubicBezTo>
                <a:lnTo>
                  <a:pt x="21595" y="19300"/>
                </a:lnTo>
                <a:lnTo>
                  <a:pt x="21595" y="12085"/>
                </a:lnTo>
                <a:close/>
              </a:path>
            </a:pathLst>
          </a:custGeom>
          <a:solidFill>
            <a:schemeClr val="bg2"/>
          </a:solidFill>
          <a:ln w="12700">
            <a:miter lim="400000"/>
          </a:ln>
        </p:spPr>
        <p:txBody>
          <a:bodyPr lIns="28575" tIns="28575" rIns="28575" bIns="28575" anchor="ctr"/>
          <a:lstStyle/>
          <a:p>
            <a:pPr>
              <a:defRPr sz="3000">
                <a:solidFill>
                  <a:srgbClr val="FFFFFF"/>
                </a:solidFill>
              </a:defRPr>
            </a:pPr>
            <a:endParaRPr/>
          </a:p>
        </p:txBody>
      </p:sp>
      <p:sp>
        <p:nvSpPr>
          <p:cNvPr id="4" name="Shape">
            <a:extLst>
              <a:ext uri="{FF2B5EF4-FFF2-40B4-BE49-F238E27FC236}">
                <a16:creationId xmlns="" xmlns:a16="http://schemas.microsoft.com/office/drawing/2014/main" id="{69330ECA-0CFC-4E86-BE1D-15B5F53F6B8A}"/>
              </a:ext>
            </a:extLst>
          </p:cNvPr>
          <p:cNvSpPr/>
          <p:nvPr/>
        </p:nvSpPr>
        <p:spPr>
          <a:xfrm>
            <a:off x="3294" y="1216347"/>
            <a:ext cx="9138527" cy="2473108"/>
          </a:xfrm>
          <a:custGeom>
            <a:avLst/>
            <a:gdLst/>
            <a:ahLst/>
            <a:cxnLst>
              <a:cxn ang="0">
                <a:pos x="wd2" y="hd2"/>
              </a:cxn>
              <a:cxn ang="5400000">
                <a:pos x="wd2" y="hd2"/>
              </a:cxn>
              <a:cxn ang="10800000">
                <a:pos x="wd2" y="hd2"/>
              </a:cxn>
              <a:cxn ang="16200000">
                <a:pos x="wd2" y="hd2"/>
              </a:cxn>
            </a:cxnLst>
            <a:rect l="0" t="0" r="r" b="b"/>
            <a:pathLst>
              <a:path w="21600" h="20176" extrusionOk="0">
                <a:moveTo>
                  <a:pt x="21595" y="14138"/>
                </a:moveTo>
                <a:lnTo>
                  <a:pt x="16739" y="11319"/>
                </a:lnTo>
                <a:cubicBezTo>
                  <a:pt x="16421" y="11141"/>
                  <a:pt x="16262" y="10467"/>
                  <a:pt x="16385" y="9847"/>
                </a:cubicBezTo>
                <a:lnTo>
                  <a:pt x="16786" y="7807"/>
                </a:lnTo>
                <a:cubicBezTo>
                  <a:pt x="17418" y="4597"/>
                  <a:pt x="16606" y="1193"/>
                  <a:pt x="14972" y="253"/>
                </a:cubicBezTo>
                <a:cubicBezTo>
                  <a:pt x="13338" y="-705"/>
                  <a:pt x="11494" y="1139"/>
                  <a:pt x="10862" y="4367"/>
                </a:cubicBezTo>
                <a:lnTo>
                  <a:pt x="8884" y="14422"/>
                </a:lnTo>
                <a:cubicBezTo>
                  <a:pt x="8699" y="15344"/>
                  <a:pt x="8169" y="15876"/>
                  <a:pt x="7702" y="15610"/>
                </a:cubicBezTo>
                <a:cubicBezTo>
                  <a:pt x="7229" y="15344"/>
                  <a:pt x="6998" y="14369"/>
                  <a:pt x="7178" y="13429"/>
                </a:cubicBezTo>
                <a:lnTo>
                  <a:pt x="7548" y="11567"/>
                </a:lnTo>
                <a:cubicBezTo>
                  <a:pt x="8092" y="8800"/>
                  <a:pt x="7394" y="5874"/>
                  <a:pt x="5991" y="5059"/>
                </a:cubicBezTo>
                <a:lnTo>
                  <a:pt x="0" y="1583"/>
                </a:lnTo>
                <a:lnTo>
                  <a:pt x="0" y="6406"/>
                </a:lnTo>
                <a:lnTo>
                  <a:pt x="5133" y="9386"/>
                </a:lnTo>
                <a:cubicBezTo>
                  <a:pt x="5323" y="9492"/>
                  <a:pt x="5421" y="9900"/>
                  <a:pt x="5343" y="10272"/>
                </a:cubicBezTo>
                <a:lnTo>
                  <a:pt x="4974" y="12134"/>
                </a:lnTo>
                <a:cubicBezTo>
                  <a:pt x="4321" y="15451"/>
                  <a:pt x="5159" y="18944"/>
                  <a:pt x="6844" y="19920"/>
                </a:cubicBezTo>
                <a:cubicBezTo>
                  <a:pt x="8529" y="20895"/>
                  <a:pt x="10425" y="18997"/>
                  <a:pt x="11083" y="15681"/>
                </a:cubicBezTo>
                <a:lnTo>
                  <a:pt x="13061" y="5626"/>
                </a:lnTo>
                <a:cubicBezTo>
                  <a:pt x="13225" y="4793"/>
                  <a:pt x="13698" y="4331"/>
                  <a:pt x="14119" y="4562"/>
                </a:cubicBezTo>
                <a:cubicBezTo>
                  <a:pt x="14540" y="4810"/>
                  <a:pt x="14746" y="5679"/>
                  <a:pt x="14587" y="6513"/>
                </a:cubicBezTo>
                <a:lnTo>
                  <a:pt x="14186" y="8552"/>
                </a:lnTo>
                <a:cubicBezTo>
                  <a:pt x="13590" y="11567"/>
                  <a:pt x="14355" y="14741"/>
                  <a:pt x="15887" y="15646"/>
                </a:cubicBezTo>
                <a:lnTo>
                  <a:pt x="21600" y="18962"/>
                </a:lnTo>
                <a:lnTo>
                  <a:pt x="21600" y="14138"/>
                </a:lnTo>
                <a:close/>
              </a:path>
            </a:pathLst>
          </a:custGeom>
          <a:solidFill>
            <a:schemeClr val="tx2"/>
          </a:solidFill>
          <a:ln w="12700">
            <a:miter lim="400000"/>
          </a:ln>
        </p:spPr>
        <p:txBody>
          <a:bodyPr lIns="28575" tIns="28575" rIns="28575" bIns="28575" anchor="ctr"/>
          <a:lstStyle/>
          <a:p>
            <a:pPr>
              <a:defRPr sz="3000">
                <a:solidFill>
                  <a:srgbClr val="FFFFFF"/>
                </a:solidFill>
              </a:defRPr>
            </a:pPr>
            <a:endParaRPr/>
          </a:p>
        </p:txBody>
      </p:sp>
      <p:grpSp>
        <p:nvGrpSpPr>
          <p:cNvPr id="5" name="Group 8">
            <a:extLst>
              <a:ext uri="{FF2B5EF4-FFF2-40B4-BE49-F238E27FC236}">
                <a16:creationId xmlns="" xmlns:a16="http://schemas.microsoft.com/office/drawing/2014/main" id="{BC835921-D0AB-40F6-A3AF-B8DC554C7504}"/>
              </a:ext>
            </a:extLst>
          </p:cNvPr>
          <p:cNvGrpSpPr/>
          <p:nvPr/>
        </p:nvGrpSpPr>
        <p:grpSpPr>
          <a:xfrm>
            <a:off x="1857356" y="714362"/>
            <a:ext cx="3015639" cy="1059947"/>
            <a:chOff x="8921976" y="1405170"/>
            <a:chExt cx="3550964" cy="1413263"/>
          </a:xfrm>
        </p:grpSpPr>
        <p:sp>
          <p:nvSpPr>
            <p:cNvPr id="10" name="TextBox 9">
              <a:extLst>
                <a:ext uri="{FF2B5EF4-FFF2-40B4-BE49-F238E27FC236}">
                  <a16:creationId xmlns="" xmlns:a16="http://schemas.microsoft.com/office/drawing/2014/main" id="{037AB8A4-2AA4-428F-80E0-13EFC89FE5B9}"/>
                </a:ext>
              </a:extLst>
            </p:cNvPr>
            <p:cNvSpPr txBox="1"/>
            <p:nvPr/>
          </p:nvSpPr>
          <p:spPr>
            <a:xfrm>
              <a:off x="8921976" y="1405170"/>
              <a:ext cx="3550964" cy="553998"/>
            </a:xfrm>
            <a:prstGeom prst="rect">
              <a:avLst/>
            </a:prstGeom>
            <a:noFill/>
          </p:spPr>
          <p:txBody>
            <a:bodyPr wrap="square" lIns="0" rIns="0" rtlCol="0" anchor="b">
              <a:spAutoFit/>
            </a:bodyPr>
            <a:lstStyle/>
            <a:p>
              <a:r>
                <a:rPr lang="en-IN" sz="2100" b="1" noProof="1" smtClean="0">
                  <a:solidFill>
                    <a:schemeClr val="accent2">
                      <a:lumMod val="75000"/>
                    </a:schemeClr>
                  </a:solidFill>
                </a:rPr>
                <a:t>Accommodate Diversity</a:t>
              </a:r>
              <a:endParaRPr lang="en-US" sz="2100" b="1" noProof="1">
                <a:solidFill>
                  <a:schemeClr val="accent2">
                    <a:lumMod val="75000"/>
                  </a:schemeClr>
                </a:solidFill>
              </a:endParaRPr>
            </a:p>
          </p:txBody>
        </p:sp>
        <p:sp>
          <p:nvSpPr>
            <p:cNvPr id="11" name="TextBox 10">
              <a:extLst>
                <a:ext uri="{FF2B5EF4-FFF2-40B4-BE49-F238E27FC236}">
                  <a16:creationId xmlns="" xmlns:a16="http://schemas.microsoft.com/office/drawing/2014/main" id="{56AB8EF0-9DBE-4E55-BE36-74E5E101D15E}"/>
                </a:ext>
              </a:extLst>
            </p:cNvPr>
            <p:cNvSpPr txBox="1"/>
            <p:nvPr/>
          </p:nvSpPr>
          <p:spPr>
            <a:xfrm>
              <a:off x="8921976" y="1925881"/>
              <a:ext cx="2926080" cy="89255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Accommodate diversity of students having disability both cognitive and non-cognitive.</a:t>
              </a:r>
            </a:p>
          </p:txBody>
        </p:sp>
      </p:grpSp>
      <p:grpSp>
        <p:nvGrpSpPr>
          <p:cNvPr id="6" name="Group 11">
            <a:extLst>
              <a:ext uri="{FF2B5EF4-FFF2-40B4-BE49-F238E27FC236}">
                <a16:creationId xmlns="" xmlns:a16="http://schemas.microsoft.com/office/drawing/2014/main" id="{75B20FF3-990C-4C35-8F55-6B591EF04FBF}"/>
              </a:ext>
            </a:extLst>
          </p:cNvPr>
          <p:cNvGrpSpPr/>
          <p:nvPr/>
        </p:nvGrpSpPr>
        <p:grpSpPr>
          <a:xfrm>
            <a:off x="7055914" y="357172"/>
            <a:ext cx="1873804" cy="1195881"/>
            <a:chOff x="8921977" y="1405170"/>
            <a:chExt cx="2926080" cy="1594504"/>
          </a:xfrm>
        </p:grpSpPr>
        <p:sp>
          <p:nvSpPr>
            <p:cNvPr id="13" name="TextBox 12">
              <a:extLst>
                <a:ext uri="{FF2B5EF4-FFF2-40B4-BE49-F238E27FC236}">
                  <a16:creationId xmlns="" xmlns:a16="http://schemas.microsoft.com/office/drawing/2014/main" id="{A17ABB85-DAB4-459D-A0E5-3779EE20B766}"/>
                </a:ext>
              </a:extLst>
            </p:cNvPr>
            <p:cNvSpPr txBox="1"/>
            <p:nvPr/>
          </p:nvSpPr>
          <p:spPr>
            <a:xfrm>
              <a:off x="8921977" y="1405170"/>
              <a:ext cx="2926080" cy="553996"/>
            </a:xfrm>
            <a:prstGeom prst="rect">
              <a:avLst/>
            </a:prstGeom>
            <a:noFill/>
          </p:spPr>
          <p:txBody>
            <a:bodyPr wrap="square" lIns="0" rIns="0" rtlCol="0" anchor="b">
              <a:spAutoFit/>
            </a:bodyPr>
            <a:lstStyle/>
            <a:p>
              <a:r>
                <a:rPr lang="en-US" sz="2100" b="1" noProof="1" smtClean="0">
                  <a:solidFill>
                    <a:schemeClr val="accent4">
                      <a:lumMod val="75000"/>
                    </a:schemeClr>
                  </a:solidFill>
                </a:rPr>
                <a:t>Awareness</a:t>
              </a:r>
              <a:endParaRPr lang="en-US" sz="2100" b="1" noProof="1">
                <a:solidFill>
                  <a:schemeClr val="accent4">
                    <a:lumMod val="75000"/>
                  </a:schemeClr>
                </a:solidFill>
              </a:endParaRPr>
            </a:p>
          </p:txBody>
        </p:sp>
        <p:sp>
          <p:nvSpPr>
            <p:cNvPr id="14" name="TextBox 13">
              <a:extLst>
                <a:ext uri="{FF2B5EF4-FFF2-40B4-BE49-F238E27FC236}">
                  <a16:creationId xmlns="" xmlns:a16="http://schemas.microsoft.com/office/drawing/2014/main" id="{A1B32441-572A-40A5-861E-AE82C02E7185}"/>
                </a:ext>
              </a:extLst>
            </p:cNvPr>
            <p:cNvSpPr txBox="1"/>
            <p:nvPr/>
          </p:nvSpPr>
          <p:spPr>
            <a:xfrm>
              <a:off x="8921977" y="1881422"/>
              <a:ext cx="2926080" cy="111825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Awareness and sensitization on child abuse (POCSO Act, 2016).</a:t>
              </a:r>
            </a:p>
            <a:p>
              <a:pPr algn="just"/>
              <a:endParaRPr lang="en-US" sz="1100" noProof="1" smtClean="0">
                <a:solidFill>
                  <a:schemeClr val="tx1">
                    <a:lumMod val="65000"/>
                    <a:lumOff val="35000"/>
                  </a:schemeClr>
                </a:solidFill>
              </a:endParaRPr>
            </a:p>
          </p:txBody>
        </p:sp>
      </p:grpSp>
      <p:grpSp>
        <p:nvGrpSpPr>
          <p:cNvPr id="7" name="Group 14">
            <a:extLst>
              <a:ext uri="{FF2B5EF4-FFF2-40B4-BE49-F238E27FC236}">
                <a16:creationId xmlns="" xmlns:a16="http://schemas.microsoft.com/office/drawing/2014/main" id="{40E49912-8DB0-4AD8-9ECA-F1AC924E1611}"/>
              </a:ext>
            </a:extLst>
          </p:cNvPr>
          <p:cNvGrpSpPr/>
          <p:nvPr/>
        </p:nvGrpSpPr>
        <p:grpSpPr>
          <a:xfrm>
            <a:off x="216081" y="2916887"/>
            <a:ext cx="1589705" cy="1423378"/>
            <a:chOff x="8921977" y="1405170"/>
            <a:chExt cx="2926080" cy="1897834"/>
          </a:xfrm>
        </p:grpSpPr>
        <p:sp>
          <p:nvSpPr>
            <p:cNvPr id="16" name="TextBox 15">
              <a:extLst>
                <a:ext uri="{FF2B5EF4-FFF2-40B4-BE49-F238E27FC236}">
                  <a16:creationId xmlns="" xmlns:a16="http://schemas.microsoft.com/office/drawing/2014/main" id="{5D3139EE-BC44-47BE-BB17-3E65A882D629}"/>
                </a:ext>
              </a:extLst>
            </p:cNvPr>
            <p:cNvSpPr txBox="1"/>
            <p:nvPr/>
          </p:nvSpPr>
          <p:spPr>
            <a:xfrm>
              <a:off x="8921977" y="1405170"/>
              <a:ext cx="2926080" cy="553997"/>
            </a:xfrm>
            <a:prstGeom prst="rect">
              <a:avLst/>
            </a:prstGeom>
            <a:noFill/>
          </p:spPr>
          <p:txBody>
            <a:bodyPr wrap="square" lIns="0" rIns="0" rtlCol="0" anchor="b">
              <a:spAutoFit/>
            </a:bodyPr>
            <a:lstStyle/>
            <a:p>
              <a:pPr algn="r"/>
              <a:r>
                <a:rPr lang="en-IN" sz="2100" b="1" noProof="1" smtClean="0">
                  <a:solidFill>
                    <a:schemeClr val="accent6">
                      <a:lumMod val="75000"/>
                    </a:schemeClr>
                  </a:solidFill>
                </a:rPr>
                <a:t>Life Skills</a:t>
              </a:r>
              <a:endParaRPr lang="en-US" sz="2100" b="1" noProof="1">
                <a:solidFill>
                  <a:schemeClr val="accent6">
                    <a:lumMod val="75000"/>
                  </a:schemeClr>
                </a:solidFill>
              </a:endParaRPr>
            </a:p>
          </p:txBody>
        </p:sp>
        <p:sp>
          <p:nvSpPr>
            <p:cNvPr id="17" name="TextBox 16">
              <a:extLst>
                <a:ext uri="{FF2B5EF4-FFF2-40B4-BE49-F238E27FC236}">
                  <a16:creationId xmlns="" xmlns:a16="http://schemas.microsoft.com/office/drawing/2014/main" id="{1CA181CD-D2E1-4379-A248-5545FEEA7F16}"/>
                </a:ext>
              </a:extLst>
            </p:cNvPr>
            <p:cNvSpPr txBox="1"/>
            <p:nvPr/>
          </p:nvSpPr>
          <p:spPr>
            <a:xfrm>
              <a:off x="8921977" y="1897493"/>
              <a:ext cx="2926080" cy="1405511"/>
            </a:xfrm>
            <a:prstGeom prst="rect">
              <a:avLst/>
            </a:prstGeom>
            <a:noFill/>
          </p:spPr>
          <p:txBody>
            <a:bodyPr wrap="square" lIns="0" rIns="0" rtlCol="0" anchor="t">
              <a:spAutoFit/>
            </a:bodyPr>
            <a:lstStyle/>
            <a:p>
              <a:pPr algn="r"/>
              <a:r>
                <a:rPr lang="en-US" sz="1250" noProof="1" smtClean="0">
                  <a:solidFill>
                    <a:schemeClr val="tx1">
                      <a:lumMod val="65000"/>
                      <a:lumOff val="35000"/>
                    </a:schemeClr>
                  </a:solidFill>
                </a:rPr>
                <a:t>Focus on programmes of life skills, stress management, substance abuse prevention, emotion regulation etc. </a:t>
              </a:r>
              <a:endParaRPr lang="en-US" sz="1250" noProof="1">
                <a:solidFill>
                  <a:schemeClr val="tx1">
                    <a:lumMod val="65000"/>
                    <a:lumOff val="35000"/>
                  </a:schemeClr>
                </a:solidFill>
              </a:endParaRPr>
            </a:p>
          </p:txBody>
        </p:sp>
      </p:grpSp>
      <p:sp>
        <p:nvSpPr>
          <p:cNvPr id="21" name="Graphic 5" descr="Sign">
            <a:extLst>
              <a:ext uri="{FF2B5EF4-FFF2-40B4-BE49-F238E27FC236}">
                <a16:creationId xmlns="" xmlns:a16="http://schemas.microsoft.com/office/drawing/2014/main" id="{C9B683C4-EF12-444E-B099-83CDDD54DB0B}"/>
              </a:ext>
            </a:extLst>
          </p:cNvPr>
          <p:cNvSpPr/>
          <p:nvPr/>
        </p:nvSpPr>
        <p:spPr>
          <a:xfrm>
            <a:off x="2214546" y="1892352"/>
            <a:ext cx="575591" cy="822274"/>
          </a:xfrm>
          <a:custGeom>
            <a:avLst/>
            <a:gdLst>
              <a:gd name="connsiteX0" fmla="*/ 712637 w 767455"/>
              <a:gd name="connsiteY0" fmla="*/ 603001 h 1096365"/>
              <a:gd name="connsiteX1" fmla="*/ 54818 w 767455"/>
              <a:gd name="connsiteY1" fmla="*/ 603001 h 1096365"/>
              <a:gd name="connsiteX2" fmla="*/ 54818 w 767455"/>
              <a:gd name="connsiteY2" fmla="*/ 219273 h 1096365"/>
              <a:gd name="connsiteX3" fmla="*/ 712637 w 767455"/>
              <a:gd name="connsiteY3" fmla="*/ 219273 h 1096365"/>
              <a:gd name="connsiteX4" fmla="*/ 712637 w 767455"/>
              <a:gd name="connsiteY4" fmla="*/ 603001 h 1096365"/>
              <a:gd name="connsiteX5" fmla="*/ 712637 w 767455"/>
              <a:gd name="connsiteY5" fmla="*/ 109637 h 1096365"/>
              <a:gd name="connsiteX6" fmla="*/ 424841 w 767455"/>
              <a:gd name="connsiteY6" fmla="*/ 109637 h 1096365"/>
              <a:gd name="connsiteX7" fmla="*/ 424841 w 767455"/>
              <a:gd name="connsiteY7" fmla="*/ 41114 h 1096365"/>
              <a:gd name="connsiteX8" fmla="*/ 383728 w 767455"/>
              <a:gd name="connsiteY8" fmla="*/ 0 h 1096365"/>
              <a:gd name="connsiteX9" fmla="*/ 342614 w 767455"/>
              <a:gd name="connsiteY9" fmla="*/ 41114 h 1096365"/>
              <a:gd name="connsiteX10" fmla="*/ 342614 w 767455"/>
              <a:gd name="connsiteY10" fmla="*/ 109637 h 1096365"/>
              <a:gd name="connsiteX11" fmla="*/ 54818 w 767455"/>
              <a:gd name="connsiteY11" fmla="*/ 109637 h 1096365"/>
              <a:gd name="connsiteX12" fmla="*/ 0 w 767455"/>
              <a:gd name="connsiteY12" fmla="*/ 164455 h 1096365"/>
              <a:gd name="connsiteX13" fmla="*/ 0 w 767455"/>
              <a:gd name="connsiteY13" fmla="*/ 603001 h 1096365"/>
              <a:gd name="connsiteX14" fmla="*/ 54818 w 767455"/>
              <a:gd name="connsiteY14" fmla="*/ 657819 h 1096365"/>
              <a:gd name="connsiteX15" fmla="*/ 342614 w 767455"/>
              <a:gd name="connsiteY15" fmla="*/ 657819 h 1096365"/>
              <a:gd name="connsiteX16" fmla="*/ 342614 w 767455"/>
              <a:gd name="connsiteY16" fmla="*/ 1096365 h 1096365"/>
              <a:gd name="connsiteX17" fmla="*/ 424841 w 767455"/>
              <a:gd name="connsiteY17" fmla="*/ 1096365 h 1096365"/>
              <a:gd name="connsiteX18" fmla="*/ 424841 w 767455"/>
              <a:gd name="connsiteY18" fmla="*/ 657819 h 1096365"/>
              <a:gd name="connsiteX19" fmla="*/ 712637 w 767455"/>
              <a:gd name="connsiteY19" fmla="*/ 657819 h 1096365"/>
              <a:gd name="connsiteX20" fmla="*/ 767456 w 767455"/>
              <a:gd name="connsiteY20" fmla="*/ 603001 h 1096365"/>
              <a:gd name="connsiteX21" fmla="*/ 767456 w 767455"/>
              <a:gd name="connsiteY21" fmla="*/ 164455 h 1096365"/>
              <a:gd name="connsiteX22" fmla="*/ 712637 w 767455"/>
              <a:gd name="connsiteY22" fmla="*/ 109637 h 1096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7455" h="1096365">
                <a:moveTo>
                  <a:pt x="712637" y="603001"/>
                </a:moveTo>
                <a:lnTo>
                  <a:pt x="54818" y="603001"/>
                </a:lnTo>
                <a:lnTo>
                  <a:pt x="54818" y="219273"/>
                </a:lnTo>
                <a:lnTo>
                  <a:pt x="712637" y="219273"/>
                </a:lnTo>
                <a:lnTo>
                  <a:pt x="712637" y="603001"/>
                </a:lnTo>
                <a:close/>
                <a:moveTo>
                  <a:pt x="712637" y="109637"/>
                </a:moveTo>
                <a:lnTo>
                  <a:pt x="424841" y="109637"/>
                </a:lnTo>
                <a:lnTo>
                  <a:pt x="424841" y="41114"/>
                </a:lnTo>
                <a:cubicBezTo>
                  <a:pt x="424841" y="17816"/>
                  <a:pt x="407026" y="0"/>
                  <a:pt x="383728" y="0"/>
                </a:cubicBezTo>
                <a:cubicBezTo>
                  <a:pt x="360430" y="0"/>
                  <a:pt x="342614" y="17816"/>
                  <a:pt x="342614" y="41114"/>
                </a:cubicBezTo>
                <a:lnTo>
                  <a:pt x="342614" y="109637"/>
                </a:lnTo>
                <a:lnTo>
                  <a:pt x="54818" y="109637"/>
                </a:lnTo>
                <a:cubicBezTo>
                  <a:pt x="24668" y="109637"/>
                  <a:pt x="0" y="134305"/>
                  <a:pt x="0" y="164455"/>
                </a:cubicBezTo>
                <a:lnTo>
                  <a:pt x="0" y="603001"/>
                </a:lnTo>
                <a:cubicBezTo>
                  <a:pt x="0" y="633151"/>
                  <a:pt x="24668" y="657819"/>
                  <a:pt x="54818" y="657819"/>
                </a:cubicBezTo>
                <a:lnTo>
                  <a:pt x="342614" y="657819"/>
                </a:lnTo>
                <a:lnTo>
                  <a:pt x="342614" y="1096365"/>
                </a:lnTo>
                <a:lnTo>
                  <a:pt x="424841" y="1096365"/>
                </a:lnTo>
                <a:lnTo>
                  <a:pt x="424841" y="657819"/>
                </a:lnTo>
                <a:lnTo>
                  <a:pt x="712637" y="657819"/>
                </a:lnTo>
                <a:cubicBezTo>
                  <a:pt x="742787" y="657819"/>
                  <a:pt x="767456" y="633151"/>
                  <a:pt x="767456" y="603001"/>
                </a:cubicBezTo>
                <a:lnTo>
                  <a:pt x="767456" y="164455"/>
                </a:lnTo>
                <a:cubicBezTo>
                  <a:pt x="767456" y="134305"/>
                  <a:pt x="742787" y="109637"/>
                  <a:pt x="712637" y="109637"/>
                </a:cubicBezTo>
                <a:close/>
              </a:path>
            </a:pathLst>
          </a:custGeom>
          <a:solidFill>
            <a:schemeClr val="accent6"/>
          </a:solidFill>
          <a:ln w="13692" cap="flat">
            <a:noFill/>
            <a:prstDash val="solid"/>
            <a:miter/>
          </a:ln>
        </p:spPr>
        <p:txBody>
          <a:bodyPr lIns="68580" tIns="34290" rIns="68580" bIns="34290" rtlCol="0" anchor="ctr"/>
          <a:lstStyle/>
          <a:p>
            <a:endParaRPr lang="en-US"/>
          </a:p>
        </p:txBody>
      </p:sp>
      <p:sp>
        <p:nvSpPr>
          <p:cNvPr id="22" name="Graphic 7" descr="Marker">
            <a:extLst>
              <a:ext uri="{FF2B5EF4-FFF2-40B4-BE49-F238E27FC236}">
                <a16:creationId xmlns="" xmlns:a16="http://schemas.microsoft.com/office/drawing/2014/main" id="{1F474082-B35C-40EA-962D-9388A12EA987}"/>
              </a:ext>
            </a:extLst>
          </p:cNvPr>
          <p:cNvSpPr/>
          <p:nvPr/>
        </p:nvSpPr>
        <p:spPr>
          <a:xfrm>
            <a:off x="995096" y="973694"/>
            <a:ext cx="570101" cy="926040"/>
          </a:xfrm>
          <a:custGeom>
            <a:avLst/>
            <a:gdLst>
              <a:gd name="connsiteX0" fmla="*/ 380067 w 760134"/>
              <a:gd name="connsiteY0" fmla="*/ 544730 h 1234720"/>
              <a:gd name="connsiteX1" fmla="*/ 216648 w 760134"/>
              <a:gd name="connsiteY1" fmla="*/ 381311 h 1234720"/>
              <a:gd name="connsiteX2" fmla="*/ 380067 w 760134"/>
              <a:gd name="connsiteY2" fmla="*/ 217892 h 1234720"/>
              <a:gd name="connsiteX3" fmla="*/ 543486 w 760134"/>
              <a:gd name="connsiteY3" fmla="*/ 381311 h 1234720"/>
              <a:gd name="connsiteX4" fmla="*/ 380067 w 760134"/>
              <a:gd name="connsiteY4" fmla="*/ 544730 h 1234720"/>
              <a:gd name="connsiteX5" fmla="*/ 380067 w 760134"/>
              <a:gd name="connsiteY5" fmla="*/ 0 h 1234720"/>
              <a:gd name="connsiteX6" fmla="*/ 65940 w 760134"/>
              <a:gd name="connsiteY6" fmla="*/ 167050 h 1234720"/>
              <a:gd name="connsiteX7" fmla="*/ 25993 w 760134"/>
              <a:gd name="connsiteY7" fmla="*/ 521125 h 1234720"/>
              <a:gd name="connsiteX8" fmla="*/ 198491 w 760134"/>
              <a:gd name="connsiteY8" fmla="*/ 902436 h 1234720"/>
              <a:gd name="connsiteX9" fmla="*/ 347384 w 760134"/>
              <a:gd name="connsiteY9" fmla="*/ 1214747 h 1234720"/>
              <a:gd name="connsiteX10" fmla="*/ 380067 w 760134"/>
              <a:gd name="connsiteY10" fmla="*/ 1234721 h 1234720"/>
              <a:gd name="connsiteX11" fmla="*/ 412751 w 760134"/>
              <a:gd name="connsiteY11" fmla="*/ 1214747 h 1234720"/>
              <a:gd name="connsiteX12" fmla="*/ 561644 w 760134"/>
              <a:gd name="connsiteY12" fmla="*/ 902436 h 1234720"/>
              <a:gd name="connsiteX13" fmla="*/ 734142 w 760134"/>
              <a:gd name="connsiteY13" fmla="*/ 521125 h 1234720"/>
              <a:gd name="connsiteX14" fmla="*/ 694195 w 760134"/>
              <a:gd name="connsiteY14" fmla="*/ 167050 h 1234720"/>
              <a:gd name="connsiteX15" fmla="*/ 380067 w 760134"/>
              <a:gd name="connsiteY15" fmla="*/ 0 h 123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0134" h="1234720">
                <a:moveTo>
                  <a:pt x="380067" y="544730"/>
                </a:moveTo>
                <a:cubicBezTo>
                  <a:pt x="289279" y="544730"/>
                  <a:pt x="216648" y="472099"/>
                  <a:pt x="216648" y="381311"/>
                </a:cubicBezTo>
                <a:cubicBezTo>
                  <a:pt x="216648" y="290523"/>
                  <a:pt x="289279" y="217892"/>
                  <a:pt x="380067" y="217892"/>
                </a:cubicBezTo>
                <a:cubicBezTo>
                  <a:pt x="470856" y="217892"/>
                  <a:pt x="543486" y="290523"/>
                  <a:pt x="543486" y="381311"/>
                </a:cubicBezTo>
                <a:cubicBezTo>
                  <a:pt x="543486" y="472099"/>
                  <a:pt x="470856" y="544730"/>
                  <a:pt x="380067" y="544730"/>
                </a:cubicBezTo>
                <a:close/>
                <a:moveTo>
                  <a:pt x="380067" y="0"/>
                </a:moveTo>
                <a:cubicBezTo>
                  <a:pt x="254779" y="0"/>
                  <a:pt x="136755" y="61736"/>
                  <a:pt x="65940" y="167050"/>
                </a:cubicBezTo>
                <a:cubicBezTo>
                  <a:pt x="-4875" y="270549"/>
                  <a:pt x="-19401" y="403100"/>
                  <a:pt x="25993" y="521125"/>
                </a:cubicBezTo>
                <a:lnTo>
                  <a:pt x="198491" y="902436"/>
                </a:lnTo>
                <a:lnTo>
                  <a:pt x="347384" y="1214747"/>
                </a:lnTo>
                <a:cubicBezTo>
                  <a:pt x="352831" y="1227458"/>
                  <a:pt x="365541" y="1234721"/>
                  <a:pt x="380067" y="1234721"/>
                </a:cubicBezTo>
                <a:cubicBezTo>
                  <a:pt x="394593" y="1234721"/>
                  <a:pt x="407304" y="1227458"/>
                  <a:pt x="412751" y="1214747"/>
                </a:cubicBezTo>
                <a:lnTo>
                  <a:pt x="561644" y="902436"/>
                </a:lnTo>
                <a:lnTo>
                  <a:pt x="734142" y="521125"/>
                </a:lnTo>
                <a:cubicBezTo>
                  <a:pt x="779536" y="403100"/>
                  <a:pt x="765010" y="270549"/>
                  <a:pt x="694195" y="167050"/>
                </a:cubicBezTo>
                <a:cubicBezTo>
                  <a:pt x="623380" y="61736"/>
                  <a:pt x="505355" y="0"/>
                  <a:pt x="380067" y="0"/>
                </a:cubicBezTo>
                <a:close/>
              </a:path>
            </a:pathLst>
          </a:custGeom>
          <a:solidFill>
            <a:schemeClr val="accent2"/>
          </a:solidFill>
          <a:ln w="18157" cap="flat">
            <a:noFill/>
            <a:prstDash val="solid"/>
            <a:miter/>
          </a:ln>
        </p:spPr>
        <p:txBody>
          <a:bodyPr lIns="68580" tIns="34290" rIns="68580" bIns="34290" rtlCol="0" anchor="ctr"/>
          <a:lstStyle/>
          <a:p>
            <a:endParaRPr lang="en-US"/>
          </a:p>
        </p:txBody>
      </p:sp>
      <p:sp>
        <p:nvSpPr>
          <p:cNvPr id="23" name="Graphic 4" descr="Marker">
            <a:extLst>
              <a:ext uri="{FF2B5EF4-FFF2-40B4-BE49-F238E27FC236}">
                <a16:creationId xmlns="" xmlns:a16="http://schemas.microsoft.com/office/drawing/2014/main" id="{8D0F7C0C-D5EA-4D43-AC0B-FAF56BE45FC3}"/>
              </a:ext>
            </a:extLst>
          </p:cNvPr>
          <p:cNvSpPr/>
          <p:nvPr/>
        </p:nvSpPr>
        <p:spPr>
          <a:xfrm>
            <a:off x="7794011" y="2195036"/>
            <a:ext cx="594514" cy="965696"/>
          </a:xfrm>
          <a:custGeom>
            <a:avLst/>
            <a:gdLst>
              <a:gd name="connsiteX0" fmla="*/ 396343 w 792685"/>
              <a:gd name="connsiteY0" fmla="*/ 568056 h 1287594"/>
              <a:gd name="connsiteX1" fmla="*/ 225926 w 792685"/>
              <a:gd name="connsiteY1" fmla="*/ 397639 h 1287594"/>
              <a:gd name="connsiteX2" fmla="*/ 396343 w 792685"/>
              <a:gd name="connsiteY2" fmla="*/ 227223 h 1287594"/>
              <a:gd name="connsiteX3" fmla="*/ 566760 w 792685"/>
              <a:gd name="connsiteY3" fmla="*/ 397639 h 1287594"/>
              <a:gd name="connsiteX4" fmla="*/ 396343 w 792685"/>
              <a:gd name="connsiteY4" fmla="*/ 568056 h 1287594"/>
              <a:gd name="connsiteX5" fmla="*/ 396343 w 792685"/>
              <a:gd name="connsiteY5" fmla="*/ 0 h 1287594"/>
              <a:gd name="connsiteX6" fmla="*/ 68764 w 792685"/>
              <a:gd name="connsiteY6" fmla="*/ 174204 h 1287594"/>
              <a:gd name="connsiteX7" fmla="*/ 27106 w 792685"/>
              <a:gd name="connsiteY7" fmla="*/ 543441 h 1287594"/>
              <a:gd name="connsiteX8" fmla="*/ 206991 w 792685"/>
              <a:gd name="connsiteY8" fmla="*/ 941080 h 1287594"/>
              <a:gd name="connsiteX9" fmla="*/ 362259 w 792685"/>
              <a:gd name="connsiteY9" fmla="*/ 1266766 h 1287594"/>
              <a:gd name="connsiteX10" fmla="*/ 396343 w 792685"/>
              <a:gd name="connsiteY10" fmla="*/ 1287594 h 1287594"/>
              <a:gd name="connsiteX11" fmla="*/ 430426 w 792685"/>
              <a:gd name="connsiteY11" fmla="*/ 1266766 h 1287594"/>
              <a:gd name="connsiteX12" fmla="*/ 585695 w 792685"/>
              <a:gd name="connsiteY12" fmla="*/ 941080 h 1287594"/>
              <a:gd name="connsiteX13" fmla="*/ 765579 w 792685"/>
              <a:gd name="connsiteY13" fmla="*/ 543441 h 1287594"/>
              <a:gd name="connsiteX14" fmla="*/ 723922 w 792685"/>
              <a:gd name="connsiteY14" fmla="*/ 174204 h 1287594"/>
              <a:gd name="connsiteX15" fmla="*/ 396343 w 792685"/>
              <a:gd name="connsiteY15" fmla="*/ 0 h 1287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685" h="1287594">
                <a:moveTo>
                  <a:pt x="396343" y="568056"/>
                </a:moveTo>
                <a:cubicBezTo>
                  <a:pt x="301667" y="568056"/>
                  <a:pt x="225926" y="492315"/>
                  <a:pt x="225926" y="397639"/>
                </a:cubicBezTo>
                <a:cubicBezTo>
                  <a:pt x="225926" y="302963"/>
                  <a:pt x="301667" y="227223"/>
                  <a:pt x="396343" y="227223"/>
                </a:cubicBezTo>
                <a:cubicBezTo>
                  <a:pt x="491019" y="227223"/>
                  <a:pt x="566760" y="302963"/>
                  <a:pt x="566760" y="397639"/>
                </a:cubicBezTo>
                <a:cubicBezTo>
                  <a:pt x="566760" y="492315"/>
                  <a:pt x="491019" y="568056"/>
                  <a:pt x="396343" y="568056"/>
                </a:cubicBezTo>
                <a:close/>
                <a:moveTo>
                  <a:pt x="396343" y="0"/>
                </a:moveTo>
                <a:cubicBezTo>
                  <a:pt x="265690" y="0"/>
                  <a:pt x="142611" y="64380"/>
                  <a:pt x="68764" y="174204"/>
                </a:cubicBezTo>
                <a:cubicBezTo>
                  <a:pt x="-5084" y="282135"/>
                  <a:pt x="-20232" y="420362"/>
                  <a:pt x="27106" y="543441"/>
                </a:cubicBezTo>
                <a:lnTo>
                  <a:pt x="206991" y="941080"/>
                </a:lnTo>
                <a:lnTo>
                  <a:pt x="362259" y="1266766"/>
                </a:lnTo>
                <a:cubicBezTo>
                  <a:pt x="367940" y="1280020"/>
                  <a:pt x="381194" y="1287594"/>
                  <a:pt x="396343" y="1287594"/>
                </a:cubicBezTo>
                <a:cubicBezTo>
                  <a:pt x="411491" y="1287594"/>
                  <a:pt x="424745" y="1280020"/>
                  <a:pt x="430426" y="1266766"/>
                </a:cubicBezTo>
                <a:lnTo>
                  <a:pt x="585695" y="941080"/>
                </a:lnTo>
                <a:lnTo>
                  <a:pt x="765579" y="543441"/>
                </a:lnTo>
                <a:cubicBezTo>
                  <a:pt x="812917" y="420362"/>
                  <a:pt x="797769" y="282135"/>
                  <a:pt x="723922" y="174204"/>
                </a:cubicBezTo>
                <a:cubicBezTo>
                  <a:pt x="650074" y="64380"/>
                  <a:pt x="526996" y="0"/>
                  <a:pt x="396343" y="0"/>
                </a:cubicBezTo>
                <a:close/>
              </a:path>
            </a:pathLst>
          </a:custGeom>
          <a:solidFill>
            <a:schemeClr val="accent5"/>
          </a:solidFill>
          <a:ln w="18852" cap="flat">
            <a:noFill/>
            <a:prstDash val="solid"/>
            <a:miter/>
          </a:ln>
        </p:spPr>
        <p:txBody>
          <a:bodyPr lIns="68580" tIns="34290" rIns="68580" bIns="34290" rtlCol="0" anchor="ctr"/>
          <a:lstStyle/>
          <a:p>
            <a:endParaRPr lang="en-US"/>
          </a:p>
        </p:txBody>
      </p:sp>
      <p:grpSp>
        <p:nvGrpSpPr>
          <p:cNvPr id="8" name="Graphic 6" descr="Flag">
            <a:extLst>
              <a:ext uri="{FF2B5EF4-FFF2-40B4-BE49-F238E27FC236}">
                <a16:creationId xmlns="" xmlns:a16="http://schemas.microsoft.com/office/drawing/2014/main" id="{09E1A8A8-DF78-4802-8B09-7D444FC94958}"/>
              </a:ext>
            </a:extLst>
          </p:cNvPr>
          <p:cNvGrpSpPr/>
          <p:nvPr/>
        </p:nvGrpSpPr>
        <p:grpSpPr>
          <a:xfrm>
            <a:off x="5911314" y="530166"/>
            <a:ext cx="986729" cy="986729"/>
            <a:chOff x="7881752" y="565374"/>
            <a:chExt cx="1315638" cy="1315638"/>
          </a:xfrm>
        </p:grpSpPr>
        <p:sp>
          <p:nvSpPr>
            <p:cNvPr id="25" name="Freeform: Shape 24">
              <a:extLst>
                <a:ext uri="{FF2B5EF4-FFF2-40B4-BE49-F238E27FC236}">
                  <a16:creationId xmlns="" xmlns:a16="http://schemas.microsoft.com/office/drawing/2014/main" id="{1CAC6D56-06CF-40B8-A769-AFFEA6776EC5}"/>
                </a:ext>
              </a:extLst>
            </p:cNvPr>
            <p:cNvSpPr/>
            <p:nvPr/>
          </p:nvSpPr>
          <p:spPr>
            <a:xfrm>
              <a:off x="8155843" y="676380"/>
              <a:ext cx="82227" cy="1096364"/>
            </a:xfrm>
            <a:custGeom>
              <a:avLst/>
              <a:gdLst>
                <a:gd name="connsiteX0" fmla="*/ 41114 w 82227"/>
                <a:gd name="connsiteY0" fmla="*/ 0 h 1096364"/>
                <a:gd name="connsiteX1" fmla="*/ 0 w 82227"/>
                <a:gd name="connsiteY1" fmla="*/ 41114 h 1096364"/>
                <a:gd name="connsiteX2" fmla="*/ 0 w 82227"/>
                <a:gd name="connsiteY2" fmla="*/ 1096365 h 1096364"/>
                <a:gd name="connsiteX3" fmla="*/ 82227 w 82227"/>
                <a:gd name="connsiteY3" fmla="*/ 1096365 h 1096364"/>
                <a:gd name="connsiteX4" fmla="*/ 82227 w 82227"/>
                <a:gd name="connsiteY4" fmla="*/ 41114 h 1096364"/>
                <a:gd name="connsiteX5" fmla="*/ 41114 w 82227"/>
                <a:gd name="connsiteY5" fmla="*/ 0 h 109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27" h="1096364">
                  <a:moveTo>
                    <a:pt x="41114" y="0"/>
                  </a:moveTo>
                  <a:cubicBezTo>
                    <a:pt x="17816" y="0"/>
                    <a:pt x="0" y="17816"/>
                    <a:pt x="0" y="41114"/>
                  </a:cubicBezTo>
                  <a:lnTo>
                    <a:pt x="0" y="1096365"/>
                  </a:lnTo>
                  <a:lnTo>
                    <a:pt x="82227" y="1096365"/>
                  </a:lnTo>
                  <a:lnTo>
                    <a:pt x="82227" y="41114"/>
                  </a:lnTo>
                  <a:cubicBezTo>
                    <a:pt x="82227" y="17816"/>
                    <a:pt x="64411" y="0"/>
                    <a:pt x="41114" y="0"/>
                  </a:cubicBezTo>
                  <a:close/>
                </a:path>
              </a:pathLst>
            </a:custGeom>
            <a:solidFill>
              <a:schemeClr val="accent4"/>
            </a:solidFill>
            <a:ln w="13692" cap="flat">
              <a:noFill/>
              <a:prstDash val="solid"/>
              <a:miter/>
            </a:ln>
          </p:spPr>
          <p:txBody>
            <a:bodyPr rtlCol="0" anchor="ctr"/>
            <a:lstStyle/>
            <a:p>
              <a:endParaRPr lang="en-US"/>
            </a:p>
          </p:txBody>
        </p:sp>
        <p:sp>
          <p:nvSpPr>
            <p:cNvPr id="26" name="Freeform: Shape 25">
              <a:extLst>
                <a:ext uri="{FF2B5EF4-FFF2-40B4-BE49-F238E27FC236}">
                  <a16:creationId xmlns="" xmlns:a16="http://schemas.microsoft.com/office/drawing/2014/main" id="{265004ED-64AF-4C62-A1A0-24B350608A63}"/>
                </a:ext>
              </a:extLst>
            </p:cNvPr>
            <p:cNvSpPr/>
            <p:nvPr/>
          </p:nvSpPr>
          <p:spPr>
            <a:xfrm>
              <a:off x="8292888" y="673640"/>
              <a:ext cx="630409" cy="493364"/>
            </a:xfrm>
            <a:custGeom>
              <a:avLst/>
              <a:gdLst>
                <a:gd name="connsiteX0" fmla="*/ 174048 w 630409"/>
                <a:gd name="connsiteY0" fmla="*/ 0 h 493364"/>
                <a:gd name="connsiteX1" fmla="*/ 0 w 630409"/>
                <a:gd name="connsiteY1" fmla="*/ 39743 h 493364"/>
                <a:gd name="connsiteX2" fmla="*/ 0 w 630409"/>
                <a:gd name="connsiteY2" fmla="*/ 493364 h 493364"/>
                <a:gd name="connsiteX3" fmla="*/ 174048 w 630409"/>
                <a:gd name="connsiteY3" fmla="*/ 453621 h 493364"/>
                <a:gd name="connsiteX4" fmla="*/ 630410 w 630409"/>
                <a:gd name="connsiteY4" fmla="*/ 456362 h 493364"/>
                <a:gd name="connsiteX5" fmla="*/ 630410 w 630409"/>
                <a:gd name="connsiteY5" fmla="*/ 2741 h 493364"/>
                <a:gd name="connsiteX6" fmla="*/ 174048 w 630409"/>
                <a:gd name="connsiteY6" fmla="*/ 0 h 493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0409" h="493364">
                  <a:moveTo>
                    <a:pt x="174048" y="0"/>
                  </a:moveTo>
                  <a:cubicBezTo>
                    <a:pt x="53448" y="0"/>
                    <a:pt x="0" y="39743"/>
                    <a:pt x="0" y="39743"/>
                  </a:cubicBezTo>
                  <a:lnTo>
                    <a:pt x="0" y="493364"/>
                  </a:lnTo>
                  <a:cubicBezTo>
                    <a:pt x="0" y="493364"/>
                    <a:pt x="52077" y="453621"/>
                    <a:pt x="174048" y="453621"/>
                  </a:cubicBezTo>
                  <a:cubicBezTo>
                    <a:pt x="319316" y="453621"/>
                    <a:pt x="461844" y="533108"/>
                    <a:pt x="630410" y="456362"/>
                  </a:cubicBezTo>
                  <a:lnTo>
                    <a:pt x="630410" y="2741"/>
                  </a:lnTo>
                  <a:cubicBezTo>
                    <a:pt x="417989" y="65782"/>
                    <a:pt x="319316" y="0"/>
                    <a:pt x="174048" y="0"/>
                  </a:cubicBezTo>
                  <a:close/>
                </a:path>
              </a:pathLst>
            </a:custGeom>
            <a:solidFill>
              <a:schemeClr val="accent4"/>
            </a:solidFill>
            <a:ln w="13692" cap="flat">
              <a:noFill/>
              <a:prstDash val="solid"/>
              <a:miter/>
            </a:ln>
          </p:spPr>
          <p:txBody>
            <a:bodyPr rtlCol="0" anchor="ctr"/>
            <a:lstStyle/>
            <a:p>
              <a:endParaRPr lang="en-US"/>
            </a:p>
          </p:txBody>
        </p:sp>
      </p:grpSp>
      <p:grpSp>
        <p:nvGrpSpPr>
          <p:cNvPr id="9" name="Group 26">
            <a:extLst>
              <a:ext uri="{FF2B5EF4-FFF2-40B4-BE49-F238E27FC236}">
                <a16:creationId xmlns="" xmlns:a16="http://schemas.microsoft.com/office/drawing/2014/main" id="{D77E4658-BF37-48ED-90BA-BC1E4B1FCA88}"/>
              </a:ext>
            </a:extLst>
          </p:cNvPr>
          <p:cNvGrpSpPr/>
          <p:nvPr/>
        </p:nvGrpSpPr>
        <p:grpSpPr>
          <a:xfrm>
            <a:off x="6072198" y="3686098"/>
            <a:ext cx="2928958" cy="1290402"/>
            <a:chOff x="8911783" y="1094493"/>
            <a:chExt cx="2936266" cy="1720534"/>
          </a:xfrm>
        </p:grpSpPr>
        <p:sp>
          <p:nvSpPr>
            <p:cNvPr id="28" name="TextBox 27">
              <a:extLst>
                <a:ext uri="{FF2B5EF4-FFF2-40B4-BE49-F238E27FC236}">
                  <a16:creationId xmlns="" xmlns:a16="http://schemas.microsoft.com/office/drawing/2014/main" id="{EBD85CE5-C384-469C-86A4-457E6B9E5801}"/>
                </a:ext>
              </a:extLst>
            </p:cNvPr>
            <p:cNvSpPr txBox="1"/>
            <p:nvPr/>
          </p:nvSpPr>
          <p:spPr>
            <a:xfrm>
              <a:off x="8911783" y="1094493"/>
              <a:ext cx="2926079" cy="553997"/>
            </a:xfrm>
            <a:prstGeom prst="rect">
              <a:avLst/>
            </a:prstGeom>
            <a:noFill/>
          </p:spPr>
          <p:txBody>
            <a:bodyPr wrap="square" lIns="0" rIns="0" rtlCol="0" anchor="b">
              <a:spAutoFit/>
            </a:bodyPr>
            <a:lstStyle/>
            <a:p>
              <a:pPr algn="ctr"/>
              <a:r>
                <a:rPr lang="en-US" sz="2100" b="1" noProof="1" smtClean="0">
                  <a:solidFill>
                    <a:schemeClr val="accent5"/>
                  </a:solidFill>
                </a:rPr>
                <a:t>Holistic Report Card</a:t>
              </a:r>
              <a:endParaRPr lang="en-US" sz="2100" b="1" noProof="1">
                <a:solidFill>
                  <a:schemeClr val="accent5"/>
                </a:solidFill>
              </a:endParaRPr>
            </a:p>
          </p:txBody>
        </p:sp>
        <p:sp>
          <p:nvSpPr>
            <p:cNvPr id="29" name="TextBox 28">
              <a:extLst>
                <a:ext uri="{FF2B5EF4-FFF2-40B4-BE49-F238E27FC236}">
                  <a16:creationId xmlns="" xmlns:a16="http://schemas.microsoft.com/office/drawing/2014/main" id="{E65FF4F9-F091-4E66-B593-6784469B6C9D}"/>
                </a:ext>
              </a:extLst>
            </p:cNvPr>
            <p:cNvSpPr txBox="1"/>
            <p:nvPr/>
          </p:nvSpPr>
          <p:spPr>
            <a:xfrm>
              <a:off x="8921970" y="1665996"/>
              <a:ext cx="2926079" cy="1149031"/>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Holistic Report Card as per draft new NEP, 2020 to reflect interventions required to support for learning as well as mental &amp; physical well-being</a:t>
              </a:r>
              <a:endParaRPr lang="en-US" sz="1250" noProof="1">
                <a:solidFill>
                  <a:schemeClr val="tx1">
                    <a:lumMod val="65000"/>
                    <a:lumOff val="35000"/>
                  </a:schemeClr>
                </a:solidFill>
              </a:endParaRPr>
            </a:p>
          </p:txBody>
        </p:sp>
      </p:grpSp>
      <p:sp>
        <p:nvSpPr>
          <p:cNvPr id="27" name="Graphic 7" descr="Marker">
            <a:extLst>
              <a:ext uri="{FF2B5EF4-FFF2-40B4-BE49-F238E27FC236}">
                <a16:creationId xmlns="" xmlns:a16="http://schemas.microsoft.com/office/drawing/2014/main" id="{1F474082-B35C-40EA-962D-9388A12EA987}"/>
              </a:ext>
            </a:extLst>
          </p:cNvPr>
          <p:cNvSpPr/>
          <p:nvPr/>
        </p:nvSpPr>
        <p:spPr>
          <a:xfrm>
            <a:off x="3714744" y="2428874"/>
            <a:ext cx="570101" cy="926040"/>
          </a:xfrm>
          <a:custGeom>
            <a:avLst/>
            <a:gdLst>
              <a:gd name="connsiteX0" fmla="*/ 380067 w 760134"/>
              <a:gd name="connsiteY0" fmla="*/ 544730 h 1234720"/>
              <a:gd name="connsiteX1" fmla="*/ 216648 w 760134"/>
              <a:gd name="connsiteY1" fmla="*/ 381311 h 1234720"/>
              <a:gd name="connsiteX2" fmla="*/ 380067 w 760134"/>
              <a:gd name="connsiteY2" fmla="*/ 217892 h 1234720"/>
              <a:gd name="connsiteX3" fmla="*/ 543486 w 760134"/>
              <a:gd name="connsiteY3" fmla="*/ 381311 h 1234720"/>
              <a:gd name="connsiteX4" fmla="*/ 380067 w 760134"/>
              <a:gd name="connsiteY4" fmla="*/ 544730 h 1234720"/>
              <a:gd name="connsiteX5" fmla="*/ 380067 w 760134"/>
              <a:gd name="connsiteY5" fmla="*/ 0 h 1234720"/>
              <a:gd name="connsiteX6" fmla="*/ 65940 w 760134"/>
              <a:gd name="connsiteY6" fmla="*/ 167050 h 1234720"/>
              <a:gd name="connsiteX7" fmla="*/ 25993 w 760134"/>
              <a:gd name="connsiteY7" fmla="*/ 521125 h 1234720"/>
              <a:gd name="connsiteX8" fmla="*/ 198491 w 760134"/>
              <a:gd name="connsiteY8" fmla="*/ 902436 h 1234720"/>
              <a:gd name="connsiteX9" fmla="*/ 347384 w 760134"/>
              <a:gd name="connsiteY9" fmla="*/ 1214747 h 1234720"/>
              <a:gd name="connsiteX10" fmla="*/ 380067 w 760134"/>
              <a:gd name="connsiteY10" fmla="*/ 1234721 h 1234720"/>
              <a:gd name="connsiteX11" fmla="*/ 412751 w 760134"/>
              <a:gd name="connsiteY11" fmla="*/ 1214747 h 1234720"/>
              <a:gd name="connsiteX12" fmla="*/ 561644 w 760134"/>
              <a:gd name="connsiteY12" fmla="*/ 902436 h 1234720"/>
              <a:gd name="connsiteX13" fmla="*/ 734142 w 760134"/>
              <a:gd name="connsiteY13" fmla="*/ 521125 h 1234720"/>
              <a:gd name="connsiteX14" fmla="*/ 694195 w 760134"/>
              <a:gd name="connsiteY14" fmla="*/ 167050 h 1234720"/>
              <a:gd name="connsiteX15" fmla="*/ 380067 w 760134"/>
              <a:gd name="connsiteY15" fmla="*/ 0 h 123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60134" h="1234720">
                <a:moveTo>
                  <a:pt x="380067" y="544730"/>
                </a:moveTo>
                <a:cubicBezTo>
                  <a:pt x="289279" y="544730"/>
                  <a:pt x="216648" y="472099"/>
                  <a:pt x="216648" y="381311"/>
                </a:cubicBezTo>
                <a:cubicBezTo>
                  <a:pt x="216648" y="290523"/>
                  <a:pt x="289279" y="217892"/>
                  <a:pt x="380067" y="217892"/>
                </a:cubicBezTo>
                <a:cubicBezTo>
                  <a:pt x="470856" y="217892"/>
                  <a:pt x="543486" y="290523"/>
                  <a:pt x="543486" y="381311"/>
                </a:cubicBezTo>
                <a:cubicBezTo>
                  <a:pt x="543486" y="472099"/>
                  <a:pt x="470856" y="544730"/>
                  <a:pt x="380067" y="544730"/>
                </a:cubicBezTo>
                <a:close/>
                <a:moveTo>
                  <a:pt x="380067" y="0"/>
                </a:moveTo>
                <a:cubicBezTo>
                  <a:pt x="254779" y="0"/>
                  <a:pt x="136755" y="61736"/>
                  <a:pt x="65940" y="167050"/>
                </a:cubicBezTo>
                <a:cubicBezTo>
                  <a:pt x="-4875" y="270549"/>
                  <a:pt x="-19401" y="403100"/>
                  <a:pt x="25993" y="521125"/>
                </a:cubicBezTo>
                <a:lnTo>
                  <a:pt x="198491" y="902436"/>
                </a:lnTo>
                <a:lnTo>
                  <a:pt x="347384" y="1214747"/>
                </a:lnTo>
                <a:cubicBezTo>
                  <a:pt x="352831" y="1227458"/>
                  <a:pt x="365541" y="1234721"/>
                  <a:pt x="380067" y="1234721"/>
                </a:cubicBezTo>
                <a:cubicBezTo>
                  <a:pt x="394593" y="1234721"/>
                  <a:pt x="407304" y="1227458"/>
                  <a:pt x="412751" y="1214747"/>
                </a:cubicBezTo>
                <a:lnTo>
                  <a:pt x="561644" y="902436"/>
                </a:lnTo>
                <a:lnTo>
                  <a:pt x="734142" y="521125"/>
                </a:lnTo>
                <a:cubicBezTo>
                  <a:pt x="779536" y="403100"/>
                  <a:pt x="765010" y="270549"/>
                  <a:pt x="694195" y="167050"/>
                </a:cubicBezTo>
                <a:cubicBezTo>
                  <a:pt x="623380" y="61736"/>
                  <a:pt x="505355" y="0"/>
                  <a:pt x="380067" y="0"/>
                </a:cubicBezTo>
                <a:close/>
              </a:path>
            </a:pathLst>
          </a:custGeom>
          <a:solidFill>
            <a:schemeClr val="accent2"/>
          </a:solidFill>
          <a:ln w="18157" cap="flat">
            <a:noFill/>
            <a:prstDash val="solid"/>
            <a:miter/>
          </a:ln>
        </p:spPr>
        <p:txBody>
          <a:bodyPr lIns="68580" tIns="34290" rIns="68580" bIns="34290" rtlCol="0" anchor="ctr"/>
          <a:lstStyle/>
          <a:p>
            <a:endParaRPr lang="en-US"/>
          </a:p>
        </p:txBody>
      </p:sp>
      <p:grpSp>
        <p:nvGrpSpPr>
          <p:cNvPr id="30" name="Group 8">
            <a:extLst>
              <a:ext uri="{FF2B5EF4-FFF2-40B4-BE49-F238E27FC236}">
                <a16:creationId xmlns="" xmlns:a16="http://schemas.microsoft.com/office/drawing/2014/main" id="{BC835921-D0AB-40F6-A3AF-B8DC554C7504}"/>
              </a:ext>
            </a:extLst>
          </p:cNvPr>
          <p:cNvGrpSpPr/>
          <p:nvPr/>
        </p:nvGrpSpPr>
        <p:grpSpPr>
          <a:xfrm>
            <a:off x="2714612" y="3929072"/>
            <a:ext cx="3015639" cy="1421584"/>
            <a:chOff x="8921976" y="1405170"/>
            <a:chExt cx="3550964" cy="1895447"/>
          </a:xfrm>
        </p:grpSpPr>
        <p:sp>
          <p:nvSpPr>
            <p:cNvPr id="31" name="TextBox 30">
              <a:extLst>
                <a:ext uri="{FF2B5EF4-FFF2-40B4-BE49-F238E27FC236}">
                  <a16:creationId xmlns="" xmlns:a16="http://schemas.microsoft.com/office/drawing/2014/main" id="{037AB8A4-2AA4-428F-80E0-13EFC89FE5B9}"/>
                </a:ext>
              </a:extLst>
            </p:cNvPr>
            <p:cNvSpPr txBox="1"/>
            <p:nvPr/>
          </p:nvSpPr>
          <p:spPr>
            <a:xfrm>
              <a:off x="8921976" y="1405170"/>
              <a:ext cx="3550964" cy="553997"/>
            </a:xfrm>
            <a:prstGeom prst="rect">
              <a:avLst/>
            </a:prstGeom>
            <a:noFill/>
          </p:spPr>
          <p:txBody>
            <a:bodyPr wrap="square" lIns="0" rIns="0" rtlCol="0" anchor="b">
              <a:spAutoFit/>
            </a:bodyPr>
            <a:lstStyle/>
            <a:p>
              <a:r>
                <a:rPr lang="en-IN" sz="2100" b="1" noProof="1" smtClean="0">
                  <a:solidFill>
                    <a:schemeClr val="accent2">
                      <a:lumMod val="75000"/>
                    </a:schemeClr>
                  </a:solidFill>
                </a:rPr>
                <a:t>Positive Parenting </a:t>
              </a:r>
              <a:endParaRPr lang="en-US" sz="2100" b="1" noProof="1">
                <a:solidFill>
                  <a:schemeClr val="accent2">
                    <a:lumMod val="75000"/>
                  </a:schemeClr>
                </a:solidFill>
              </a:endParaRPr>
            </a:p>
          </p:txBody>
        </p:sp>
        <p:sp>
          <p:nvSpPr>
            <p:cNvPr id="32" name="TextBox 31">
              <a:extLst>
                <a:ext uri="{FF2B5EF4-FFF2-40B4-BE49-F238E27FC236}">
                  <a16:creationId xmlns="" xmlns:a16="http://schemas.microsoft.com/office/drawing/2014/main" id="{56AB8EF0-9DBE-4E55-BE36-74E5E101D15E}"/>
                </a:ext>
              </a:extLst>
            </p:cNvPr>
            <p:cNvSpPr txBox="1"/>
            <p:nvPr/>
          </p:nvSpPr>
          <p:spPr>
            <a:xfrm>
              <a:off x="8921976" y="1925881"/>
              <a:ext cx="2926080" cy="1374736"/>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Focus on positive parenting  and effective family – school partnership for enriching positive mental health and well being. </a:t>
              </a:r>
            </a:p>
            <a:p>
              <a:pPr algn="just"/>
              <a:endParaRPr lang="en-US" sz="1100" noProof="1" smtClean="0">
                <a:solidFill>
                  <a:schemeClr val="tx1">
                    <a:lumMod val="65000"/>
                    <a:lumOff val="35000"/>
                  </a:schemeClr>
                </a:solidFill>
              </a:endParaRPr>
            </a:p>
          </p:txBody>
        </p:sp>
      </p:grpSp>
    </p:spTree>
    <p:extLst>
      <p:ext uri="{BB962C8B-B14F-4D97-AF65-F5344CB8AC3E}">
        <p14:creationId xmlns="" xmlns:p14="http://schemas.microsoft.com/office/powerpoint/2010/main" val="3649868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47"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48"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49"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50"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3" name="Title 2"/>
          <p:cNvSpPr>
            <a:spLocks noGrp="1"/>
          </p:cNvSpPr>
          <p:nvPr>
            <p:ph type="title"/>
          </p:nvPr>
        </p:nvSpPr>
        <p:spPr>
          <a:xfrm>
            <a:off x="4786314" y="1142990"/>
            <a:ext cx="3429024" cy="2571768"/>
          </a:xfrm>
          <a:noFill/>
          <a:ln w="22225">
            <a:solidFill>
              <a:schemeClr val="accent1"/>
            </a:solidFill>
            <a:prstDash val="dash"/>
          </a:ln>
        </p:spPr>
        <p:txBody>
          <a:bodyPr>
            <a:normAutofit/>
          </a:bodyPr>
          <a:lstStyle/>
          <a:p>
            <a:pPr algn="ctr"/>
            <a:r>
              <a:rPr lang="en-IN" spc="600" dirty="0" smtClean="0">
                <a:solidFill>
                  <a:srgbClr val="002060"/>
                </a:solidFill>
              </a:rPr>
              <a:t> </a:t>
            </a:r>
            <a:endParaRPr lang="en-US" spc="600" dirty="0">
              <a:solidFill>
                <a:srgbClr val="002060"/>
              </a:solidFill>
            </a:endParaRPr>
          </a:p>
        </p:txBody>
      </p:sp>
      <p:sp>
        <p:nvSpPr>
          <p:cNvPr id="41"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42"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29"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3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35" name="Rounded Rectangle 34"/>
          <p:cNvSpPr/>
          <p:nvPr/>
        </p:nvSpPr>
        <p:spPr>
          <a:xfrm>
            <a:off x="5143504" y="1428742"/>
            <a:ext cx="2786082" cy="20717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IN" sz="3000" dirty="0" smtClean="0">
                <a:solidFill>
                  <a:schemeClr val="bg1"/>
                </a:solidFill>
              </a:rPr>
              <a:t>Thank you . </a:t>
            </a:r>
            <a:endParaRPr lang="en-US" sz="3000" dirty="0">
              <a:solidFill>
                <a:schemeClr val="bg1"/>
              </a:solidFill>
            </a:endParaRPr>
          </a:p>
        </p:txBody>
      </p:sp>
      <p:sp>
        <p:nvSpPr>
          <p:cNvPr id="13" name="Google Shape;821;p39"/>
          <p:cNvSpPr/>
          <p:nvPr/>
        </p:nvSpPr>
        <p:spPr>
          <a:xfrm>
            <a:off x="6357950" y="2786064"/>
            <a:ext cx="428400" cy="428628"/>
          </a:xfrm>
          <a:custGeom>
            <a:avLst/>
            <a:gdLst/>
            <a:ahLst/>
            <a:cxnLst/>
            <a:rect l="l" t="t" r="r" b="b"/>
            <a:pathLst>
              <a:path w="15842" h="15938" extrusionOk="0">
                <a:moveTo>
                  <a:pt x="4794" y="7470"/>
                </a:moveTo>
                <a:lnTo>
                  <a:pt x="4867" y="7495"/>
                </a:lnTo>
                <a:lnTo>
                  <a:pt x="4940" y="7543"/>
                </a:lnTo>
                <a:lnTo>
                  <a:pt x="4989" y="7616"/>
                </a:lnTo>
                <a:lnTo>
                  <a:pt x="5013" y="7714"/>
                </a:lnTo>
                <a:lnTo>
                  <a:pt x="5013" y="7787"/>
                </a:lnTo>
                <a:lnTo>
                  <a:pt x="4989" y="7908"/>
                </a:lnTo>
                <a:lnTo>
                  <a:pt x="4916" y="7981"/>
                </a:lnTo>
                <a:lnTo>
                  <a:pt x="4843" y="8054"/>
                </a:lnTo>
                <a:lnTo>
                  <a:pt x="4721" y="8079"/>
                </a:lnTo>
                <a:lnTo>
                  <a:pt x="4600" y="8054"/>
                </a:lnTo>
                <a:lnTo>
                  <a:pt x="4527" y="7981"/>
                </a:lnTo>
                <a:lnTo>
                  <a:pt x="4454" y="7908"/>
                </a:lnTo>
                <a:lnTo>
                  <a:pt x="4429" y="7787"/>
                </a:lnTo>
                <a:lnTo>
                  <a:pt x="4454" y="7665"/>
                </a:lnTo>
                <a:lnTo>
                  <a:pt x="4527" y="7543"/>
                </a:lnTo>
                <a:lnTo>
                  <a:pt x="4600" y="7495"/>
                </a:lnTo>
                <a:lnTo>
                  <a:pt x="4697" y="7470"/>
                </a:lnTo>
                <a:close/>
                <a:moveTo>
                  <a:pt x="11169" y="7470"/>
                </a:moveTo>
                <a:lnTo>
                  <a:pt x="11242" y="7495"/>
                </a:lnTo>
                <a:lnTo>
                  <a:pt x="11315" y="7543"/>
                </a:lnTo>
                <a:lnTo>
                  <a:pt x="11364" y="7616"/>
                </a:lnTo>
                <a:lnTo>
                  <a:pt x="11388" y="7714"/>
                </a:lnTo>
                <a:lnTo>
                  <a:pt x="11388" y="7787"/>
                </a:lnTo>
                <a:lnTo>
                  <a:pt x="11364" y="7908"/>
                </a:lnTo>
                <a:lnTo>
                  <a:pt x="11291" y="7981"/>
                </a:lnTo>
                <a:lnTo>
                  <a:pt x="11218" y="8054"/>
                </a:lnTo>
                <a:lnTo>
                  <a:pt x="11096" y="8079"/>
                </a:lnTo>
                <a:lnTo>
                  <a:pt x="10975" y="8054"/>
                </a:lnTo>
                <a:lnTo>
                  <a:pt x="10902" y="7981"/>
                </a:lnTo>
                <a:lnTo>
                  <a:pt x="10829" y="7908"/>
                </a:lnTo>
                <a:lnTo>
                  <a:pt x="10804" y="7787"/>
                </a:lnTo>
                <a:lnTo>
                  <a:pt x="10829" y="7665"/>
                </a:lnTo>
                <a:lnTo>
                  <a:pt x="10902" y="7543"/>
                </a:lnTo>
                <a:lnTo>
                  <a:pt x="10975" y="7495"/>
                </a:lnTo>
                <a:lnTo>
                  <a:pt x="11072" y="7470"/>
                </a:lnTo>
                <a:close/>
                <a:moveTo>
                  <a:pt x="4770" y="7081"/>
                </a:moveTo>
                <a:lnTo>
                  <a:pt x="4600" y="7105"/>
                </a:lnTo>
                <a:lnTo>
                  <a:pt x="4429" y="7178"/>
                </a:lnTo>
                <a:lnTo>
                  <a:pt x="4308" y="7300"/>
                </a:lnTo>
                <a:lnTo>
                  <a:pt x="4186" y="7446"/>
                </a:lnTo>
                <a:lnTo>
                  <a:pt x="4113" y="7568"/>
                </a:lnTo>
                <a:lnTo>
                  <a:pt x="4064" y="7714"/>
                </a:lnTo>
                <a:lnTo>
                  <a:pt x="4016" y="7835"/>
                </a:lnTo>
                <a:lnTo>
                  <a:pt x="4016" y="7981"/>
                </a:lnTo>
                <a:lnTo>
                  <a:pt x="3967" y="8225"/>
                </a:lnTo>
                <a:lnTo>
                  <a:pt x="3967" y="8395"/>
                </a:lnTo>
                <a:lnTo>
                  <a:pt x="4016" y="8565"/>
                </a:lnTo>
                <a:lnTo>
                  <a:pt x="4064" y="8711"/>
                </a:lnTo>
                <a:lnTo>
                  <a:pt x="4162" y="8833"/>
                </a:lnTo>
                <a:lnTo>
                  <a:pt x="4259" y="8955"/>
                </a:lnTo>
                <a:lnTo>
                  <a:pt x="4381" y="9028"/>
                </a:lnTo>
                <a:lnTo>
                  <a:pt x="4527" y="9101"/>
                </a:lnTo>
                <a:lnTo>
                  <a:pt x="4697" y="9149"/>
                </a:lnTo>
                <a:lnTo>
                  <a:pt x="4892" y="9174"/>
                </a:lnTo>
                <a:lnTo>
                  <a:pt x="5062" y="9149"/>
                </a:lnTo>
                <a:lnTo>
                  <a:pt x="5232" y="9101"/>
                </a:lnTo>
                <a:lnTo>
                  <a:pt x="5378" y="9028"/>
                </a:lnTo>
                <a:lnTo>
                  <a:pt x="5500" y="8930"/>
                </a:lnTo>
                <a:lnTo>
                  <a:pt x="5622" y="8809"/>
                </a:lnTo>
                <a:lnTo>
                  <a:pt x="5719" y="8663"/>
                </a:lnTo>
                <a:lnTo>
                  <a:pt x="5792" y="8517"/>
                </a:lnTo>
                <a:lnTo>
                  <a:pt x="5841" y="8346"/>
                </a:lnTo>
                <a:lnTo>
                  <a:pt x="5865" y="8176"/>
                </a:lnTo>
                <a:lnTo>
                  <a:pt x="5841" y="8006"/>
                </a:lnTo>
                <a:lnTo>
                  <a:pt x="5816" y="7835"/>
                </a:lnTo>
                <a:lnTo>
                  <a:pt x="5768" y="7689"/>
                </a:lnTo>
                <a:lnTo>
                  <a:pt x="5695" y="7519"/>
                </a:lnTo>
                <a:lnTo>
                  <a:pt x="5573" y="7397"/>
                </a:lnTo>
                <a:lnTo>
                  <a:pt x="5427" y="7251"/>
                </a:lnTo>
                <a:lnTo>
                  <a:pt x="5281" y="7154"/>
                </a:lnTo>
                <a:lnTo>
                  <a:pt x="5111" y="7105"/>
                </a:lnTo>
                <a:lnTo>
                  <a:pt x="4940" y="7081"/>
                </a:lnTo>
                <a:close/>
                <a:moveTo>
                  <a:pt x="11145" y="7081"/>
                </a:moveTo>
                <a:lnTo>
                  <a:pt x="10975" y="7105"/>
                </a:lnTo>
                <a:lnTo>
                  <a:pt x="10804" y="7178"/>
                </a:lnTo>
                <a:lnTo>
                  <a:pt x="10683" y="7300"/>
                </a:lnTo>
                <a:lnTo>
                  <a:pt x="10561" y="7446"/>
                </a:lnTo>
                <a:lnTo>
                  <a:pt x="10488" y="7568"/>
                </a:lnTo>
                <a:lnTo>
                  <a:pt x="10439" y="7714"/>
                </a:lnTo>
                <a:lnTo>
                  <a:pt x="10391" y="7835"/>
                </a:lnTo>
                <a:lnTo>
                  <a:pt x="10391" y="7981"/>
                </a:lnTo>
                <a:lnTo>
                  <a:pt x="10342" y="8225"/>
                </a:lnTo>
                <a:lnTo>
                  <a:pt x="10342" y="8395"/>
                </a:lnTo>
                <a:lnTo>
                  <a:pt x="10391" y="8565"/>
                </a:lnTo>
                <a:lnTo>
                  <a:pt x="10439" y="8711"/>
                </a:lnTo>
                <a:lnTo>
                  <a:pt x="10537" y="8833"/>
                </a:lnTo>
                <a:lnTo>
                  <a:pt x="10634" y="8955"/>
                </a:lnTo>
                <a:lnTo>
                  <a:pt x="10756" y="9028"/>
                </a:lnTo>
                <a:lnTo>
                  <a:pt x="10902" y="9101"/>
                </a:lnTo>
                <a:lnTo>
                  <a:pt x="11072" y="9149"/>
                </a:lnTo>
                <a:lnTo>
                  <a:pt x="11267" y="9174"/>
                </a:lnTo>
                <a:lnTo>
                  <a:pt x="11437" y="9149"/>
                </a:lnTo>
                <a:lnTo>
                  <a:pt x="11607" y="9101"/>
                </a:lnTo>
                <a:lnTo>
                  <a:pt x="11753" y="9028"/>
                </a:lnTo>
                <a:lnTo>
                  <a:pt x="11875" y="8930"/>
                </a:lnTo>
                <a:lnTo>
                  <a:pt x="11997" y="8809"/>
                </a:lnTo>
                <a:lnTo>
                  <a:pt x="12094" y="8663"/>
                </a:lnTo>
                <a:lnTo>
                  <a:pt x="12167" y="8517"/>
                </a:lnTo>
                <a:lnTo>
                  <a:pt x="12216" y="8346"/>
                </a:lnTo>
                <a:lnTo>
                  <a:pt x="12240" y="8176"/>
                </a:lnTo>
                <a:lnTo>
                  <a:pt x="12216" y="8006"/>
                </a:lnTo>
                <a:lnTo>
                  <a:pt x="12191" y="7835"/>
                </a:lnTo>
                <a:lnTo>
                  <a:pt x="12143" y="7689"/>
                </a:lnTo>
                <a:lnTo>
                  <a:pt x="12070" y="7519"/>
                </a:lnTo>
                <a:lnTo>
                  <a:pt x="11948" y="7397"/>
                </a:lnTo>
                <a:lnTo>
                  <a:pt x="11802" y="7251"/>
                </a:lnTo>
                <a:lnTo>
                  <a:pt x="11656" y="7154"/>
                </a:lnTo>
                <a:lnTo>
                  <a:pt x="11486" y="7105"/>
                </a:lnTo>
                <a:lnTo>
                  <a:pt x="11315" y="7081"/>
                </a:lnTo>
                <a:close/>
                <a:moveTo>
                  <a:pt x="11972" y="10925"/>
                </a:moveTo>
                <a:lnTo>
                  <a:pt x="11875" y="10974"/>
                </a:lnTo>
                <a:lnTo>
                  <a:pt x="11778" y="11047"/>
                </a:lnTo>
                <a:lnTo>
                  <a:pt x="11607" y="11290"/>
                </a:lnTo>
                <a:lnTo>
                  <a:pt x="11413" y="11485"/>
                </a:lnTo>
                <a:lnTo>
                  <a:pt x="11194" y="11680"/>
                </a:lnTo>
                <a:lnTo>
                  <a:pt x="10950" y="11850"/>
                </a:lnTo>
                <a:lnTo>
                  <a:pt x="10707" y="11996"/>
                </a:lnTo>
                <a:lnTo>
                  <a:pt x="10439" y="12118"/>
                </a:lnTo>
                <a:lnTo>
                  <a:pt x="10172" y="12215"/>
                </a:lnTo>
                <a:lnTo>
                  <a:pt x="9880" y="12312"/>
                </a:lnTo>
                <a:lnTo>
                  <a:pt x="9588" y="12385"/>
                </a:lnTo>
                <a:lnTo>
                  <a:pt x="9296" y="12434"/>
                </a:lnTo>
                <a:lnTo>
                  <a:pt x="8712" y="12507"/>
                </a:lnTo>
                <a:lnTo>
                  <a:pt x="8128" y="12531"/>
                </a:lnTo>
                <a:lnTo>
                  <a:pt x="7568" y="12507"/>
                </a:lnTo>
                <a:lnTo>
                  <a:pt x="7325" y="12483"/>
                </a:lnTo>
                <a:lnTo>
                  <a:pt x="7106" y="12434"/>
                </a:lnTo>
                <a:lnTo>
                  <a:pt x="6668" y="12312"/>
                </a:lnTo>
                <a:lnTo>
                  <a:pt x="6230" y="12166"/>
                </a:lnTo>
                <a:lnTo>
                  <a:pt x="5816" y="11996"/>
                </a:lnTo>
                <a:lnTo>
                  <a:pt x="5427" y="11826"/>
                </a:lnTo>
                <a:lnTo>
                  <a:pt x="5013" y="11631"/>
                </a:lnTo>
                <a:lnTo>
                  <a:pt x="4794" y="11509"/>
                </a:lnTo>
                <a:lnTo>
                  <a:pt x="4600" y="11388"/>
                </a:lnTo>
                <a:lnTo>
                  <a:pt x="4454" y="11242"/>
                </a:lnTo>
                <a:lnTo>
                  <a:pt x="4308" y="11096"/>
                </a:lnTo>
                <a:lnTo>
                  <a:pt x="4259" y="11047"/>
                </a:lnTo>
                <a:lnTo>
                  <a:pt x="4210" y="11023"/>
                </a:lnTo>
                <a:lnTo>
                  <a:pt x="4089" y="11023"/>
                </a:lnTo>
                <a:lnTo>
                  <a:pt x="4040" y="11071"/>
                </a:lnTo>
                <a:lnTo>
                  <a:pt x="3991" y="11096"/>
                </a:lnTo>
                <a:lnTo>
                  <a:pt x="3991" y="11169"/>
                </a:lnTo>
                <a:lnTo>
                  <a:pt x="3991" y="11242"/>
                </a:lnTo>
                <a:lnTo>
                  <a:pt x="4016" y="11339"/>
                </a:lnTo>
                <a:lnTo>
                  <a:pt x="4064" y="11436"/>
                </a:lnTo>
                <a:lnTo>
                  <a:pt x="4210" y="11631"/>
                </a:lnTo>
                <a:lnTo>
                  <a:pt x="4381" y="11801"/>
                </a:lnTo>
                <a:lnTo>
                  <a:pt x="4575" y="11947"/>
                </a:lnTo>
                <a:lnTo>
                  <a:pt x="4794" y="12069"/>
                </a:lnTo>
                <a:lnTo>
                  <a:pt x="5038" y="12191"/>
                </a:lnTo>
                <a:lnTo>
                  <a:pt x="5451" y="12385"/>
                </a:lnTo>
                <a:lnTo>
                  <a:pt x="5938" y="12604"/>
                </a:lnTo>
                <a:lnTo>
                  <a:pt x="6424" y="12799"/>
                </a:lnTo>
                <a:lnTo>
                  <a:pt x="6935" y="12945"/>
                </a:lnTo>
                <a:lnTo>
                  <a:pt x="7446" y="13042"/>
                </a:lnTo>
                <a:lnTo>
                  <a:pt x="7763" y="13067"/>
                </a:lnTo>
                <a:lnTo>
                  <a:pt x="8079" y="13091"/>
                </a:lnTo>
                <a:lnTo>
                  <a:pt x="8420" y="13091"/>
                </a:lnTo>
                <a:lnTo>
                  <a:pt x="8760" y="13067"/>
                </a:lnTo>
                <a:lnTo>
                  <a:pt x="9101" y="13042"/>
                </a:lnTo>
                <a:lnTo>
                  <a:pt x="9442" y="12969"/>
                </a:lnTo>
                <a:lnTo>
                  <a:pt x="9758" y="12896"/>
                </a:lnTo>
                <a:lnTo>
                  <a:pt x="10099" y="12799"/>
                </a:lnTo>
                <a:lnTo>
                  <a:pt x="10415" y="12702"/>
                </a:lnTo>
                <a:lnTo>
                  <a:pt x="10731" y="12556"/>
                </a:lnTo>
                <a:lnTo>
                  <a:pt x="11023" y="12410"/>
                </a:lnTo>
                <a:lnTo>
                  <a:pt x="11315" y="12239"/>
                </a:lnTo>
                <a:lnTo>
                  <a:pt x="11583" y="12045"/>
                </a:lnTo>
                <a:lnTo>
                  <a:pt x="11826" y="11826"/>
                </a:lnTo>
                <a:lnTo>
                  <a:pt x="12045" y="11582"/>
                </a:lnTo>
                <a:lnTo>
                  <a:pt x="12264" y="11339"/>
                </a:lnTo>
                <a:lnTo>
                  <a:pt x="12313" y="11217"/>
                </a:lnTo>
                <a:lnTo>
                  <a:pt x="12289" y="11120"/>
                </a:lnTo>
                <a:lnTo>
                  <a:pt x="12240" y="11047"/>
                </a:lnTo>
                <a:lnTo>
                  <a:pt x="12167" y="10974"/>
                </a:lnTo>
                <a:lnTo>
                  <a:pt x="12070" y="10950"/>
                </a:lnTo>
                <a:lnTo>
                  <a:pt x="11972" y="10925"/>
                </a:lnTo>
                <a:close/>
                <a:moveTo>
                  <a:pt x="8493" y="682"/>
                </a:moveTo>
                <a:lnTo>
                  <a:pt x="8663" y="706"/>
                </a:lnTo>
                <a:lnTo>
                  <a:pt x="9101" y="755"/>
                </a:lnTo>
                <a:lnTo>
                  <a:pt x="9539" y="803"/>
                </a:lnTo>
                <a:lnTo>
                  <a:pt x="10001" y="901"/>
                </a:lnTo>
                <a:lnTo>
                  <a:pt x="10439" y="1022"/>
                </a:lnTo>
                <a:lnTo>
                  <a:pt x="10780" y="1120"/>
                </a:lnTo>
                <a:lnTo>
                  <a:pt x="11121" y="1241"/>
                </a:lnTo>
                <a:lnTo>
                  <a:pt x="11437" y="1411"/>
                </a:lnTo>
                <a:lnTo>
                  <a:pt x="11753" y="1557"/>
                </a:lnTo>
                <a:lnTo>
                  <a:pt x="11753" y="1582"/>
                </a:lnTo>
                <a:lnTo>
                  <a:pt x="11729" y="1655"/>
                </a:lnTo>
                <a:lnTo>
                  <a:pt x="11729" y="1752"/>
                </a:lnTo>
                <a:lnTo>
                  <a:pt x="11753" y="1801"/>
                </a:lnTo>
                <a:lnTo>
                  <a:pt x="11826" y="1825"/>
                </a:lnTo>
                <a:lnTo>
                  <a:pt x="11899" y="1825"/>
                </a:lnTo>
                <a:lnTo>
                  <a:pt x="11948" y="1776"/>
                </a:lnTo>
                <a:lnTo>
                  <a:pt x="11972" y="1752"/>
                </a:lnTo>
                <a:lnTo>
                  <a:pt x="11997" y="1752"/>
                </a:lnTo>
                <a:lnTo>
                  <a:pt x="11997" y="1728"/>
                </a:lnTo>
                <a:lnTo>
                  <a:pt x="12021" y="1728"/>
                </a:lnTo>
                <a:lnTo>
                  <a:pt x="12143" y="1801"/>
                </a:lnTo>
                <a:lnTo>
                  <a:pt x="12094" y="1874"/>
                </a:lnTo>
                <a:lnTo>
                  <a:pt x="12094" y="1947"/>
                </a:lnTo>
                <a:lnTo>
                  <a:pt x="12094" y="1995"/>
                </a:lnTo>
                <a:lnTo>
                  <a:pt x="12143" y="2020"/>
                </a:lnTo>
                <a:lnTo>
                  <a:pt x="12167" y="2044"/>
                </a:lnTo>
                <a:lnTo>
                  <a:pt x="12216" y="2020"/>
                </a:lnTo>
                <a:lnTo>
                  <a:pt x="12240" y="1995"/>
                </a:lnTo>
                <a:lnTo>
                  <a:pt x="12313" y="1922"/>
                </a:lnTo>
                <a:lnTo>
                  <a:pt x="12337" y="1922"/>
                </a:lnTo>
                <a:lnTo>
                  <a:pt x="12532" y="2068"/>
                </a:lnTo>
                <a:lnTo>
                  <a:pt x="12483" y="2190"/>
                </a:lnTo>
                <a:lnTo>
                  <a:pt x="12483" y="2239"/>
                </a:lnTo>
                <a:lnTo>
                  <a:pt x="12508" y="2336"/>
                </a:lnTo>
                <a:lnTo>
                  <a:pt x="12532" y="2385"/>
                </a:lnTo>
                <a:lnTo>
                  <a:pt x="12556" y="2409"/>
                </a:lnTo>
                <a:lnTo>
                  <a:pt x="12581" y="2409"/>
                </a:lnTo>
                <a:lnTo>
                  <a:pt x="12629" y="2385"/>
                </a:lnTo>
                <a:lnTo>
                  <a:pt x="12678" y="2360"/>
                </a:lnTo>
                <a:lnTo>
                  <a:pt x="12751" y="2287"/>
                </a:lnTo>
                <a:lnTo>
                  <a:pt x="12775" y="2239"/>
                </a:lnTo>
                <a:lnTo>
                  <a:pt x="12970" y="2409"/>
                </a:lnTo>
                <a:lnTo>
                  <a:pt x="12873" y="2531"/>
                </a:lnTo>
                <a:lnTo>
                  <a:pt x="12848" y="2604"/>
                </a:lnTo>
                <a:lnTo>
                  <a:pt x="12824" y="2677"/>
                </a:lnTo>
                <a:lnTo>
                  <a:pt x="12824" y="2725"/>
                </a:lnTo>
                <a:lnTo>
                  <a:pt x="12873" y="2750"/>
                </a:lnTo>
                <a:lnTo>
                  <a:pt x="12921" y="2774"/>
                </a:lnTo>
                <a:lnTo>
                  <a:pt x="12946" y="2774"/>
                </a:lnTo>
                <a:lnTo>
                  <a:pt x="13067" y="2701"/>
                </a:lnTo>
                <a:lnTo>
                  <a:pt x="13189" y="2604"/>
                </a:lnTo>
                <a:lnTo>
                  <a:pt x="13311" y="2725"/>
                </a:lnTo>
                <a:lnTo>
                  <a:pt x="13384" y="2823"/>
                </a:lnTo>
                <a:lnTo>
                  <a:pt x="13262" y="3017"/>
                </a:lnTo>
                <a:lnTo>
                  <a:pt x="13213" y="3066"/>
                </a:lnTo>
                <a:lnTo>
                  <a:pt x="13189" y="3163"/>
                </a:lnTo>
                <a:lnTo>
                  <a:pt x="13165" y="3236"/>
                </a:lnTo>
                <a:lnTo>
                  <a:pt x="13189" y="3285"/>
                </a:lnTo>
                <a:lnTo>
                  <a:pt x="13238" y="3309"/>
                </a:lnTo>
                <a:lnTo>
                  <a:pt x="13335" y="3285"/>
                </a:lnTo>
                <a:lnTo>
                  <a:pt x="13408" y="3236"/>
                </a:lnTo>
                <a:lnTo>
                  <a:pt x="13554" y="3115"/>
                </a:lnTo>
                <a:lnTo>
                  <a:pt x="13578" y="3042"/>
                </a:lnTo>
                <a:lnTo>
                  <a:pt x="13773" y="3309"/>
                </a:lnTo>
                <a:lnTo>
                  <a:pt x="13676" y="3407"/>
                </a:lnTo>
                <a:lnTo>
                  <a:pt x="13554" y="3504"/>
                </a:lnTo>
                <a:lnTo>
                  <a:pt x="13505" y="3577"/>
                </a:lnTo>
                <a:lnTo>
                  <a:pt x="13481" y="3650"/>
                </a:lnTo>
                <a:lnTo>
                  <a:pt x="13481" y="3699"/>
                </a:lnTo>
                <a:lnTo>
                  <a:pt x="13505" y="3723"/>
                </a:lnTo>
                <a:lnTo>
                  <a:pt x="13603" y="3747"/>
                </a:lnTo>
                <a:lnTo>
                  <a:pt x="13700" y="3723"/>
                </a:lnTo>
                <a:lnTo>
                  <a:pt x="13773" y="3674"/>
                </a:lnTo>
                <a:lnTo>
                  <a:pt x="13870" y="3626"/>
                </a:lnTo>
                <a:lnTo>
                  <a:pt x="13968" y="3577"/>
                </a:lnTo>
                <a:lnTo>
                  <a:pt x="14162" y="3918"/>
                </a:lnTo>
                <a:lnTo>
                  <a:pt x="14065" y="3991"/>
                </a:lnTo>
                <a:lnTo>
                  <a:pt x="13870" y="4161"/>
                </a:lnTo>
                <a:lnTo>
                  <a:pt x="13773" y="4234"/>
                </a:lnTo>
                <a:lnTo>
                  <a:pt x="13700" y="4331"/>
                </a:lnTo>
                <a:lnTo>
                  <a:pt x="13700" y="4356"/>
                </a:lnTo>
                <a:lnTo>
                  <a:pt x="13724" y="4380"/>
                </a:lnTo>
                <a:lnTo>
                  <a:pt x="13846" y="4380"/>
                </a:lnTo>
                <a:lnTo>
                  <a:pt x="13943" y="4356"/>
                </a:lnTo>
                <a:lnTo>
                  <a:pt x="14065" y="4307"/>
                </a:lnTo>
                <a:lnTo>
                  <a:pt x="14162" y="4234"/>
                </a:lnTo>
                <a:lnTo>
                  <a:pt x="14284" y="4161"/>
                </a:lnTo>
                <a:lnTo>
                  <a:pt x="14503" y="4696"/>
                </a:lnTo>
                <a:lnTo>
                  <a:pt x="14332" y="4769"/>
                </a:lnTo>
                <a:lnTo>
                  <a:pt x="14211" y="4842"/>
                </a:lnTo>
                <a:lnTo>
                  <a:pt x="14065" y="4940"/>
                </a:lnTo>
                <a:lnTo>
                  <a:pt x="13968" y="5061"/>
                </a:lnTo>
                <a:lnTo>
                  <a:pt x="13919" y="5134"/>
                </a:lnTo>
                <a:lnTo>
                  <a:pt x="13895" y="5207"/>
                </a:lnTo>
                <a:lnTo>
                  <a:pt x="13895" y="5256"/>
                </a:lnTo>
                <a:lnTo>
                  <a:pt x="13919" y="5280"/>
                </a:lnTo>
                <a:lnTo>
                  <a:pt x="13968" y="5305"/>
                </a:lnTo>
                <a:lnTo>
                  <a:pt x="14016" y="5305"/>
                </a:lnTo>
                <a:lnTo>
                  <a:pt x="14114" y="5256"/>
                </a:lnTo>
                <a:lnTo>
                  <a:pt x="14235" y="5183"/>
                </a:lnTo>
                <a:lnTo>
                  <a:pt x="14551" y="5037"/>
                </a:lnTo>
                <a:lnTo>
                  <a:pt x="14600" y="5013"/>
                </a:lnTo>
                <a:lnTo>
                  <a:pt x="14770" y="5524"/>
                </a:lnTo>
                <a:lnTo>
                  <a:pt x="14430" y="5670"/>
                </a:lnTo>
                <a:lnTo>
                  <a:pt x="14162" y="5791"/>
                </a:lnTo>
                <a:lnTo>
                  <a:pt x="13919" y="5937"/>
                </a:lnTo>
                <a:lnTo>
                  <a:pt x="13919" y="5986"/>
                </a:lnTo>
                <a:lnTo>
                  <a:pt x="13943" y="6010"/>
                </a:lnTo>
                <a:lnTo>
                  <a:pt x="14089" y="6035"/>
                </a:lnTo>
                <a:lnTo>
                  <a:pt x="14235" y="6059"/>
                </a:lnTo>
                <a:lnTo>
                  <a:pt x="14381" y="6035"/>
                </a:lnTo>
                <a:lnTo>
                  <a:pt x="14527" y="6010"/>
                </a:lnTo>
                <a:lnTo>
                  <a:pt x="14843" y="5889"/>
                </a:lnTo>
                <a:lnTo>
                  <a:pt x="14965" y="6424"/>
                </a:lnTo>
                <a:lnTo>
                  <a:pt x="14795" y="6497"/>
                </a:lnTo>
                <a:lnTo>
                  <a:pt x="14405" y="6619"/>
                </a:lnTo>
                <a:lnTo>
                  <a:pt x="14041" y="6740"/>
                </a:lnTo>
                <a:lnTo>
                  <a:pt x="13992" y="6789"/>
                </a:lnTo>
                <a:lnTo>
                  <a:pt x="13992" y="6813"/>
                </a:lnTo>
                <a:lnTo>
                  <a:pt x="13992" y="6862"/>
                </a:lnTo>
                <a:lnTo>
                  <a:pt x="14041" y="6886"/>
                </a:lnTo>
                <a:lnTo>
                  <a:pt x="14235" y="6886"/>
                </a:lnTo>
                <a:lnTo>
                  <a:pt x="14430" y="6862"/>
                </a:lnTo>
                <a:lnTo>
                  <a:pt x="14795" y="6813"/>
                </a:lnTo>
                <a:lnTo>
                  <a:pt x="15038" y="6740"/>
                </a:lnTo>
                <a:lnTo>
                  <a:pt x="15111" y="7178"/>
                </a:lnTo>
                <a:lnTo>
                  <a:pt x="14843" y="7227"/>
                </a:lnTo>
                <a:lnTo>
                  <a:pt x="14430" y="7349"/>
                </a:lnTo>
                <a:lnTo>
                  <a:pt x="14235" y="7422"/>
                </a:lnTo>
                <a:lnTo>
                  <a:pt x="14065" y="7543"/>
                </a:lnTo>
                <a:lnTo>
                  <a:pt x="14041" y="7592"/>
                </a:lnTo>
                <a:lnTo>
                  <a:pt x="14041" y="7665"/>
                </a:lnTo>
                <a:lnTo>
                  <a:pt x="14089" y="7714"/>
                </a:lnTo>
                <a:lnTo>
                  <a:pt x="14138" y="7738"/>
                </a:lnTo>
                <a:lnTo>
                  <a:pt x="14357" y="7714"/>
                </a:lnTo>
                <a:lnTo>
                  <a:pt x="14551" y="7665"/>
                </a:lnTo>
                <a:lnTo>
                  <a:pt x="14941" y="7568"/>
                </a:lnTo>
                <a:lnTo>
                  <a:pt x="15135" y="7519"/>
                </a:lnTo>
                <a:lnTo>
                  <a:pt x="15184" y="7981"/>
                </a:lnTo>
                <a:lnTo>
                  <a:pt x="14868" y="8030"/>
                </a:lnTo>
                <a:lnTo>
                  <a:pt x="14624" y="8054"/>
                </a:lnTo>
                <a:lnTo>
                  <a:pt x="14381" y="8079"/>
                </a:lnTo>
                <a:lnTo>
                  <a:pt x="14235" y="8103"/>
                </a:lnTo>
                <a:lnTo>
                  <a:pt x="14138" y="8152"/>
                </a:lnTo>
                <a:lnTo>
                  <a:pt x="14016" y="8200"/>
                </a:lnTo>
                <a:lnTo>
                  <a:pt x="13943" y="8298"/>
                </a:lnTo>
                <a:lnTo>
                  <a:pt x="13919" y="8322"/>
                </a:lnTo>
                <a:lnTo>
                  <a:pt x="13919" y="8346"/>
                </a:lnTo>
                <a:lnTo>
                  <a:pt x="13943" y="8395"/>
                </a:lnTo>
                <a:lnTo>
                  <a:pt x="13968" y="8395"/>
                </a:lnTo>
                <a:lnTo>
                  <a:pt x="14089" y="8419"/>
                </a:lnTo>
                <a:lnTo>
                  <a:pt x="14211" y="8444"/>
                </a:lnTo>
                <a:lnTo>
                  <a:pt x="14478" y="8444"/>
                </a:lnTo>
                <a:lnTo>
                  <a:pt x="14989" y="8395"/>
                </a:lnTo>
                <a:lnTo>
                  <a:pt x="15208" y="8395"/>
                </a:lnTo>
                <a:lnTo>
                  <a:pt x="15208" y="8857"/>
                </a:lnTo>
                <a:lnTo>
                  <a:pt x="14722" y="8882"/>
                </a:lnTo>
                <a:lnTo>
                  <a:pt x="14503" y="8882"/>
                </a:lnTo>
                <a:lnTo>
                  <a:pt x="14284" y="8906"/>
                </a:lnTo>
                <a:lnTo>
                  <a:pt x="14065" y="8955"/>
                </a:lnTo>
                <a:lnTo>
                  <a:pt x="13968" y="8979"/>
                </a:lnTo>
                <a:lnTo>
                  <a:pt x="13870" y="9028"/>
                </a:lnTo>
                <a:lnTo>
                  <a:pt x="13870" y="9052"/>
                </a:lnTo>
                <a:lnTo>
                  <a:pt x="13870" y="9076"/>
                </a:lnTo>
                <a:lnTo>
                  <a:pt x="13968" y="9125"/>
                </a:lnTo>
                <a:lnTo>
                  <a:pt x="14065" y="9174"/>
                </a:lnTo>
                <a:lnTo>
                  <a:pt x="14284" y="9222"/>
                </a:lnTo>
                <a:lnTo>
                  <a:pt x="14722" y="9222"/>
                </a:lnTo>
                <a:lnTo>
                  <a:pt x="14941" y="9247"/>
                </a:lnTo>
                <a:lnTo>
                  <a:pt x="15184" y="9247"/>
                </a:lnTo>
                <a:lnTo>
                  <a:pt x="15160" y="9465"/>
                </a:lnTo>
                <a:lnTo>
                  <a:pt x="14965" y="9514"/>
                </a:lnTo>
                <a:lnTo>
                  <a:pt x="14722" y="9563"/>
                </a:lnTo>
                <a:lnTo>
                  <a:pt x="14503" y="9660"/>
                </a:lnTo>
                <a:lnTo>
                  <a:pt x="14260" y="9757"/>
                </a:lnTo>
                <a:lnTo>
                  <a:pt x="14041" y="9879"/>
                </a:lnTo>
                <a:lnTo>
                  <a:pt x="14016" y="9903"/>
                </a:lnTo>
                <a:lnTo>
                  <a:pt x="14016" y="9952"/>
                </a:lnTo>
                <a:lnTo>
                  <a:pt x="14041" y="9976"/>
                </a:lnTo>
                <a:lnTo>
                  <a:pt x="14089" y="9976"/>
                </a:lnTo>
                <a:lnTo>
                  <a:pt x="14308" y="10001"/>
                </a:lnTo>
                <a:lnTo>
                  <a:pt x="14527" y="9976"/>
                </a:lnTo>
                <a:lnTo>
                  <a:pt x="14965" y="9903"/>
                </a:lnTo>
                <a:lnTo>
                  <a:pt x="15087" y="9879"/>
                </a:lnTo>
                <a:lnTo>
                  <a:pt x="14989" y="10390"/>
                </a:lnTo>
                <a:lnTo>
                  <a:pt x="14527" y="10463"/>
                </a:lnTo>
                <a:lnTo>
                  <a:pt x="14357" y="10487"/>
                </a:lnTo>
                <a:lnTo>
                  <a:pt x="14162" y="10512"/>
                </a:lnTo>
                <a:lnTo>
                  <a:pt x="13992" y="10560"/>
                </a:lnTo>
                <a:lnTo>
                  <a:pt x="13919" y="10609"/>
                </a:lnTo>
                <a:lnTo>
                  <a:pt x="13870" y="10682"/>
                </a:lnTo>
                <a:lnTo>
                  <a:pt x="13846" y="10731"/>
                </a:lnTo>
                <a:lnTo>
                  <a:pt x="13846" y="10804"/>
                </a:lnTo>
                <a:lnTo>
                  <a:pt x="13870" y="10852"/>
                </a:lnTo>
                <a:lnTo>
                  <a:pt x="13919" y="10901"/>
                </a:lnTo>
                <a:lnTo>
                  <a:pt x="13992" y="10925"/>
                </a:lnTo>
                <a:lnTo>
                  <a:pt x="14065" y="10950"/>
                </a:lnTo>
                <a:lnTo>
                  <a:pt x="14235" y="10950"/>
                </a:lnTo>
                <a:lnTo>
                  <a:pt x="14600" y="10901"/>
                </a:lnTo>
                <a:lnTo>
                  <a:pt x="14819" y="10877"/>
                </a:lnTo>
                <a:lnTo>
                  <a:pt x="14819" y="10877"/>
                </a:lnTo>
                <a:lnTo>
                  <a:pt x="14624" y="11339"/>
                </a:lnTo>
                <a:lnTo>
                  <a:pt x="14478" y="11339"/>
                </a:lnTo>
                <a:lnTo>
                  <a:pt x="14308" y="11315"/>
                </a:lnTo>
                <a:lnTo>
                  <a:pt x="14114" y="11339"/>
                </a:lnTo>
                <a:lnTo>
                  <a:pt x="13919" y="11363"/>
                </a:lnTo>
                <a:lnTo>
                  <a:pt x="13749" y="11436"/>
                </a:lnTo>
                <a:lnTo>
                  <a:pt x="13724" y="11461"/>
                </a:lnTo>
                <a:lnTo>
                  <a:pt x="13749" y="11485"/>
                </a:lnTo>
                <a:lnTo>
                  <a:pt x="13919" y="11558"/>
                </a:lnTo>
                <a:lnTo>
                  <a:pt x="14089" y="11607"/>
                </a:lnTo>
                <a:lnTo>
                  <a:pt x="14430" y="11655"/>
                </a:lnTo>
                <a:lnTo>
                  <a:pt x="14454" y="11655"/>
                </a:lnTo>
                <a:lnTo>
                  <a:pt x="14211" y="12069"/>
                </a:lnTo>
                <a:lnTo>
                  <a:pt x="13968" y="12069"/>
                </a:lnTo>
                <a:lnTo>
                  <a:pt x="13724" y="12093"/>
                </a:lnTo>
                <a:lnTo>
                  <a:pt x="13603" y="12069"/>
                </a:lnTo>
                <a:lnTo>
                  <a:pt x="13481" y="12045"/>
                </a:lnTo>
                <a:lnTo>
                  <a:pt x="13335" y="12020"/>
                </a:lnTo>
                <a:lnTo>
                  <a:pt x="13213" y="12020"/>
                </a:lnTo>
                <a:lnTo>
                  <a:pt x="13189" y="12045"/>
                </a:lnTo>
                <a:lnTo>
                  <a:pt x="13189" y="12069"/>
                </a:lnTo>
                <a:lnTo>
                  <a:pt x="13189" y="12166"/>
                </a:lnTo>
                <a:lnTo>
                  <a:pt x="13238" y="12239"/>
                </a:lnTo>
                <a:lnTo>
                  <a:pt x="13311" y="12312"/>
                </a:lnTo>
                <a:lnTo>
                  <a:pt x="13408" y="12361"/>
                </a:lnTo>
                <a:lnTo>
                  <a:pt x="13530" y="12385"/>
                </a:lnTo>
                <a:lnTo>
                  <a:pt x="13651" y="12410"/>
                </a:lnTo>
                <a:lnTo>
                  <a:pt x="13943" y="12434"/>
                </a:lnTo>
                <a:lnTo>
                  <a:pt x="13603" y="12823"/>
                </a:lnTo>
                <a:lnTo>
                  <a:pt x="13067" y="12726"/>
                </a:lnTo>
                <a:lnTo>
                  <a:pt x="12848" y="12677"/>
                </a:lnTo>
                <a:lnTo>
                  <a:pt x="12727" y="12677"/>
                </a:lnTo>
                <a:lnTo>
                  <a:pt x="12629" y="12702"/>
                </a:lnTo>
                <a:lnTo>
                  <a:pt x="12605" y="12726"/>
                </a:lnTo>
                <a:lnTo>
                  <a:pt x="12605" y="12775"/>
                </a:lnTo>
                <a:lnTo>
                  <a:pt x="12629" y="12848"/>
                </a:lnTo>
                <a:lnTo>
                  <a:pt x="12678" y="12921"/>
                </a:lnTo>
                <a:lnTo>
                  <a:pt x="12751" y="12969"/>
                </a:lnTo>
                <a:lnTo>
                  <a:pt x="12824" y="13018"/>
                </a:lnTo>
                <a:lnTo>
                  <a:pt x="13043" y="13115"/>
                </a:lnTo>
                <a:lnTo>
                  <a:pt x="13262" y="13164"/>
                </a:lnTo>
                <a:lnTo>
                  <a:pt x="13116" y="13286"/>
                </a:lnTo>
                <a:lnTo>
                  <a:pt x="13067" y="13286"/>
                </a:lnTo>
                <a:lnTo>
                  <a:pt x="12605" y="13261"/>
                </a:lnTo>
                <a:lnTo>
                  <a:pt x="12362" y="13213"/>
                </a:lnTo>
                <a:lnTo>
                  <a:pt x="12240" y="13188"/>
                </a:lnTo>
                <a:lnTo>
                  <a:pt x="12094" y="13188"/>
                </a:lnTo>
                <a:lnTo>
                  <a:pt x="12021" y="13213"/>
                </a:lnTo>
                <a:lnTo>
                  <a:pt x="11997" y="13261"/>
                </a:lnTo>
                <a:lnTo>
                  <a:pt x="11972" y="13334"/>
                </a:lnTo>
                <a:lnTo>
                  <a:pt x="12021" y="13383"/>
                </a:lnTo>
                <a:lnTo>
                  <a:pt x="12143" y="13505"/>
                </a:lnTo>
                <a:lnTo>
                  <a:pt x="12289" y="13578"/>
                </a:lnTo>
                <a:lnTo>
                  <a:pt x="12483" y="13626"/>
                </a:lnTo>
                <a:lnTo>
                  <a:pt x="12654" y="13651"/>
                </a:lnTo>
                <a:lnTo>
                  <a:pt x="12240" y="13943"/>
                </a:lnTo>
                <a:lnTo>
                  <a:pt x="12143" y="13918"/>
                </a:lnTo>
                <a:lnTo>
                  <a:pt x="11680" y="13821"/>
                </a:lnTo>
                <a:lnTo>
                  <a:pt x="11461" y="13772"/>
                </a:lnTo>
                <a:lnTo>
                  <a:pt x="11267" y="13724"/>
                </a:lnTo>
                <a:lnTo>
                  <a:pt x="11218" y="13748"/>
                </a:lnTo>
                <a:lnTo>
                  <a:pt x="11218" y="13821"/>
                </a:lnTo>
                <a:lnTo>
                  <a:pt x="11242" y="13894"/>
                </a:lnTo>
                <a:lnTo>
                  <a:pt x="11315" y="13967"/>
                </a:lnTo>
                <a:lnTo>
                  <a:pt x="11437" y="14064"/>
                </a:lnTo>
                <a:lnTo>
                  <a:pt x="11607" y="14137"/>
                </a:lnTo>
                <a:lnTo>
                  <a:pt x="11802" y="14210"/>
                </a:lnTo>
                <a:lnTo>
                  <a:pt x="11437" y="14381"/>
                </a:lnTo>
                <a:lnTo>
                  <a:pt x="11388" y="14332"/>
                </a:lnTo>
                <a:lnTo>
                  <a:pt x="11315" y="14308"/>
                </a:lnTo>
                <a:lnTo>
                  <a:pt x="11194" y="14259"/>
                </a:lnTo>
                <a:lnTo>
                  <a:pt x="10902" y="14235"/>
                </a:lnTo>
                <a:lnTo>
                  <a:pt x="10634" y="14210"/>
                </a:lnTo>
                <a:lnTo>
                  <a:pt x="10512" y="14210"/>
                </a:lnTo>
                <a:lnTo>
                  <a:pt x="10391" y="14235"/>
                </a:lnTo>
                <a:lnTo>
                  <a:pt x="10366" y="14235"/>
                </a:lnTo>
                <a:lnTo>
                  <a:pt x="10366" y="14283"/>
                </a:lnTo>
                <a:lnTo>
                  <a:pt x="10366" y="14332"/>
                </a:lnTo>
                <a:lnTo>
                  <a:pt x="10391" y="14381"/>
                </a:lnTo>
                <a:lnTo>
                  <a:pt x="10488" y="14478"/>
                </a:lnTo>
                <a:lnTo>
                  <a:pt x="10610" y="14551"/>
                </a:lnTo>
                <a:lnTo>
                  <a:pt x="10731" y="14575"/>
                </a:lnTo>
                <a:lnTo>
                  <a:pt x="10877" y="14624"/>
                </a:lnTo>
                <a:lnTo>
                  <a:pt x="10512" y="14746"/>
                </a:lnTo>
                <a:lnTo>
                  <a:pt x="10318" y="14673"/>
                </a:lnTo>
                <a:lnTo>
                  <a:pt x="10123" y="14624"/>
                </a:lnTo>
                <a:lnTo>
                  <a:pt x="9904" y="14600"/>
                </a:lnTo>
                <a:lnTo>
                  <a:pt x="9807" y="14600"/>
                </a:lnTo>
                <a:lnTo>
                  <a:pt x="9709" y="14648"/>
                </a:lnTo>
                <a:lnTo>
                  <a:pt x="9661" y="14673"/>
                </a:lnTo>
                <a:lnTo>
                  <a:pt x="9685" y="14721"/>
                </a:lnTo>
                <a:lnTo>
                  <a:pt x="9734" y="14794"/>
                </a:lnTo>
                <a:lnTo>
                  <a:pt x="9807" y="14843"/>
                </a:lnTo>
                <a:lnTo>
                  <a:pt x="9928" y="14916"/>
                </a:lnTo>
                <a:lnTo>
                  <a:pt x="9612" y="14989"/>
                </a:lnTo>
                <a:lnTo>
                  <a:pt x="9588" y="14940"/>
                </a:lnTo>
                <a:lnTo>
                  <a:pt x="9539" y="14916"/>
                </a:lnTo>
                <a:lnTo>
                  <a:pt x="9417" y="14867"/>
                </a:lnTo>
                <a:lnTo>
                  <a:pt x="9223" y="14843"/>
                </a:lnTo>
                <a:lnTo>
                  <a:pt x="9150" y="14843"/>
                </a:lnTo>
                <a:lnTo>
                  <a:pt x="9052" y="14867"/>
                </a:lnTo>
                <a:lnTo>
                  <a:pt x="9004" y="14916"/>
                </a:lnTo>
                <a:lnTo>
                  <a:pt x="8979" y="14965"/>
                </a:lnTo>
                <a:lnTo>
                  <a:pt x="8979" y="15013"/>
                </a:lnTo>
                <a:lnTo>
                  <a:pt x="9004" y="15062"/>
                </a:lnTo>
                <a:lnTo>
                  <a:pt x="9004" y="15086"/>
                </a:lnTo>
                <a:lnTo>
                  <a:pt x="8663" y="15135"/>
                </a:lnTo>
                <a:lnTo>
                  <a:pt x="8298" y="15159"/>
                </a:lnTo>
                <a:lnTo>
                  <a:pt x="7227" y="15159"/>
                </a:lnTo>
                <a:lnTo>
                  <a:pt x="6862" y="15111"/>
                </a:lnTo>
                <a:lnTo>
                  <a:pt x="6497" y="15062"/>
                </a:lnTo>
                <a:lnTo>
                  <a:pt x="6157" y="14989"/>
                </a:lnTo>
                <a:lnTo>
                  <a:pt x="5816" y="14916"/>
                </a:lnTo>
                <a:lnTo>
                  <a:pt x="5451" y="14819"/>
                </a:lnTo>
                <a:lnTo>
                  <a:pt x="5135" y="14697"/>
                </a:lnTo>
                <a:lnTo>
                  <a:pt x="4794" y="14575"/>
                </a:lnTo>
                <a:lnTo>
                  <a:pt x="4478" y="14405"/>
                </a:lnTo>
                <a:lnTo>
                  <a:pt x="4162" y="14259"/>
                </a:lnTo>
                <a:lnTo>
                  <a:pt x="3845" y="14064"/>
                </a:lnTo>
                <a:lnTo>
                  <a:pt x="3553" y="13870"/>
                </a:lnTo>
                <a:lnTo>
                  <a:pt x="3286" y="13675"/>
                </a:lnTo>
                <a:lnTo>
                  <a:pt x="3018" y="13456"/>
                </a:lnTo>
                <a:lnTo>
                  <a:pt x="2775" y="13237"/>
                </a:lnTo>
                <a:lnTo>
                  <a:pt x="2531" y="12994"/>
                </a:lnTo>
                <a:lnTo>
                  <a:pt x="2312" y="12775"/>
                </a:lnTo>
                <a:lnTo>
                  <a:pt x="2118" y="12507"/>
                </a:lnTo>
                <a:lnTo>
                  <a:pt x="1899" y="12239"/>
                </a:lnTo>
                <a:lnTo>
                  <a:pt x="1728" y="11972"/>
                </a:lnTo>
                <a:lnTo>
                  <a:pt x="1558" y="11704"/>
                </a:lnTo>
                <a:lnTo>
                  <a:pt x="1412" y="11412"/>
                </a:lnTo>
                <a:lnTo>
                  <a:pt x="1266" y="11120"/>
                </a:lnTo>
                <a:lnTo>
                  <a:pt x="1144" y="10828"/>
                </a:lnTo>
                <a:lnTo>
                  <a:pt x="1047" y="10512"/>
                </a:lnTo>
                <a:lnTo>
                  <a:pt x="950" y="10195"/>
                </a:lnTo>
                <a:lnTo>
                  <a:pt x="877" y="9879"/>
                </a:lnTo>
                <a:lnTo>
                  <a:pt x="828" y="9538"/>
                </a:lnTo>
                <a:lnTo>
                  <a:pt x="779" y="9003"/>
                </a:lnTo>
                <a:lnTo>
                  <a:pt x="755" y="8468"/>
                </a:lnTo>
                <a:lnTo>
                  <a:pt x="755" y="7933"/>
                </a:lnTo>
                <a:lnTo>
                  <a:pt x="779" y="7397"/>
                </a:lnTo>
                <a:lnTo>
                  <a:pt x="852" y="6862"/>
                </a:lnTo>
                <a:lnTo>
                  <a:pt x="950" y="6351"/>
                </a:lnTo>
                <a:lnTo>
                  <a:pt x="1096" y="5840"/>
                </a:lnTo>
                <a:lnTo>
                  <a:pt x="1266" y="5353"/>
                </a:lnTo>
                <a:lnTo>
                  <a:pt x="1388" y="5061"/>
                </a:lnTo>
                <a:lnTo>
                  <a:pt x="1558" y="4745"/>
                </a:lnTo>
                <a:lnTo>
                  <a:pt x="1753" y="4404"/>
                </a:lnTo>
                <a:lnTo>
                  <a:pt x="1996" y="4064"/>
                </a:lnTo>
                <a:lnTo>
                  <a:pt x="2264" y="3699"/>
                </a:lnTo>
                <a:lnTo>
                  <a:pt x="2556" y="3334"/>
                </a:lnTo>
                <a:lnTo>
                  <a:pt x="2896" y="2944"/>
                </a:lnTo>
                <a:lnTo>
                  <a:pt x="3261" y="2604"/>
                </a:lnTo>
                <a:lnTo>
                  <a:pt x="3651" y="2263"/>
                </a:lnTo>
                <a:lnTo>
                  <a:pt x="4089" y="1922"/>
                </a:lnTo>
                <a:lnTo>
                  <a:pt x="4527" y="1630"/>
                </a:lnTo>
                <a:lnTo>
                  <a:pt x="5013" y="1363"/>
                </a:lnTo>
                <a:lnTo>
                  <a:pt x="5524" y="1144"/>
                </a:lnTo>
                <a:lnTo>
                  <a:pt x="6035" y="974"/>
                </a:lnTo>
                <a:lnTo>
                  <a:pt x="6327" y="925"/>
                </a:lnTo>
                <a:lnTo>
                  <a:pt x="6595" y="876"/>
                </a:lnTo>
                <a:lnTo>
                  <a:pt x="6887" y="828"/>
                </a:lnTo>
                <a:lnTo>
                  <a:pt x="7179" y="803"/>
                </a:lnTo>
                <a:lnTo>
                  <a:pt x="7544" y="779"/>
                </a:lnTo>
                <a:lnTo>
                  <a:pt x="7933" y="730"/>
                </a:lnTo>
                <a:lnTo>
                  <a:pt x="8322" y="682"/>
                </a:lnTo>
                <a:close/>
                <a:moveTo>
                  <a:pt x="8152" y="0"/>
                </a:moveTo>
                <a:lnTo>
                  <a:pt x="7763" y="25"/>
                </a:lnTo>
                <a:lnTo>
                  <a:pt x="7373" y="73"/>
                </a:lnTo>
                <a:lnTo>
                  <a:pt x="7081" y="49"/>
                </a:lnTo>
                <a:lnTo>
                  <a:pt x="6789" y="49"/>
                </a:lnTo>
                <a:lnTo>
                  <a:pt x="6473" y="73"/>
                </a:lnTo>
                <a:lnTo>
                  <a:pt x="6157" y="146"/>
                </a:lnTo>
                <a:lnTo>
                  <a:pt x="5841" y="219"/>
                </a:lnTo>
                <a:lnTo>
                  <a:pt x="5549" y="317"/>
                </a:lnTo>
                <a:lnTo>
                  <a:pt x="5232" y="438"/>
                </a:lnTo>
                <a:lnTo>
                  <a:pt x="4916" y="560"/>
                </a:lnTo>
                <a:lnTo>
                  <a:pt x="4332" y="876"/>
                </a:lnTo>
                <a:lnTo>
                  <a:pt x="3748" y="1217"/>
                </a:lnTo>
                <a:lnTo>
                  <a:pt x="3237" y="1606"/>
                </a:lnTo>
                <a:lnTo>
                  <a:pt x="2775" y="1995"/>
                </a:lnTo>
                <a:lnTo>
                  <a:pt x="2507" y="2239"/>
                </a:lnTo>
                <a:lnTo>
                  <a:pt x="2264" y="2482"/>
                </a:lnTo>
                <a:lnTo>
                  <a:pt x="2045" y="2725"/>
                </a:lnTo>
                <a:lnTo>
                  <a:pt x="1826" y="2993"/>
                </a:lnTo>
                <a:lnTo>
                  <a:pt x="1631" y="3261"/>
                </a:lnTo>
                <a:lnTo>
                  <a:pt x="1461" y="3528"/>
                </a:lnTo>
                <a:lnTo>
                  <a:pt x="1120" y="4088"/>
                </a:lnTo>
                <a:lnTo>
                  <a:pt x="852" y="4696"/>
                </a:lnTo>
                <a:lnTo>
                  <a:pt x="609" y="5305"/>
                </a:lnTo>
                <a:lnTo>
                  <a:pt x="414" y="5962"/>
                </a:lnTo>
                <a:lnTo>
                  <a:pt x="220" y="6643"/>
                </a:lnTo>
                <a:lnTo>
                  <a:pt x="122" y="7008"/>
                </a:lnTo>
                <a:lnTo>
                  <a:pt x="74" y="7373"/>
                </a:lnTo>
                <a:lnTo>
                  <a:pt x="25" y="7738"/>
                </a:lnTo>
                <a:lnTo>
                  <a:pt x="1" y="8103"/>
                </a:lnTo>
                <a:lnTo>
                  <a:pt x="1" y="8468"/>
                </a:lnTo>
                <a:lnTo>
                  <a:pt x="25" y="8809"/>
                </a:lnTo>
                <a:lnTo>
                  <a:pt x="49" y="9174"/>
                </a:lnTo>
                <a:lnTo>
                  <a:pt x="98" y="9514"/>
                </a:lnTo>
                <a:lnTo>
                  <a:pt x="195" y="9879"/>
                </a:lnTo>
                <a:lnTo>
                  <a:pt x="268" y="10220"/>
                </a:lnTo>
                <a:lnTo>
                  <a:pt x="390" y="10560"/>
                </a:lnTo>
                <a:lnTo>
                  <a:pt x="512" y="10901"/>
                </a:lnTo>
                <a:lnTo>
                  <a:pt x="658" y="11242"/>
                </a:lnTo>
                <a:lnTo>
                  <a:pt x="804" y="11582"/>
                </a:lnTo>
                <a:lnTo>
                  <a:pt x="1169" y="12264"/>
                </a:lnTo>
                <a:lnTo>
                  <a:pt x="1388" y="12629"/>
                </a:lnTo>
                <a:lnTo>
                  <a:pt x="1631" y="12994"/>
                </a:lnTo>
                <a:lnTo>
                  <a:pt x="1899" y="13334"/>
                </a:lnTo>
                <a:lnTo>
                  <a:pt x="2166" y="13651"/>
                </a:lnTo>
                <a:lnTo>
                  <a:pt x="2434" y="13943"/>
                </a:lnTo>
                <a:lnTo>
                  <a:pt x="2750" y="14235"/>
                </a:lnTo>
                <a:lnTo>
                  <a:pt x="3042" y="14502"/>
                </a:lnTo>
                <a:lnTo>
                  <a:pt x="3383" y="14746"/>
                </a:lnTo>
                <a:lnTo>
                  <a:pt x="3699" y="14965"/>
                </a:lnTo>
                <a:lnTo>
                  <a:pt x="4064" y="15159"/>
                </a:lnTo>
                <a:lnTo>
                  <a:pt x="4429" y="15354"/>
                </a:lnTo>
                <a:lnTo>
                  <a:pt x="4794" y="15500"/>
                </a:lnTo>
                <a:lnTo>
                  <a:pt x="5184" y="15622"/>
                </a:lnTo>
                <a:lnTo>
                  <a:pt x="5597" y="15743"/>
                </a:lnTo>
                <a:lnTo>
                  <a:pt x="6011" y="15816"/>
                </a:lnTo>
                <a:lnTo>
                  <a:pt x="6424" y="15889"/>
                </a:lnTo>
                <a:lnTo>
                  <a:pt x="6862" y="15914"/>
                </a:lnTo>
                <a:lnTo>
                  <a:pt x="7300" y="15938"/>
                </a:lnTo>
                <a:lnTo>
                  <a:pt x="7738" y="15938"/>
                </a:lnTo>
                <a:lnTo>
                  <a:pt x="8152" y="15914"/>
                </a:lnTo>
                <a:lnTo>
                  <a:pt x="8590" y="15889"/>
                </a:lnTo>
                <a:lnTo>
                  <a:pt x="9004" y="15841"/>
                </a:lnTo>
                <a:lnTo>
                  <a:pt x="9442" y="15768"/>
                </a:lnTo>
                <a:lnTo>
                  <a:pt x="9855" y="15670"/>
                </a:lnTo>
                <a:lnTo>
                  <a:pt x="10245" y="15573"/>
                </a:lnTo>
                <a:lnTo>
                  <a:pt x="10658" y="15451"/>
                </a:lnTo>
                <a:lnTo>
                  <a:pt x="11048" y="15305"/>
                </a:lnTo>
                <a:lnTo>
                  <a:pt x="11461" y="15135"/>
                </a:lnTo>
                <a:lnTo>
                  <a:pt x="11826" y="14940"/>
                </a:lnTo>
                <a:lnTo>
                  <a:pt x="12216" y="14721"/>
                </a:lnTo>
                <a:lnTo>
                  <a:pt x="12581" y="14478"/>
                </a:lnTo>
                <a:lnTo>
                  <a:pt x="12921" y="14235"/>
                </a:lnTo>
                <a:lnTo>
                  <a:pt x="13286" y="13943"/>
                </a:lnTo>
                <a:lnTo>
                  <a:pt x="13603" y="13651"/>
                </a:lnTo>
                <a:lnTo>
                  <a:pt x="13895" y="13334"/>
                </a:lnTo>
                <a:lnTo>
                  <a:pt x="14187" y="13018"/>
                </a:lnTo>
                <a:lnTo>
                  <a:pt x="14454" y="12702"/>
                </a:lnTo>
                <a:lnTo>
                  <a:pt x="14697" y="12361"/>
                </a:lnTo>
                <a:lnTo>
                  <a:pt x="14916" y="11996"/>
                </a:lnTo>
                <a:lnTo>
                  <a:pt x="15111" y="11631"/>
                </a:lnTo>
                <a:lnTo>
                  <a:pt x="15135" y="11631"/>
                </a:lnTo>
                <a:lnTo>
                  <a:pt x="15160" y="11582"/>
                </a:lnTo>
                <a:lnTo>
                  <a:pt x="15160" y="11534"/>
                </a:lnTo>
                <a:lnTo>
                  <a:pt x="15330" y="11096"/>
                </a:lnTo>
                <a:lnTo>
                  <a:pt x="15500" y="10658"/>
                </a:lnTo>
                <a:lnTo>
                  <a:pt x="15622" y="10195"/>
                </a:lnTo>
                <a:lnTo>
                  <a:pt x="15719" y="9733"/>
                </a:lnTo>
                <a:lnTo>
                  <a:pt x="15744" y="9709"/>
                </a:lnTo>
                <a:lnTo>
                  <a:pt x="15768" y="9684"/>
                </a:lnTo>
                <a:lnTo>
                  <a:pt x="15792" y="9636"/>
                </a:lnTo>
                <a:lnTo>
                  <a:pt x="15768" y="9611"/>
                </a:lnTo>
                <a:lnTo>
                  <a:pt x="15744" y="9563"/>
                </a:lnTo>
                <a:lnTo>
                  <a:pt x="15792" y="9174"/>
                </a:lnTo>
                <a:lnTo>
                  <a:pt x="15841" y="8760"/>
                </a:lnTo>
                <a:lnTo>
                  <a:pt x="15841" y="8371"/>
                </a:lnTo>
                <a:lnTo>
                  <a:pt x="15817" y="7957"/>
                </a:lnTo>
                <a:lnTo>
                  <a:pt x="15744" y="7105"/>
                </a:lnTo>
                <a:lnTo>
                  <a:pt x="15671" y="6667"/>
                </a:lnTo>
                <a:lnTo>
                  <a:pt x="15598" y="6254"/>
                </a:lnTo>
                <a:lnTo>
                  <a:pt x="15525" y="5840"/>
                </a:lnTo>
                <a:lnTo>
                  <a:pt x="15403" y="5426"/>
                </a:lnTo>
                <a:lnTo>
                  <a:pt x="15281" y="5013"/>
                </a:lnTo>
                <a:lnTo>
                  <a:pt x="15160" y="4623"/>
                </a:lnTo>
                <a:lnTo>
                  <a:pt x="14989" y="4234"/>
                </a:lnTo>
                <a:lnTo>
                  <a:pt x="14819" y="3845"/>
                </a:lnTo>
                <a:lnTo>
                  <a:pt x="14624" y="3480"/>
                </a:lnTo>
                <a:lnTo>
                  <a:pt x="14405" y="3115"/>
                </a:lnTo>
                <a:lnTo>
                  <a:pt x="14162" y="2774"/>
                </a:lnTo>
                <a:lnTo>
                  <a:pt x="13895" y="2458"/>
                </a:lnTo>
                <a:lnTo>
                  <a:pt x="13603" y="2141"/>
                </a:lnTo>
                <a:lnTo>
                  <a:pt x="13286" y="1849"/>
                </a:lnTo>
                <a:lnTo>
                  <a:pt x="12970" y="1582"/>
                </a:lnTo>
                <a:lnTo>
                  <a:pt x="12654" y="1363"/>
                </a:lnTo>
                <a:lnTo>
                  <a:pt x="12313" y="1144"/>
                </a:lnTo>
                <a:lnTo>
                  <a:pt x="11948" y="949"/>
                </a:lnTo>
                <a:lnTo>
                  <a:pt x="11607" y="779"/>
                </a:lnTo>
                <a:lnTo>
                  <a:pt x="11218" y="609"/>
                </a:lnTo>
                <a:lnTo>
                  <a:pt x="10853" y="487"/>
                </a:lnTo>
                <a:lnTo>
                  <a:pt x="10464" y="365"/>
                </a:lnTo>
                <a:lnTo>
                  <a:pt x="10099" y="268"/>
                </a:lnTo>
                <a:lnTo>
                  <a:pt x="9709" y="171"/>
                </a:lnTo>
                <a:lnTo>
                  <a:pt x="9320" y="98"/>
                </a:lnTo>
                <a:lnTo>
                  <a:pt x="8931" y="49"/>
                </a:lnTo>
                <a:lnTo>
                  <a:pt x="8541" y="25"/>
                </a:lnTo>
                <a:lnTo>
                  <a:pt x="8152"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 xmlns:p14="http://schemas.microsoft.com/office/powerpoint/2010/main" val="4017674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BFAE1-45D3-4B3B-81D2-0BF25FA84FB8}"/>
              </a:ext>
            </a:extLst>
          </p:cNvPr>
          <p:cNvSpPr>
            <a:spLocks noGrp="1"/>
          </p:cNvSpPr>
          <p:nvPr>
            <p:ph type="title"/>
          </p:nvPr>
        </p:nvSpPr>
        <p:spPr/>
        <p:txBody>
          <a:bodyPr>
            <a:noAutofit/>
          </a:bodyPr>
          <a:lstStyle/>
          <a:p>
            <a:pPr algn="ctr"/>
            <a:r>
              <a:rPr lang="en-US" sz="2700" dirty="0" smtClean="0"/>
              <a:t>Health</a:t>
            </a:r>
            <a:endParaRPr lang="en-US" dirty="0"/>
          </a:p>
        </p:txBody>
      </p:sp>
      <p:sp>
        <p:nvSpPr>
          <p:cNvPr id="4" name="Shape">
            <a:extLst>
              <a:ext uri="{FF2B5EF4-FFF2-40B4-BE49-F238E27FC236}">
                <a16:creationId xmlns:a16="http://schemas.microsoft.com/office/drawing/2014/main" xmlns="" id="{3046022A-3788-4759-869C-50BA9293ECA6}"/>
              </a:ext>
            </a:extLst>
          </p:cNvPr>
          <p:cNvSpPr/>
          <p:nvPr/>
        </p:nvSpPr>
        <p:spPr>
          <a:xfrm>
            <a:off x="285720" y="571486"/>
            <a:ext cx="2143140" cy="4429155"/>
          </a:xfrm>
          <a:custGeom>
            <a:avLst/>
            <a:gdLst/>
            <a:ahLst/>
            <a:cxnLst>
              <a:cxn ang="0">
                <a:pos x="wd2" y="hd2"/>
              </a:cxn>
              <a:cxn ang="5400000">
                <a:pos x="wd2" y="hd2"/>
              </a:cxn>
              <a:cxn ang="10800000">
                <a:pos x="wd2" y="hd2"/>
              </a:cxn>
              <a:cxn ang="16200000">
                <a:pos x="wd2" y="hd2"/>
              </a:cxn>
            </a:cxnLst>
            <a:rect l="0" t="0" r="r" b="b"/>
            <a:pathLst>
              <a:path w="20799" h="21056" extrusionOk="0">
                <a:moveTo>
                  <a:pt x="18305" y="4232"/>
                </a:moveTo>
                <a:cubicBezTo>
                  <a:pt x="19676" y="6143"/>
                  <a:pt x="17887" y="8476"/>
                  <a:pt x="19140" y="10404"/>
                </a:cubicBezTo>
                <a:cubicBezTo>
                  <a:pt x="20799" y="12720"/>
                  <a:pt x="20799" y="15224"/>
                  <a:pt x="20799" y="17539"/>
                </a:cubicBezTo>
                <a:cubicBezTo>
                  <a:pt x="19963" y="17539"/>
                  <a:pt x="18723" y="17345"/>
                  <a:pt x="18305" y="17539"/>
                </a:cubicBezTo>
                <a:cubicBezTo>
                  <a:pt x="17064" y="18309"/>
                  <a:pt x="15406" y="18309"/>
                  <a:pt x="13734" y="18309"/>
                </a:cubicBezTo>
                <a:cubicBezTo>
                  <a:pt x="12898" y="18309"/>
                  <a:pt x="13734" y="17733"/>
                  <a:pt x="12898" y="17921"/>
                </a:cubicBezTo>
                <a:cubicBezTo>
                  <a:pt x="12898" y="17345"/>
                  <a:pt x="12480" y="16376"/>
                  <a:pt x="11658" y="16957"/>
                </a:cubicBezTo>
                <a:cubicBezTo>
                  <a:pt x="10822" y="17151"/>
                  <a:pt x="11658" y="17921"/>
                  <a:pt x="10417" y="18115"/>
                </a:cubicBezTo>
                <a:cubicBezTo>
                  <a:pt x="9176" y="18309"/>
                  <a:pt x="7923" y="17921"/>
                  <a:pt x="6682" y="18115"/>
                </a:cubicBezTo>
                <a:cubicBezTo>
                  <a:pt x="6682" y="18309"/>
                  <a:pt x="6682" y="18691"/>
                  <a:pt x="6682" y="18885"/>
                </a:cubicBezTo>
                <a:cubicBezTo>
                  <a:pt x="5846" y="19079"/>
                  <a:pt x="4188" y="18691"/>
                  <a:pt x="4188" y="18885"/>
                </a:cubicBezTo>
                <a:cubicBezTo>
                  <a:pt x="3352" y="19461"/>
                  <a:pt x="3770" y="20237"/>
                  <a:pt x="3770" y="21007"/>
                </a:cubicBezTo>
                <a:cubicBezTo>
                  <a:pt x="2934" y="21007"/>
                  <a:pt x="2111" y="21201"/>
                  <a:pt x="1693" y="20813"/>
                </a:cubicBezTo>
                <a:cubicBezTo>
                  <a:pt x="858" y="14066"/>
                  <a:pt x="-801" y="7124"/>
                  <a:pt x="453" y="371"/>
                </a:cubicBezTo>
                <a:cubicBezTo>
                  <a:pt x="871" y="-399"/>
                  <a:pt x="2529" y="177"/>
                  <a:pt x="3770" y="759"/>
                </a:cubicBezTo>
                <a:cubicBezTo>
                  <a:pt x="3352" y="565"/>
                  <a:pt x="4606" y="565"/>
                  <a:pt x="4188" y="371"/>
                </a:cubicBezTo>
                <a:cubicBezTo>
                  <a:pt x="5428" y="371"/>
                  <a:pt x="7505" y="759"/>
                  <a:pt x="7923" y="1529"/>
                </a:cubicBezTo>
                <a:cubicBezTo>
                  <a:pt x="7923" y="1335"/>
                  <a:pt x="7923" y="1141"/>
                  <a:pt x="7923" y="953"/>
                </a:cubicBezTo>
                <a:cubicBezTo>
                  <a:pt x="8340" y="759"/>
                  <a:pt x="9163" y="953"/>
                  <a:pt x="9999" y="953"/>
                </a:cubicBezTo>
                <a:cubicBezTo>
                  <a:pt x="9999" y="1147"/>
                  <a:pt x="9999" y="1341"/>
                  <a:pt x="10417" y="1341"/>
                </a:cubicBezTo>
                <a:cubicBezTo>
                  <a:pt x="10835" y="1341"/>
                  <a:pt x="11658" y="1341"/>
                  <a:pt x="12075" y="1341"/>
                </a:cubicBezTo>
                <a:cubicBezTo>
                  <a:pt x="12075" y="1147"/>
                  <a:pt x="12075" y="765"/>
                  <a:pt x="12075" y="571"/>
                </a:cubicBezTo>
                <a:cubicBezTo>
                  <a:pt x="12075" y="765"/>
                  <a:pt x="12075" y="958"/>
                  <a:pt x="12493" y="958"/>
                </a:cubicBezTo>
                <a:cubicBezTo>
                  <a:pt x="12911" y="958"/>
                  <a:pt x="13734" y="958"/>
                  <a:pt x="14152" y="958"/>
                </a:cubicBezTo>
                <a:cubicBezTo>
                  <a:pt x="14570" y="1346"/>
                  <a:pt x="13734" y="1922"/>
                  <a:pt x="14152" y="2310"/>
                </a:cubicBezTo>
                <a:lnTo>
                  <a:pt x="15392" y="2310"/>
                </a:lnTo>
                <a:cubicBezTo>
                  <a:pt x="15810" y="1922"/>
                  <a:pt x="15392" y="1346"/>
                  <a:pt x="15392" y="958"/>
                </a:cubicBezTo>
                <a:cubicBezTo>
                  <a:pt x="15810" y="1152"/>
                  <a:pt x="16228" y="1152"/>
                  <a:pt x="17051" y="1152"/>
                </a:cubicBezTo>
                <a:cubicBezTo>
                  <a:pt x="17469" y="1728"/>
                  <a:pt x="16215" y="2310"/>
                  <a:pt x="17469" y="2886"/>
                </a:cubicBezTo>
                <a:cubicBezTo>
                  <a:pt x="17469" y="2692"/>
                  <a:pt x="17469" y="2498"/>
                  <a:pt x="17469" y="2310"/>
                </a:cubicBezTo>
                <a:cubicBezTo>
                  <a:pt x="19558" y="2692"/>
                  <a:pt x="17887" y="3656"/>
                  <a:pt x="18305" y="4232"/>
                </a:cubicBezTo>
                <a:close/>
              </a:path>
            </a:pathLst>
          </a:custGeom>
          <a:solidFill>
            <a:schemeClr val="accent3"/>
          </a:solidFill>
          <a:ln w="12700">
            <a:miter lim="400000"/>
          </a:ln>
        </p:spPr>
        <p:txBody>
          <a:bodyPr lIns="28575" tIns="28575" rIns="28575" bIns="28575" anchor="ctr"/>
          <a:lstStyle/>
          <a:p>
            <a:pPr>
              <a:defRPr sz="3000">
                <a:solidFill>
                  <a:srgbClr val="FFFFFF"/>
                </a:solidFill>
              </a:defRPr>
            </a:pPr>
            <a:endParaRPr sz="2250"/>
          </a:p>
        </p:txBody>
      </p:sp>
      <p:grpSp>
        <p:nvGrpSpPr>
          <p:cNvPr id="3" name="Group 6">
            <a:extLst>
              <a:ext uri="{FF2B5EF4-FFF2-40B4-BE49-F238E27FC236}">
                <a16:creationId xmlns:a16="http://schemas.microsoft.com/office/drawing/2014/main" xmlns="" id="{C04EF7D3-E9E7-43AC-B8CA-4A16DC813656}"/>
              </a:ext>
            </a:extLst>
          </p:cNvPr>
          <p:cNvGrpSpPr/>
          <p:nvPr/>
        </p:nvGrpSpPr>
        <p:grpSpPr>
          <a:xfrm>
            <a:off x="430963" y="875874"/>
            <a:ext cx="1712145" cy="3331681"/>
            <a:chOff x="8921980" y="469894"/>
            <a:chExt cx="2926080" cy="5483966"/>
          </a:xfrm>
        </p:grpSpPr>
        <p:sp>
          <p:nvSpPr>
            <p:cNvPr id="8" name="TextBox 7">
              <a:extLst>
                <a:ext uri="{FF2B5EF4-FFF2-40B4-BE49-F238E27FC236}">
                  <a16:creationId xmlns:a16="http://schemas.microsoft.com/office/drawing/2014/main" xmlns="" id="{5AAA79AE-15C7-4125-A07B-DE16B92708D3}"/>
                </a:ext>
              </a:extLst>
            </p:cNvPr>
            <p:cNvSpPr txBox="1"/>
            <p:nvPr/>
          </p:nvSpPr>
          <p:spPr>
            <a:xfrm>
              <a:off x="8921980" y="469894"/>
              <a:ext cx="2926080" cy="557262"/>
            </a:xfrm>
            <a:prstGeom prst="rect">
              <a:avLst/>
            </a:prstGeom>
            <a:noFill/>
          </p:spPr>
          <p:txBody>
            <a:bodyPr wrap="square" lIns="0" rIns="0" rtlCol="0" anchor="b">
              <a:spAutoFit/>
            </a:bodyPr>
            <a:lstStyle/>
            <a:p>
              <a:r>
                <a:rPr lang="en-US" sz="1600" b="1" noProof="1" smtClean="0"/>
                <a:t>Mental Health</a:t>
              </a:r>
              <a:endParaRPr lang="en-US" sz="1600" b="1" noProof="1"/>
            </a:p>
          </p:txBody>
        </p:sp>
        <p:sp>
          <p:nvSpPr>
            <p:cNvPr id="9" name="TextBox 8">
              <a:extLst>
                <a:ext uri="{FF2B5EF4-FFF2-40B4-BE49-F238E27FC236}">
                  <a16:creationId xmlns:a16="http://schemas.microsoft.com/office/drawing/2014/main" xmlns="" id="{8E05DC91-2621-4058-9ED5-6F506F6A3525}"/>
                </a:ext>
              </a:extLst>
            </p:cNvPr>
            <p:cNvSpPr txBox="1"/>
            <p:nvPr/>
          </p:nvSpPr>
          <p:spPr>
            <a:xfrm>
              <a:off x="8921980" y="1027156"/>
              <a:ext cx="2926080" cy="4926704"/>
            </a:xfrm>
            <a:prstGeom prst="rect">
              <a:avLst/>
            </a:prstGeom>
            <a:noFill/>
          </p:spPr>
          <p:txBody>
            <a:bodyPr wrap="square" lIns="0" rIns="0" rtlCol="0" anchor="t">
              <a:spAutoFit/>
            </a:bodyPr>
            <a:lstStyle/>
            <a:p>
              <a:r>
                <a:rPr lang="en-US" sz="1350" b="1" noProof="1" smtClean="0">
                  <a:solidFill>
                    <a:schemeClr val="tx1">
                      <a:lumMod val="65000"/>
                      <a:lumOff val="35000"/>
                    </a:schemeClr>
                  </a:solidFill>
                </a:rPr>
                <a:t>The state of well-being  when a person is able to cope with the stresses of daily life, and continue to be productive and is able to contribute to his community. </a:t>
              </a:r>
            </a:p>
            <a:p>
              <a:endParaRPr lang="en-US" sz="1350" b="1" noProof="1" smtClean="0">
                <a:solidFill>
                  <a:schemeClr val="tx1">
                    <a:lumMod val="65000"/>
                    <a:lumOff val="35000"/>
                  </a:schemeClr>
                </a:solidFill>
              </a:endParaRPr>
            </a:p>
            <a:p>
              <a:r>
                <a:rPr lang="en-US" sz="1350" b="1" noProof="1" smtClean="0">
                  <a:solidFill>
                    <a:schemeClr val="tx1">
                      <a:lumMod val="65000"/>
                      <a:lumOff val="35000"/>
                    </a:schemeClr>
                  </a:solidFill>
                </a:rPr>
                <a:t>If mental well-being is impacted, it impacts all other aspects of health – physical, social and </a:t>
              </a:r>
              <a:r>
                <a:rPr lang="en-US" sz="1300" b="1" noProof="1" smtClean="0">
                  <a:solidFill>
                    <a:schemeClr val="tx1">
                      <a:lumMod val="65000"/>
                      <a:lumOff val="35000"/>
                    </a:schemeClr>
                  </a:solidFill>
                </a:rPr>
                <a:t>emotional</a:t>
              </a:r>
              <a:r>
                <a:rPr lang="en-US" sz="1300" b="1" noProof="1">
                  <a:solidFill>
                    <a:schemeClr val="tx1">
                      <a:lumMod val="65000"/>
                      <a:lumOff val="35000"/>
                    </a:schemeClr>
                  </a:solidFill>
                </a:rPr>
                <a:t>.</a:t>
              </a:r>
              <a:endParaRPr lang="en-US" sz="1300" b="1" noProof="1" smtClean="0">
                <a:solidFill>
                  <a:schemeClr val="tx1">
                    <a:lumMod val="65000"/>
                    <a:lumOff val="35000"/>
                  </a:schemeClr>
                </a:solidFill>
              </a:endParaRPr>
            </a:p>
          </p:txBody>
        </p:sp>
      </p:grpSp>
      <p:sp>
        <p:nvSpPr>
          <p:cNvPr id="5" name="Shape">
            <a:extLst>
              <a:ext uri="{FF2B5EF4-FFF2-40B4-BE49-F238E27FC236}">
                <a16:creationId xmlns:a16="http://schemas.microsoft.com/office/drawing/2014/main" xmlns="" id="{282678FD-060B-4268-9F77-97C493DC179B}"/>
              </a:ext>
            </a:extLst>
          </p:cNvPr>
          <p:cNvSpPr/>
          <p:nvPr/>
        </p:nvSpPr>
        <p:spPr>
          <a:xfrm>
            <a:off x="2681381" y="571486"/>
            <a:ext cx="1638479" cy="4286280"/>
          </a:xfrm>
          <a:custGeom>
            <a:avLst/>
            <a:gdLst/>
            <a:ahLst/>
            <a:cxnLst>
              <a:cxn ang="0">
                <a:pos x="wd2" y="hd2"/>
              </a:cxn>
              <a:cxn ang="5400000">
                <a:pos x="wd2" y="hd2"/>
              </a:cxn>
              <a:cxn ang="10800000">
                <a:pos x="wd2" y="hd2"/>
              </a:cxn>
              <a:cxn ang="16200000">
                <a:pos x="wd2" y="hd2"/>
              </a:cxn>
            </a:cxnLst>
            <a:rect l="0" t="0" r="r" b="b"/>
            <a:pathLst>
              <a:path w="20799" h="21056" extrusionOk="0">
                <a:moveTo>
                  <a:pt x="18305" y="4232"/>
                </a:moveTo>
                <a:cubicBezTo>
                  <a:pt x="19676" y="6143"/>
                  <a:pt x="17887" y="8476"/>
                  <a:pt x="19140" y="10404"/>
                </a:cubicBezTo>
                <a:cubicBezTo>
                  <a:pt x="20799" y="12720"/>
                  <a:pt x="20799" y="15224"/>
                  <a:pt x="20799" y="17539"/>
                </a:cubicBezTo>
                <a:cubicBezTo>
                  <a:pt x="19963" y="17539"/>
                  <a:pt x="18723" y="17345"/>
                  <a:pt x="18305" y="17539"/>
                </a:cubicBezTo>
                <a:cubicBezTo>
                  <a:pt x="17064" y="18309"/>
                  <a:pt x="15406" y="18309"/>
                  <a:pt x="13734" y="18309"/>
                </a:cubicBezTo>
                <a:cubicBezTo>
                  <a:pt x="12898" y="18309"/>
                  <a:pt x="13734" y="17733"/>
                  <a:pt x="12898" y="17921"/>
                </a:cubicBezTo>
                <a:cubicBezTo>
                  <a:pt x="12898" y="17345"/>
                  <a:pt x="12480" y="16376"/>
                  <a:pt x="11658" y="16957"/>
                </a:cubicBezTo>
                <a:cubicBezTo>
                  <a:pt x="10822" y="17151"/>
                  <a:pt x="11658" y="17921"/>
                  <a:pt x="10417" y="18115"/>
                </a:cubicBezTo>
                <a:cubicBezTo>
                  <a:pt x="9176" y="18309"/>
                  <a:pt x="7923" y="17921"/>
                  <a:pt x="6682" y="18115"/>
                </a:cubicBezTo>
                <a:cubicBezTo>
                  <a:pt x="6682" y="18309"/>
                  <a:pt x="6682" y="18691"/>
                  <a:pt x="6682" y="18885"/>
                </a:cubicBezTo>
                <a:cubicBezTo>
                  <a:pt x="5846" y="19079"/>
                  <a:pt x="4188" y="18691"/>
                  <a:pt x="4188" y="18885"/>
                </a:cubicBezTo>
                <a:cubicBezTo>
                  <a:pt x="3352" y="19461"/>
                  <a:pt x="3770" y="20237"/>
                  <a:pt x="3770" y="21007"/>
                </a:cubicBezTo>
                <a:cubicBezTo>
                  <a:pt x="2934" y="21007"/>
                  <a:pt x="2111" y="21201"/>
                  <a:pt x="1693" y="20813"/>
                </a:cubicBezTo>
                <a:cubicBezTo>
                  <a:pt x="858" y="14066"/>
                  <a:pt x="-801" y="7124"/>
                  <a:pt x="453" y="371"/>
                </a:cubicBezTo>
                <a:cubicBezTo>
                  <a:pt x="871" y="-399"/>
                  <a:pt x="2529" y="177"/>
                  <a:pt x="3770" y="759"/>
                </a:cubicBezTo>
                <a:cubicBezTo>
                  <a:pt x="3352" y="565"/>
                  <a:pt x="4606" y="565"/>
                  <a:pt x="4188" y="371"/>
                </a:cubicBezTo>
                <a:cubicBezTo>
                  <a:pt x="5428" y="371"/>
                  <a:pt x="7505" y="759"/>
                  <a:pt x="7923" y="1529"/>
                </a:cubicBezTo>
                <a:cubicBezTo>
                  <a:pt x="7923" y="1335"/>
                  <a:pt x="7923" y="1141"/>
                  <a:pt x="7923" y="953"/>
                </a:cubicBezTo>
                <a:cubicBezTo>
                  <a:pt x="8340" y="759"/>
                  <a:pt x="9163" y="953"/>
                  <a:pt x="9999" y="953"/>
                </a:cubicBezTo>
                <a:cubicBezTo>
                  <a:pt x="9999" y="1147"/>
                  <a:pt x="9999" y="1341"/>
                  <a:pt x="10417" y="1341"/>
                </a:cubicBezTo>
                <a:cubicBezTo>
                  <a:pt x="10835" y="1341"/>
                  <a:pt x="11658" y="1341"/>
                  <a:pt x="12075" y="1341"/>
                </a:cubicBezTo>
                <a:cubicBezTo>
                  <a:pt x="12075" y="1147"/>
                  <a:pt x="12075" y="765"/>
                  <a:pt x="12075" y="571"/>
                </a:cubicBezTo>
                <a:cubicBezTo>
                  <a:pt x="12075" y="765"/>
                  <a:pt x="12075" y="958"/>
                  <a:pt x="12493" y="958"/>
                </a:cubicBezTo>
                <a:cubicBezTo>
                  <a:pt x="12911" y="958"/>
                  <a:pt x="13734" y="958"/>
                  <a:pt x="14152" y="958"/>
                </a:cubicBezTo>
                <a:cubicBezTo>
                  <a:pt x="14570" y="1346"/>
                  <a:pt x="13734" y="1922"/>
                  <a:pt x="14152" y="2310"/>
                </a:cubicBezTo>
                <a:lnTo>
                  <a:pt x="15392" y="2310"/>
                </a:lnTo>
                <a:cubicBezTo>
                  <a:pt x="15810" y="1922"/>
                  <a:pt x="15392" y="1346"/>
                  <a:pt x="15392" y="958"/>
                </a:cubicBezTo>
                <a:cubicBezTo>
                  <a:pt x="15810" y="1152"/>
                  <a:pt x="16228" y="1152"/>
                  <a:pt x="17051" y="1152"/>
                </a:cubicBezTo>
                <a:cubicBezTo>
                  <a:pt x="17469" y="1728"/>
                  <a:pt x="16215" y="2310"/>
                  <a:pt x="17469" y="2886"/>
                </a:cubicBezTo>
                <a:cubicBezTo>
                  <a:pt x="17469" y="2692"/>
                  <a:pt x="17469" y="2498"/>
                  <a:pt x="17469" y="2310"/>
                </a:cubicBezTo>
                <a:cubicBezTo>
                  <a:pt x="19545" y="2692"/>
                  <a:pt x="17887" y="3656"/>
                  <a:pt x="18305" y="4232"/>
                </a:cubicBezTo>
                <a:close/>
              </a:path>
            </a:pathLst>
          </a:custGeom>
          <a:solidFill>
            <a:schemeClr val="accent4"/>
          </a:solidFill>
          <a:ln w="12700">
            <a:miter lim="400000"/>
          </a:ln>
        </p:spPr>
        <p:txBody>
          <a:bodyPr lIns="28575" tIns="28575" rIns="28575" bIns="28575" anchor="ctr"/>
          <a:lstStyle/>
          <a:p>
            <a:pPr>
              <a:defRPr sz="3000">
                <a:solidFill>
                  <a:srgbClr val="FFFFFF"/>
                </a:solidFill>
              </a:defRPr>
            </a:pPr>
            <a:endParaRPr sz="2250"/>
          </a:p>
        </p:txBody>
      </p:sp>
      <p:grpSp>
        <p:nvGrpSpPr>
          <p:cNvPr id="7" name="Group 12">
            <a:extLst>
              <a:ext uri="{FF2B5EF4-FFF2-40B4-BE49-F238E27FC236}">
                <a16:creationId xmlns:a16="http://schemas.microsoft.com/office/drawing/2014/main" xmlns="" id="{C51E68C6-2F0F-4930-8459-ADD3C27235ED}"/>
              </a:ext>
            </a:extLst>
          </p:cNvPr>
          <p:cNvGrpSpPr/>
          <p:nvPr/>
        </p:nvGrpSpPr>
        <p:grpSpPr>
          <a:xfrm>
            <a:off x="2786050" y="1018750"/>
            <a:ext cx="1348022" cy="2164318"/>
            <a:chOff x="8796685" y="53999"/>
            <a:chExt cx="3051372" cy="3562475"/>
          </a:xfrm>
        </p:grpSpPr>
        <p:sp>
          <p:nvSpPr>
            <p:cNvPr id="14" name="TextBox 13">
              <a:extLst>
                <a:ext uri="{FF2B5EF4-FFF2-40B4-BE49-F238E27FC236}">
                  <a16:creationId xmlns:a16="http://schemas.microsoft.com/office/drawing/2014/main" xmlns="" id="{E7075214-854E-45F5-AC51-61CE487FEA2C}"/>
                </a:ext>
              </a:extLst>
            </p:cNvPr>
            <p:cNvSpPr txBox="1"/>
            <p:nvPr/>
          </p:nvSpPr>
          <p:spPr>
            <a:xfrm>
              <a:off x="8796685" y="53999"/>
              <a:ext cx="2926080" cy="557261"/>
            </a:xfrm>
            <a:prstGeom prst="rect">
              <a:avLst/>
            </a:prstGeom>
            <a:noFill/>
          </p:spPr>
          <p:txBody>
            <a:bodyPr wrap="square" lIns="0" rIns="0" rtlCol="0" anchor="b">
              <a:spAutoFit/>
            </a:bodyPr>
            <a:lstStyle/>
            <a:p>
              <a:r>
                <a:rPr lang="en-US" sz="1600" b="1" noProof="1" smtClean="0"/>
                <a:t>Physical Health</a:t>
              </a:r>
              <a:endParaRPr lang="en-US" sz="1600" b="1" noProof="1"/>
            </a:p>
          </p:txBody>
        </p:sp>
        <p:sp>
          <p:nvSpPr>
            <p:cNvPr id="15" name="TextBox 14">
              <a:extLst>
                <a:ext uri="{FF2B5EF4-FFF2-40B4-BE49-F238E27FC236}">
                  <a16:creationId xmlns:a16="http://schemas.microsoft.com/office/drawing/2014/main" xmlns="" id="{C6092893-B3CE-4719-9307-38FC7393ED10}"/>
                </a:ext>
              </a:extLst>
            </p:cNvPr>
            <p:cNvSpPr txBox="1"/>
            <p:nvPr/>
          </p:nvSpPr>
          <p:spPr>
            <a:xfrm>
              <a:off x="8921977" y="728847"/>
              <a:ext cx="2926080" cy="2887627"/>
            </a:xfrm>
            <a:prstGeom prst="rect">
              <a:avLst/>
            </a:prstGeom>
            <a:noFill/>
          </p:spPr>
          <p:txBody>
            <a:bodyPr wrap="square" lIns="0" rIns="0" rtlCol="0" anchor="t">
              <a:spAutoFit/>
            </a:bodyPr>
            <a:lstStyle/>
            <a:p>
              <a:r>
                <a:rPr lang="en-US" sz="1350" b="1" noProof="1" smtClean="0">
                  <a:solidFill>
                    <a:schemeClr val="tx1">
                      <a:lumMod val="65000"/>
                      <a:lumOff val="35000"/>
                    </a:schemeClr>
                  </a:solidFill>
                </a:rPr>
                <a:t>When a person is free from illness/injury  and aware of and follow physical fitness routine, nutritious diet, hygienic habits</a:t>
              </a:r>
              <a:endParaRPr lang="en-US" sz="1350" b="1" noProof="1">
                <a:solidFill>
                  <a:schemeClr val="tx1">
                    <a:lumMod val="65000"/>
                    <a:lumOff val="35000"/>
                  </a:schemeClr>
                </a:solidFill>
              </a:endParaRPr>
            </a:p>
          </p:txBody>
        </p:sp>
      </p:grpSp>
      <p:sp>
        <p:nvSpPr>
          <p:cNvPr id="6" name="Shape">
            <a:extLst>
              <a:ext uri="{FF2B5EF4-FFF2-40B4-BE49-F238E27FC236}">
                <a16:creationId xmlns:a16="http://schemas.microsoft.com/office/drawing/2014/main" xmlns="" id="{9E4678D5-4CDA-4419-99C5-8D5CD6D32295}"/>
              </a:ext>
            </a:extLst>
          </p:cNvPr>
          <p:cNvSpPr/>
          <p:nvPr/>
        </p:nvSpPr>
        <p:spPr>
          <a:xfrm>
            <a:off x="4786314" y="714362"/>
            <a:ext cx="1638479" cy="4143404"/>
          </a:xfrm>
          <a:custGeom>
            <a:avLst/>
            <a:gdLst/>
            <a:ahLst/>
            <a:cxnLst>
              <a:cxn ang="0">
                <a:pos x="wd2" y="hd2"/>
              </a:cxn>
              <a:cxn ang="5400000">
                <a:pos x="wd2" y="hd2"/>
              </a:cxn>
              <a:cxn ang="10800000">
                <a:pos x="wd2" y="hd2"/>
              </a:cxn>
              <a:cxn ang="16200000">
                <a:pos x="wd2" y="hd2"/>
              </a:cxn>
            </a:cxnLst>
            <a:rect l="0" t="0" r="r" b="b"/>
            <a:pathLst>
              <a:path w="20799" h="21056" extrusionOk="0">
                <a:moveTo>
                  <a:pt x="18305" y="4232"/>
                </a:moveTo>
                <a:cubicBezTo>
                  <a:pt x="19676" y="6143"/>
                  <a:pt x="17887" y="8476"/>
                  <a:pt x="19140" y="10404"/>
                </a:cubicBezTo>
                <a:cubicBezTo>
                  <a:pt x="20799" y="12720"/>
                  <a:pt x="20799" y="15224"/>
                  <a:pt x="20799" y="17539"/>
                </a:cubicBezTo>
                <a:cubicBezTo>
                  <a:pt x="19963" y="17539"/>
                  <a:pt x="18723" y="17345"/>
                  <a:pt x="18305" y="17539"/>
                </a:cubicBezTo>
                <a:cubicBezTo>
                  <a:pt x="17064" y="18309"/>
                  <a:pt x="15406" y="18309"/>
                  <a:pt x="13734" y="18309"/>
                </a:cubicBezTo>
                <a:cubicBezTo>
                  <a:pt x="12898" y="18309"/>
                  <a:pt x="13734" y="17733"/>
                  <a:pt x="12898" y="17921"/>
                </a:cubicBezTo>
                <a:cubicBezTo>
                  <a:pt x="12898" y="17345"/>
                  <a:pt x="12480" y="16376"/>
                  <a:pt x="11658" y="16957"/>
                </a:cubicBezTo>
                <a:cubicBezTo>
                  <a:pt x="10822" y="17151"/>
                  <a:pt x="11658" y="17921"/>
                  <a:pt x="10417" y="18115"/>
                </a:cubicBezTo>
                <a:cubicBezTo>
                  <a:pt x="9176" y="18309"/>
                  <a:pt x="7923" y="17921"/>
                  <a:pt x="6682" y="18115"/>
                </a:cubicBezTo>
                <a:cubicBezTo>
                  <a:pt x="6682" y="18309"/>
                  <a:pt x="6682" y="18691"/>
                  <a:pt x="6682" y="18885"/>
                </a:cubicBezTo>
                <a:cubicBezTo>
                  <a:pt x="5846" y="19079"/>
                  <a:pt x="4188" y="18691"/>
                  <a:pt x="4188" y="18885"/>
                </a:cubicBezTo>
                <a:cubicBezTo>
                  <a:pt x="3352" y="19461"/>
                  <a:pt x="3770" y="20237"/>
                  <a:pt x="3770" y="21007"/>
                </a:cubicBezTo>
                <a:cubicBezTo>
                  <a:pt x="2934" y="21007"/>
                  <a:pt x="2111" y="21201"/>
                  <a:pt x="1693" y="20813"/>
                </a:cubicBezTo>
                <a:cubicBezTo>
                  <a:pt x="858" y="14066"/>
                  <a:pt x="-801" y="7124"/>
                  <a:pt x="453" y="371"/>
                </a:cubicBezTo>
                <a:cubicBezTo>
                  <a:pt x="871" y="-399"/>
                  <a:pt x="2529" y="177"/>
                  <a:pt x="3770" y="759"/>
                </a:cubicBezTo>
                <a:cubicBezTo>
                  <a:pt x="3352" y="565"/>
                  <a:pt x="4606" y="565"/>
                  <a:pt x="4188" y="371"/>
                </a:cubicBezTo>
                <a:cubicBezTo>
                  <a:pt x="5428" y="371"/>
                  <a:pt x="7505" y="759"/>
                  <a:pt x="7923" y="1529"/>
                </a:cubicBezTo>
                <a:cubicBezTo>
                  <a:pt x="7923" y="1335"/>
                  <a:pt x="7923" y="1141"/>
                  <a:pt x="7923" y="953"/>
                </a:cubicBezTo>
                <a:cubicBezTo>
                  <a:pt x="8340" y="759"/>
                  <a:pt x="9163" y="953"/>
                  <a:pt x="9999" y="953"/>
                </a:cubicBezTo>
                <a:cubicBezTo>
                  <a:pt x="9999" y="1147"/>
                  <a:pt x="9999" y="1341"/>
                  <a:pt x="10417" y="1341"/>
                </a:cubicBezTo>
                <a:cubicBezTo>
                  <a:pt x="10835" y="1341"/>
                  <a:pt x="11658" y="1341"/>
                  <a:pt x="12075" y="1341"/>
                </a:cubicBezTo>
                <a:cubicBezTo>
                  <a:pt x="12075" y="1147"/>
                  <a:pt x="12075" y="765"/>
                  <a:pt x="12075" y="571"/>
                </a:cubicBezTo>
                <a:cubicBezTo>
                  <a:pt x="12075" y="765"/>
                  <a:pt x="12075" y="958"/>
                  <a:pt x="12493" y="958"/>
                </a:cubicBezTo>
                <a:cubicBezTo>
                  <a:pt x="12911" y="958"/>
                  <a:pt x="13734" y="958"/>
                  <a:pt x="14152" y="958"/>
                </a:cubicBezTo>
                <a:cubicBezTo>
                  <a:pt x="14570" y="1346"/>
                  <a:pt x="13734" y="1922"/>
                  <a:pt x="14152" y="2310"/>
                </a:cubicBezTo>
                <a:lnTo>
                  <a:pt x="15392" y="2310"/>
                </a:lnTo>
                <a:cubicBezTo>
                  <a:pt x="15810" y="1922"/>
                  <a:pt x="15392" y="1346"/>
                  <a:pt x="15392" y="958"/>
                </a:cubicBezTo>
                <a:cubicBezTo>
                  <a:pt x="15810" y="1152"/>
                  <a:pt x="16228" y="1152"/>
                  <a:pt x="17051" y="1152"/>
                </a:cubicBezTo>
                <a:cubicBezTo>
                  <a:pt x="17469" y="1728"/>
                  <a:pt x="16215" y="2310"/>
                  <a:pt x="17469" y="2886"/>
                </a:cubicBezTo>
                <a:cubicBezTo>
                  <a:pt x="17469" y="2692"/>
                  <a:pt x="17469" y="2498"/>
                  <a:pt x="17469" y="2310"/>
                </a:cubicBezTo>
                <a:cubicBezTo>
                  <a:pt x="19558" y="2692"/>
                  <a:pt x="17900" y="3656"/>
                  <a:pt x="18305" y="4232"/>
                </a:cubicBezTo>
                <a:close/>
              </a:path>
            </a:pathLst>
          </a:custGeom>
          <a:solidFill>
            <a:schemeClr val="accent6"/>
          </a:solidFill>
          <a:ln w="12700">
            <a:miter lim="400000"/>
          </a:ln>
        </p:spPr>
        <p:txBody>
          <a:bodyPr lIns="28575" tIns="28575" rIns="28575" bIns="28575" anchor="ctr"/>
          <a:lstStyle/>
          <a:p>
            <a:pPr>
              <a:defRPr sz="3000">
                <a:solidFill>
                  <a:srgbClr val="FFFFFF"/>
                </a:solidFill>
              </a:defRPr>
            </a:pPr>
            <a:endParaRPr sz="2250"/>
          </a:p>
        </p:txBody>
      </p:sp>
      <p:grpSp>
        <p:nvGrpSpPr>
          <p:cNvPr id="13" name="Group 15">
            <a:extLst>
              <a:ext uri="{FF2B5EF4-FFF2-40B4-BE49-F238E27FC236}">
                <a16:creationId xmlns:a16="http://schemas.microsoft.com/office/drawing/2014/main" xmlns="" id="{15A5677D-511F-4AC6-BE79-C98118D7A0AB}"/>
              </a:ext>
            </a:extLst>
          </p:cNvPr>
          <p:cNvGrpSpPr/>
          <p:nvPr/>
        </p:nvGrpSpPr>
        <p:grpSpPr>
          <a:xfrm>
            <a:off x="4984168" y="1071552"/>
            <a:ext cx="1292671" cy="2544593"/>
            <a:chOff x="8921977" y="287173"/>
            <a:chExt cx="2926080" cy="4188411"/>
          </a:xfrm>
        </p:grpSpPr>
        <p:sp>
          <p:nvSpPr>
            <p:cNvPr id="17" name="TextBox 16">
              <a:extLst>
                <a:ext uri="{FF2B5EF4-FFF2-40B4-BE49-F238E27FC236}">
                  <a16:creationId xmlns:a16="http://schemas.microsoft.com/office/drawing/2014/main" xmlns="" id="{35C0870B-3FC3-463D-9209-899F37EC5CFC}"/>
                </a:ext>
              </a:extLst>
            </p:cNvPr>
            <p:cNvSpPr txBox="1"/>
            <p:nvPr/>
          </p:nvSpPr>
          <p:spPr>
            <a:xfrm>
              <a:off x="8921977" y="287173"/>
              <a:ext cx="2926080" cy="557262"/>
            </a:xfrm>
            <a:prstGeom prst="rect">
              <a:avLst/>
            </a:prstGeom>
            <a:noFill/>
          </p:spPr>
          <p:txBody>
            <a:bodyPr wrap="square" lIns="0" rIns="0" rtlCol="0" anchor="b">
              <a:spAutoFit/>
            </a:bodyPr>
            <a:lstStyle/>
            <a:p>
              <a:r>
                <a:rPr lang="en-US" sz="1600" b="1" noProof="1" smtClean="0"/>
                <a:t>Social Health</a:t>
              </a:r>
              <a:endParaRPr lang="en-US" sz="1600" b="1" noProof="1"/>
            </a:p>
          </p:txBody>
        </p:sp>
        <p:sp>
          <p:nvSpPr>
            <p:cNvPr id="18" name="TextBox 17">
              <a:extLst>
                <a:ext uri="{FF2B5EF4-FFF2-40B4-BE49-F238E27FC236}">
                  <a16:creationId xmlns:a16="http://schemas.microsoft.com/office/drawing/2014/main" xmlns="" id="{13707010-F95D-4210-8339-4673FCD07CC1}"/>
                </a:ext>
              </a:extLst>
            </p:cNvPr>
            <p:cNvSpPr txBox="1"/>
            <p:nvPr/>
          </p:nvSpPr>
          <p:spPr>
            <a:xfrm>
              <a:off x="8921977" y="992698"/>
              <a:ext cx="2926080" cy="3482886"/>
            </a:xfrm>
            <a:prstGeom prst="rect">
              <a:avLst/>
            </a:prstGeom>
            <a:noFill/>
          </p:spPr>
          <p:txBody>
            <a:bodyPr wrap="square" lIns="0" rIns="0" rtlCol="0" anchor="t">
              <a:spAutoFit/>
            </a:bodyPr>
            <a:lstStyle/>
            <a:p>
              <a:endParaRPr lang="en-US" sz="1000" noProof="1" smtClean="0">
                <a:solidFill>
                  <a:schemeClr val="tx1">
                    <a:lumMod val="65000"/>
                    <a:lumOff val="35000"/>
                  </a:schemeClr>
                </a:solidFill>
              </a:endParaRPr>
            </a:p>
            <a:p>
              <a:r>
                <a:rPr lang="en-US" sz="1350" b="1" noProof="1" smtClean="0">
                  <a:solidFill>
                    <a:schemeClr val="tx1">
                      <a:lumMod val="65000"/>
                      <a:lumOff val="35000"/>
                    </a:schemeClr>
                  </a:solidFill>
                </a:rPr>
                <a:t>Ability to interact well with other person/s, society, contribute to society, to collaborate, and have satisfying personal relationships</a:t>
              </a:r>
            </a:p>
          </p:txBody>
        </p:sp>
      </p:grpSp>
      <p:sp>
        <p:nvSpPr>
          <p:cNvPr id="35" name="Shape">
            <a:extLst>
              <a:ext uri="{FF2B5EF4-FFF2-40B4-BE49-F238E27FC236}">
                <a16:creationId xmlns:a16="http://schemas.microsoft.com/office/drawing/2014/main" xmlns="" id="{F8D8E638-FFCB-447F-91AB-46CC6F1E44B3}"/>
              </a:ext>
            </a:extLst>
          </p:cNvPr>
          <p:cNvSpPr/>
          <p:nvPr/>
        </p:nvSpPr>
        <p:spPr>
          <a:xfrm>
            <a:off x="6966915" y="785800"/>
            <a:ext cx="1638479" cy="4000528"/>
          </a:xfrm>
          <a:custGeom>
            <a:avLst/>
            <a:gdLst/>
            <a:ahLst/>
            <a:cxnLst>
              <a:cxn ang="0">
                <a:pos x="wd2" y="hd2"/>
              </a:cxn>
              <a:cxn ang="5400000">
                <a:pos x="wd2" y="hd2"/>
              </a:cxn>
              <a:cxn ang="10800000">
                <a:pos x="wd2" y="hd2"/>
              </a:cxn>
              <a:cxn ang="16200000">
                <a:pos x="wd2" y="hd2"/>
              </a:cxn>
            </a:cxnLst>
            <a:rect l="0" t="0" r="r" b="b"/>
            <a:pathLst>
              <a:path w="20799" h="21056" extrusionOk="0">
                <a:moveTo>
                  <a:pt x="18305" y="4232"/>
                </a:moveTo>
                <a:cubicBezTo>
                  <a:pt x="19676" y="6143"/>
                  <a:pt x="17887" y="8476"/>
                  <a:pt x="19140" y="10404"/>
                </a:cubicBezTo>
                <a:cubicBezTo>
                  <a:pt x="20799" y="12720"/>
                  <a:pt x="20799" y="15224"/>
                  <a:pt x="20799" y="17539"/>
                </a:cubicBezTo>
                <a:cubicBezTo>
                  <a:pt x="19963" y="17539"/>
                  <a:pt x="18723" y="17345"/>
                  <a:pt x="18305" y="17539"/>
                </a:cubicBezTo>
                <a:cubicBezTo>
                  <a:pt x="17064" y="18309"/>
                  <a:pt x="15406" y="18309"/>
                  <a:pt x="13734" y="18309"/>
                </a:cubicBezTo>
                <a:cubicBezTo>
                  <a:pt x="12898" y="18309"/>
                  <a:pt x="13734" y="17733"/>
                  <a:pt x="12898" y="17921"/>
                </a:cubicBezTo>
                <a:cubicBezTo>
                  <a:pt x="12898" y="17345"/>
                  <a:pt x="12480" y="16376"/>
                  <a:pt x="11658" y="16957"/>
                </a:cubicBezTo>
                <a:cubicBezTo>
                  <a:pt x="10822" y="17151"/>
                  <a:pt x="11658" y="17921"/>
                  <a:pt x="10417" y="18115"/>
                </a:cubicBezTo>
                <a:cubicBezTo>
                  <a:pt x="9176" y="18309"/>
                  <a:pt x="7923" y="17921"/>
                  <a:pt x="6682" y="18115"/>
                </a:cubicBezTo>
                <a:cubicBezTo>
                  <a:pt x="6682" y="18309"/>
                  <a:pt x="6682" y="18691"/>
                  <a:pt x="6682" y="18885"/>
                </a:cubicBezTo>
                <a:cubicBezTo>
                  <a:pt x="5846" y="19079"/>
                  <a:pt x="4188" y="18691"/>
                  <a:pt x="4188" y="18885"/>
                </a:cubicBezTo>
                <a:cubicBezTo>
                  <a:pt x="3352" y="19461"/>
                  <a:pt x="3770" y="20237"/>
                  <a:pt x="3770" y="21007"/>
                </a:cubicBezTo>
                <a:cubicBezTo>
                  <a:pt x="2934" y="21007"/>
                  <a:pt x="2111" y="21201"/>
                  <a:pt x="1693" y="20813"/>
                </a:cubicBezTo>
                <a:cubicBezTo>
                  <a:pt x="858" y="14066"/>
                  <a:pt x="-801" y="7124"/>
                  <a:pt x="453" y="371"/>
                </a:cubicBezTo>
                <a:cubicBezTo>
                  <a:pt x="871" y="-399"/>
                  <a:pt x="2529" y="177"/>
                  <a:pt x="3770" y="759"/>
                </a:cubicBezTo>
                <a:cubicBezTo>
                  <a:pt x="3352" y="565"/>
                  <a:pt x="4606" y="565"/>
                  <a:pt x="4188" y="371"/>
                </a:cubicBezTo>
                <a:cubicBezTo>
                  <a:pt x="5428" y="371"/>
                  <a:pt x="7505" y="759"/>
                  <a:pt x="7923" y="1529"/>
                </a:cubicBezTo>
                <a:cubicBezTo>
                  <a:pt x="7923" y="1335"/>
                  <a:pt x="7923" y="1141"/>
                  <a:pt x="7923" y="953"/>
                </a:cubicBezTo>
                <a:cubicBezTo>
                  <a:pt x="8340" y="759"/>
                  <a:pt x="9163" y="953"/>
                  <a:pt x="9999" y="953"/>
                </a:cubicBezTo>
                <a:cubicBezTo>
                  <a:pt x="9999" y="1147"/>
                  <a:pt x="9999" y="1341"/>
                  <a:pt x="10417" y="1341"/>
                </a:cubicBezTo>
                <a:cubicBezTo>
                  <a:pt x="10835" y="1341"/>
                  <a:pt x="11658" y="1341"/>
                  <a:pt x="12075" y="1341"/>
                </a:cubicBezTo>
                <a:cubicBezTo>
                  <a:pt x="12075" y="1147"/>
                  <a:pt x="12075" y="765"/>
                  <a:pt x="12075" y="571"/>
                </a:cubicBezTo>
                <a:cubicBezTo>
                  <a:pt x="12075" y="765"/>
                  <a:pt x="12075" y="958"/>
                  <a:pt x="12493" y="958"/>
                </a:cubicBezTo>
                <a:cubicBezTo>
                  <a:pt x="12911" y="958"/>
                  <a:pt x="13734" y="958"/>
                  <a:pt x="14152" y="958"/>
                </a:cubicBezTo>
                <a:cubicBezTo>
                  <a:pt x="14570" y="1346"/>
                  <a:pt x="13734" y="1922"/>
                  <a:pt x="14152" y="2310"/>
                </a:cubicBezTo>
                <a:lnTo>
                  <a:pt x="15392" y="2310"/>
                </a:lnTo>
                <a:cubicBezTo>
                  <a:pt x="15810" y="1922"/>
                  <a:pt x="15392" y="1346"/>
                  <a:pt x="15392" y="958"/>
                </a:cubicBezTo>
                <a:cubicBezTo>
                  <a:pt x="15810" y="1152"/>
                  <a:pt x="16228" y="1152"/>
                  <a:pt x="17051" y="1152"/>
                </a:cubicBezTo>
                <a:cubicBezTo>
                  <a:pt x="17469" y="1728"/>
                  <a:pt x="16215" y="2310"/>
                  <a:pt x="17469" y="2886"/>
                </a:cubicBezTo>
                <a:cubicBezTo>
                  <a:pt x="17469" y="2692"/>
                  <a:pt x="17469" y="2498"/>
                  <a:pt x="17469" y="2310"/>
                </a:cubicBezTo>
                <a:cubicBezTo>
                  <a:pt x="19558" y="2692"/>
                  <a:pt x="17900" y="3656"/>
                  <a:pt x="18305" y="4232"/>
                </a:cubicBezTo>
                <a:close/>
              </a:path>
            </a:pathLst>
          </a:custGeom>
          <a:solidFill>
            <a:schemeClr val="accent2"/>
          </a:solidFill>
          <a:ln w="12700">
            <a:miter lim="400000"/>
          </a:ln>
        </p:spPr>
        <p:txBody>
          <a:bodyPr lIns="28575" tIns="28575" rIns="28575" bIns="28575" anchor="ctr"/>
          <a:lstStyle/>
          <a:p>
            <a:pPr>
              <a:defRPr sz="3000">
                <a:solidFill>
                  <a:srgbClr val="FFFFFF"/>
                </a:solidFill>
              </a:defRPr>
            </a:pPr>
            <a:endParaRPr sz="2250"/>
          </a:p>
        </p:txBody>
      </p:sp>
      <p:grpSp>
        <p:nvGrpSpPr>
          <p:cNvPr id="16" name="Group 36">
            <a:extLst>
              <a:ext uri="{FF2B5EF4-FFF2-40B4-BE49-F238E27FC236}">
                <a16:creationId xmlns:a16="http://schemas.microsoft.com/office/drawing/2014/main" xmlns="" id="{BBA9963B-6E96-4B28-B795-9E35A31F07C5}"/>
              </a:ext>
            </a:extLst>
          </p:cNvPr>
          <p:cNvGrpSpPr/>
          <p:nvPr/>
        </p:nvGrpSpPr>
        <p:grpSpPr>
          <a:xfrm>
            <a:off x="7072330" y="857238"/>
            <a:ext cx="1347277" cy="2571768"/>
            <a:chOff x="8798372" y="163735"/>
            <a:chExt cx="3049685" cy="3185316"/>
          </a:xfrm>
        </p:grpSpPr>
        <p:sp>
          <p:nvSpPr>
            <p:cNvPr id="38" name="TextBox 37">
              <a:extLst>
                <a:ext uri="{FF2B5EF4-FFF2-40B4-BE49-F238E27FC236}">
                  <a16:creationId xmlns:a16="http://schemas.microsoft.com/office/drawing/2014/main" xmlns="" id="{D5EE52A2-25E5-42FB-8C06-DAE4B98ED450}"/>
                </a:ext>
              </a:extLst>
            </p:cNvPr>
            <p:cNvSpPr txBox="1"/>
            <p:nvPr/>
          </p:nvSpPr>
          <p:spPr>
            <a:xfrm>
              <a:off x="8798372" y="163735"/>
              <a:ext cx="2926079" cy="962543"/>
            </a:xfrm>
            <a:prstGeom prst="rect">
              <a:avLst/>
            </a:prstGeom>
            <a:noFill/>
          </p:spPr>
          <p:txBody>
            <a:bodyPr wrap="square" lIns="0" rIns="0" rtlCol="0" anchor="b">
              <a:spAutoFit/>
            </a:bodyPr>
            <a:lstStyle/>
            <a:p>
              <a:r>
                <a:rPr lang="en-US" sz="1600" b="1" noProof="1" smtClean="0"/>
                <a:t>Emotional Health</a:t>
              </a:r>
              <a:endParaRPr lang="en-US" sz="1600" b="1" noProof="1"/>
            </a:p>
          </p:txBody>
        </p:sp>
        <p:sp>
          <p:nvSpPr>
            <p:cNvPr id="39" name="TextBox 38">
              <a:extLst>
                <a:ext uri="{FF2B5EF4-FFF2-40B4-BE49-F238E27FC236}">
                  <a16:creationId xmlns:a16="http://schemas.microsoft.com/office/drawing/2014/main" xmlns="" id="{1FBF0BF0-C8A5-4793-A325-254FEAD45FFA}"/>
                </a:ext>
              </a:extLst>
            </p:cNvPr>
            <p:cNvSpPr txBox="1"/>
            <p:nvPr/>
          </p:nvSpPr>
          <p:spPr>
            <a:xfrm>
              <a:off x="8921977" y="1575945"/>
              <a:ext cx="2926080" cy="1773106"/>
            </a:xfrm>
            <a:prstGeom prst="rect">
              <a:avLst/>
            </a:prstGeom>
            <a:noFill/>
          </p:spPr>
          <p:txBody>
            <a:bodyPr wrap="square" lIns="0" rIns="0" rtlCol="0" anchor="t">
              <a:spAutoFit/>
            </a:bodyPr>
            <a:lstStyle/>
            <a:p>
              <a:endParaRPr lang="en-US" sz="1000" noProof="1" smtClean="0">
                <a:solidFill>
                  <a:schemeClr val="tx1">
                    <a:lumMod val="65000"/>
                    <a:lumOff val="35000"/>
                  </a:schemeClr>
                </a:solidFill>
              </a:endParaRPr>
            </a:p>
            <a:p>
              <a:r>
                <a:rPr lang="en-US" sz="1350" b="1" noProof="1" smtClean="0">
                  <a:solidFill>
                    <a:schemeClr val="tx1">
                      <a:lumMod val="65000"/>
                      <a:lumOff val="35000"/>
                    </a:schemeClr>
                  </a:solidFill>
                </a:rPr>
                <a:t>Ability to control, manage and express emotions comfortably</a:t>
              </a:r>
              <a:endParaRPr lang="en-US" sz="1350" b="1" noProof="1">
                <a:solidFill>
                  <a:schemeClr val="tx1">
                    <a:lumMod val="65000"/>
                    <a:lumOff val="35000"/>
                  </a:schemeClr>
                </a:solidFill>
              </a:endParaRPr>
            </a:p>
          </p:txBody>
        </p:sp>
      </p:grpSp>
    </p:spTree>
    <p:extLst>
      <p:ext uri="{BB962C8B-B14F-4D97-AF65-F5344CB8AC3E}">
        <p14:creationId xmlns:p14="http://schemas.microsoft.com/office/powerpoint/2010/main" xmlns="" val="3649868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BFAE1-45D3-4B3B-81D2-0BF25FA84FB8}"/>
              </a:ext>
            </a:extLst>
          </p:cNvPr>
          <p:cNvSpPr>
            <a:spLocks noGrp="1"/>
          </p:cNvSpPr>
          <p:nvPr>
            <p:ph type="title"/>
          </p:nvPr>
        </p:nvSpPr>
        <p:spPr/>
        <p:txBody>
          <a:bodyPr lIns="68580" tIns="34290" bIns="34290">
            <a:noAutofit/>
          </a:bodyPr>
          <a:lstStyle/>
          <a:p>
            <a:r>
              <a:rPr lang="en-IN" sz="3000" dirty="0" smtClean="0"/>
              <a:t>What is capable of reducing community health and well-being</a:t>
            </a:r>
            <a:endParaRPr lang="en-US" sz="3000" dirty="0"/>
          </a:p>
        </p:txBody>
      </p:sp>
      <p:grpSp>
        <p:nvGrpSpPr>
          <p:cNvPr id="3" name="Group 32">
            <a:extLst>
              <a:ext uri="{FF2B5EF4-FFF2-40B4-BE49-F238E27FC236}">
                <a16:creationId xmlns:a16="http://schemas.microsoft.com/office/drawing/2014/main" xmlns="" id="{5B1BC3C9-146E-4893-B6CF-B5154F4829BA}"/>
              </a:ext>
            </a:extLst>
          </p:cNvPr>
          <p:cNvGrpSpPr/>
          <p:nvPr/>
        </p:nvGrpSpPr>
        <p:grpSpPr>
          <a:xfrm>
            <a:off x="3247807" y="1312682"/>
            <a:ext cx="2864609" cy="3377462"/>
            <a:chOff x="4087718" y="3009900"/>
            <a:chExt cx="2494694" cy="2941321"/>
          </a:xfrm>
        </p:grpSpPr>
        <p:sp>
          <p:nvSpPr>
            <p:cNvPr id="34" name="Shape">
              <a:extLst>
                <a:ext uri="{FF2B5EF4-FFF2-40B4-BE49-F238E27FC236}">
                  <a16:creationId xmlns:a16="http://schemas.microsoft.com/office/drawing/2014/main" xmlns="" id="{5C6E7B62-B3CA-40B0-AEA9-D0E64344D027}"/>
                </a:ext>
              </a:extLst>
            </p:cNvPr>
            <p:cNvSpPr/>
            <p:nvPr/>
          </p:nvSpPr>
          <p:spPr>
            <a:xfrm>
              <a:off x="4089400" y="3009900"/>
              <a:ext cx="2493012" cy="2941321"/>
            </a:xfrm>
            <a:custGeom>
              <a:avLst/>
              <a:gdLst/>
              <a:ahLst/>
              <a:cxnLst>
                <a:cxn ang="0">
                  <a:pos x="wd2" y="hd2"/>
                </a:cxn>
                <a:cxn ang="5400000">
                  <a:pos x="wd2" y="hd2"/>
                </a:cxn>
                <a:cxn ang="10800000">
                  <a:pos x="wd2" y="hd2"/>
                </a:cxn>
                <a:cxn ang="16200000">
                  <a:pos x="wd2" y="hd2"/>
                </a:cxn>
              </a:cxnLst>
              <a:rect l="0" t="0" r="r" b="b"/>
              <a:pathLst>
                <a:path w="21600" h="21600" extrusionOk="0">
                  <a:moveTo>
                    <a:pt x="16439" y="0"/>
                  </a:moveTo>
                  <a:lnTo>
                    <a:pt x="21600" y="1296"/>
                  </a:lnTo>
                  <a:lnTo>
                    <a:pt x="21600" y="2388"/>
                  </a:lnTo>
                  <a:lnTo>
                    <a:pt x="16670" y="4346"/>
                  </a:lnTo>
                  <a:cubicBezTo>
                    <a:pt x="16670" y="4346"/>
                    <a:pt x="10123" y="5661"/>
                    <a:pt x="7967" y="10539"/>
                  </a:cubicBezTo>
                  <a:lnTo>
                    <a:pt x="8363" y="11602"/>
                  </a:lnTo>
                  <a:lnTo>
                    <a:pt x="8429" y="12609"/>
                  </a:lnTo>
                  <a:lnTo>
                    <a:pt x="10112" y="13617"/>
                  </a:lnTo>
                  <a:lnTo>
                    <a:pt x="10112" y="14540"/>
                  </a:lnTo>
                  <a:lnTo>
                    <a:pt x="12731" y="14932"/>
                  </a:lnTo>
                  <a:lnTo>
                    <a:pt x="12731" y="20817"/>
                  </a:lnTo>
                  <a:lnTo>
                    <a:pt x="12731" y="21600"/>
                  </a:lnTo>
                  <a:lnTo>
                    <a:pt x="5887" y="20173"/>
                  </a:lnTo>
                  <a:lnTo>
                    <a:pt x="1419" y="15995"/>
                  </a:lnTo>
                  <a:lnTo>
                    <a:pt x="1254" y="15099"/>
                  </a:lnTo>
                  <a:lnTo>
                    <a:pt x="957" y="14232"/>
                  </a:lnTo>
                  <a:lnTo>
                    <a:pt x="297" y="10418"/>
                  </a:lnTo>
                  <a:lnTo>
                    <a:pt x="0" y="9550"/>
                  </a:lnTo>
                  <a:lnTo>
                    <a:pt x="2377" y="6547"/>
                  </a:lnTo>
                  <a:lnTo>
                    <a:pt x="2146" y="5568"/>
                  </a:lnTo>
                  <a:lnTo>
                    <a:pt x="6184" y="3665"/>
                  </a:lnTo>
                  <a:lnTo>
                    <a:pt x="6151" y="2630"/>
                  </a:lnTo>
                  <a:lnTo>
                    <a:pt x="11015" y="1903"/>
                  </a:lnTo>
                  <a:lnTo>
                    <a:pt x="11114" y="923"/>
                  </a:lnTo>
                  <a:lnTo>
                    <a:pt x="15680" y="1063"/>
                  </a:lnTo>
                  <a:lnTo>
                    <a:pt x="16439" y="0"/>
                  </a:lnTo>
                  <a:close/>
                </a:path>
              </a:pathLst>
            </a:custGeom>
            <a:solidFill>
              <a:srgbClr val="475A5A"/>
            </a:solidFill>
            <a:ln w="12700">
              <a:miter lim="400000"/>
            </a:ln>
          </p:spPr>
          <p:txBody>
            <a:bodyPr lIns="38100" tIns="38100" rIns="38100" bIns="38100" anchor="ctr"/>
            <a:lstStyle/>
            <a:p>
              <a:pPr>
                <a:defRPr sz="3000">
                  <a:solidFill>
                    <a:srgbClr val="FFFFFF"/>
                  </a:solidFill>
                </a:defRPr>
              </a:pPr>
              <a:endParaRPr/>
            </a:p>
          </p:txBody>
        </p:sp>
        <p:sp>
          <p:nvSpPr>
            <p:cNvPr id="35" name="Shape">
              <a:extLst>
                <a:ext uri="{FF2B5EF4-FFF2-40B4-BE49-F238E27FC236}">
                  <a16:creationId xmlns:a16="http://schemas.microsoft.com/office/drawing/2014/main" xmlns="" id="{B9B8E5FD-F56A-4C72-883B-232F8A2606AF}"/>
                </a:ext>
              </a:extLst>
            </p:cNvPr>
            <p:cNvSpPr/>
            <p:nvPr/>
          </p:nvSpPr>
          <p:spPr>
            <a:xfrm>
              <a:off x="5762436" y="3009900"/>
              <a:ext cx="817881" cy="443231"/>
            </a:xfrm>
            <a:custGeom>
              <a:avLst/>
              <a:gdLst/>
              <a:ahLst/>
              <a:cxnLst>
                <a:cxn ang="0">
                  <a:pos x="wd2" y="hd2"/>
                </a:cxn>
                <a:cxn ang="5400000">
                  <a:pos x="wd2" y="hd2"/>
                </a:cxn>
                <a:cxn ang="10800000">
                  <a:pos x="wd2" y="hd2"/>
                </a:cxn>
                <a:cxn ang="16200000">
                  <a:pos x="wd2" y="hd2"/>
                </a:cxn>
              </a:cxnLst>
              <a:rect l="0" t="0" r="r" b="b"/>
              <a:pathLst>
                <a:path w="21600" h="21600" extrusionOk="0">
                  <a:moveTo>
                    <a:pt x="3522" y="7117"/>
                  </a:moveTo>
                  <a:lnTo>
                    <a:pt x="0" y="17330"/>
                  </a:lnTo>
                  <a:lnTo>
                    <a:pt x="6876" y="21600"/>
                  </a:lnTo>
                  <a:lnTo>
                    <a:pt x="21600" y="8603"/>
                  </a:lnTo>
                  <a:lnTo>
                    <a:pt x="5870" y="0"/>
                  </a:lnTo>
                  <a:close/>
                </a:path>
              </a:pathLst>
            </a:custGeom>
            <a:solidFill>
              <a:schemeClr val="tx2">
                <a:lumMod val="75000"/>
                <a:lumOff val="25000"/>
              </a:schemeClr>
            </a:solidFill>
            <a:ln w="12700">
              <a:miter lim="400000"/>
            </a:ln>
          </p:spPr>
          <p:txBody>
            <a:bodyPr lIns="38100" tIns="38100" rIns="38100" bIns="38100" anchor="ctr"/>
            <a:lstStyle/>
            <a:p>
              <a:pPr>
                <a:defRPr sz="3000">
                  <a:solidFill>
                    <a:srgbClr val="FFFFFF"/>
                  </a:solidFill>
                </a:defRPr>
              </a:pPr>
              <a:endParaRPr/>
            </a:p>
          </p:txBody>
        </p:sp>
        <p:sp>
          <p:nvSpPr>
            <p:cNvPr id="36" name="Shape">
              <a:extLst>
                <a:ext uri="{FF2B5EF4-FFF2-40B4-BE49-F238E27FC236}">
                  <a16:creationId xmlns:a16="http://schemas.microsoft.com/office/drawing/2014/main" xmlns="" id="{4210CD70-BF18-4863-B298-A7F526AEB614}"/>
                </a:ext>
              </a:extLst>
            </p:cNvPr>
            <p:cNvSpPr/>
            <p:nvPr/>
          </p:nvSpPr>
          <p:spPr>
            <a:xfrm>
              <a:off x="5372100" y="3136899"/>
              <a:ext cx="525781" cy="373381"/>
            </a:xfrm>
            <a:custGeom>
              <a:avLst/>
              <a:gdLst/>
              <a:ahLst/>
              <a:cxnLst>
                <a:cxn ang="0">
                  <a:pos x="wd2" y="hd2"/>
                </a:cxn>
                <a:cxn ang="5400000">
                  <a:pos x="wd2" y="hd2"/>
                </a:cxn>
                <a:cxn ang="10800000">
                  <a:pos x="wd2" y="hd2"/>
                </a:cxn>
                <a:cxn ang="16200000">
                  <a:pos x="wd2" y="hd2"/>
                </a:cxn>
              </a:cxnLst>
              <a:rect l="0" t="0" r="r" b="b"/>
              <a:pathLst>
                <a:path w="21600" h="21600" extrusionOk="0">
                  <a:moveTo>
                    <a:pt x="4383" y="21600"/>
                  </a:moveTo>
                  <a:lnTo>
                    <a:pt x="0" y="0"/>
                  </a:lnTo>
                  <a:lnTo>
                    <a:pt x="21600" y="1102"/>
                  </a:lnTo>
                  <a:lnTo>
                    <a:pt x="16122" y="13224"/>
                  </a:lnTo>
                  <a:lnTo>
                    <a:pt x="16122" y="21600"/>
                  </a:lnTo>
                  <a:close/>
                </a:path>
              </a:pathLst>
            </a:custGeom>
            <a:solidFill>
              <a:schemeClr val="accent3"/>
            </a:solidFill>
            <a:ln w="12700">
              <a:miter lim="400000"/>
            </a:ln>
          </p:spPr>
          <p:txBody>
            <a:bodyPr lIns="38100" tIns="38100" rIns="38100" bIns="38100" anchor="ctr"/>
            <a:lstStyle/>
            <a:p>
              <a:pPr>
                <a:defRPr sz="3000">
                  <a:solidFill>
                    <a:srgbClr val="FFFFFF"/>
                  </a:solidFill>
                </a:defRPr>
              </a:pPr>
              <a:endParaRPr/>
            </a:p>
          </p:txBody>
        </p:sp>
        <p:sp>
          <p:nvSpPr>
            <p:cNvPr id="37" name="Shape">
              <a:extLst>
                <a:ext uri="{FF2B5EF4-FFF2-40B4-BE49-F238E27FC236}">
                  <a16:creationId xmlns:a16="http://schemas.microsoft.com/office/drawing/2014/main" xmlns="" id="{B1787648-F528-4EA1-84E7-56D9B9BA426D}"/>
                </a:ext>
              </a:extLst>
            </p:cNvPr>
            <p:cNvSpPr/>
            <p:nvPr/>
          </p:nvSpPr>
          <p:spPr>
            <a:xfrm>
              <a:off x="4798917" y="3268945"/>
              <a:ext cx="664211" cy="435611"/>
            </a:xfrm>
            <a:custGeom>
              <a:avLst/>
              <a:gdLst/>
              <a:ahLst/>
              <a:cxnLst>
                <a:cxn ang="0">
                  <a:pos x="wd2" y="hd2"/>
                </a:cxn>
                <a:cxn ang="5400000">
                  <a:pos x="wd2" y="hd2"/>
                </a:cxn>
                <a:cxn ang="10800000">
                  <a:pos x="wd2" y="hd2"/>
                </a:cxn>
                <a:cxn ang="16200000">
                  <a:pos x="wd2" y="hd2"/>
                </a:cxn>
              </a:cxnLst>
              <a:rect l="0" t="0" r="r" b="b"/>
              <a:pathLst>
                <a:path w="21600" h="21600" extrusionOk="0">
                  <a:moveTo>
                    <a:pt x="0" y="4912"/>
                  </a:moveTo>
                  <a:lnTo>
                    <a:pt x="13629" y="21600"/>
                  </a:lnTo>
                  <a:lnTo>
                    <a:pt x="21600" y="18955"/>
                  </a:lnTo>
                  <a:lnTo>
                    <a:pt x="18255" y="0"/>
                  </a:lnTo>
                  <a:close/>
                </a:path>
              </a:pathLst>
            </a:custGeom>
            <a:solidFill>
              <a:schemeClr val="accent6">
                <a:lumMod val="75000"/>
              </a:schemeClr>
            </a:solidFill>
            <a:ln w="12700">
              <a:miter lim="400000"/>
            </a:ln>
          </p:spPr>
          <p:txBody>
            <a:bodyPr lIns="38100" tIns="38100" rIns="38100" bIns="38100" anchor="ctr"/>
            <a:lstStyle/>
            <a:p>
              <a:pPr>
                <a:defRPr sz="3000">
                  <a:solidFill>
                    <a:srgbClr val="FFFFFF"/>
                  </a:solidFill>
                </a:defRPr>
              </a:pPr>
              <a:endParaRPr/>
            </a:p>
          </p:txBody>
        </p:sp>
        <p:sp>
          <p:nvSpPr>
            <p:cNvPr id="38" name="Shape">
              <a:extLst>
                <a:ext uri="{FF2B5EF4-FFF2-40B4-BE49-F238E27FC236}">
                  <a16:creationId xmlns:a16="http://schemas.microsoft.com/office/drawing/2014/main" xmlns="" id="{C65CE137-F4E8-4E8A-9092-CE919E7A2A8F}"/>
                </a:ext>
              </a:extLst>
            </p:cNvPr>
            <p:cNvSpPr/>
            <p:nvPr/>
          </p:nvSpPr>
          <p:spPr>
            <a:xfrm>
              <a:off x="4335746" y="3506881"/>
              <a:ext cx="877570" cy="469901"/>
            </a:xfrm>
            <a:custGeom>
              <a:avLst/>
              <a:gdLst/>
              <a:ahLst/>
              <a:cxnLst>
                <a:cxn ang="0">
                  <a:pos x="wd2" y="hd2"/>
                </a:cxn>
                <a:cxn ang="5400000">
                  <a:pos x="wd2" y="hd2"/>
                </a:cxn>
                <a:cxn ang="10800000">
                  <a:pos x="wd2" y="hd2"/>
                </a:cxn>
                <a:cxn ang="16200000">
                  <a:pos x="wd2" y="hd2"/>
                </a:cxn>
              </a:cxnLst>
              <a:rect l="0" t="0" r="r" b="b"/>
              <a:pathLst>
                <a:path w="21600" h="21600" extrusionOk="0">
                  <a:moveTo>
                    <a:pt x="0" y="11968"/>
                  </a:moveTo>
                  <a:lnTo>
                    <a:pt x="17192" y="21600"/>
                  </a:lnTo>
                  <a:lnTo>
                    <a:pt x="21600" y="15470"/>
                  </a:lnTo>
                  <a:lnTo>
                    <a:pt x="11472" y="0"/>
                  </a:lnTo>
                  <a:close/>
                </a:path>
              </a:pathLst>
            </a:custGeom>
            <a:solidFill>
              <a:schemeClr val="accent6"/>
            </a:solidFill>
            <a:ln w="12700">
              <a:miter lim="400000"/>
            </a:ln>
          </p:spPr>
          <p:txBody>
            <a:bodyPr lIns="38100" tIns="38100" rIns="38100" bIns="38100" anchor="ctr"/>
            <a:lstStyle/>
            <a:p>
              <a:pPr>
                <a:defRPr sz="3000">
                  <a:solidFill>
                    <a:srgbClr val="FFFFFF"/>
                  </a:solidFill>
                </a:defRPr>
              </a:pPr>
              <a:endParaRPr/>
            </a:p>
          </p:txBody>
        </p:sp>
        <p:sp>
          <p:nvSpPr>
            <p:cNvPr id="39" name="Shape">
              <a:extLst>
                <a:ext uri="{FF2B5EF4-FFF2-40B4-BE49-F238E27FC236}">
                  <a16:creationId xmlns:a16="http://schemas.microsoft.com/office/drawing/2014/main" xmlns="" id="{94BC653E-EF26-45E3-A5E3-09011777CBF7}"/>
                </a:ext>
              </a:extLst>
            </p:cNvPr>
            <p:cNvSpPr/>
            <p:nvPr/>
          </p:nvSpPr>
          <p:spPr>
            <a:xfrm>
              <a:off x="4087718" y="3900582"/>
              <a:ext cx="962661" cy="40894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9719" y="19990"/>
                  </a:lnTo>
                  <a:lnTo>
                    <a:pt x="21600" y="10465"/>
                  </a:lnTo>
                  <a:lnTo>
                    <a:pt x="6184" y="0"/>
                  </a:lnTo>
                  <a:close/>
                </a:path>
              </a:pathLst>
            </a:custGeom>
            <a:solidFill>
              <a:schemeClr val="accent6">
                <a:lumMod val="60000"/>
                <a:lumOff val="40000"/>
              </a:schemeClr>
            </a:solidFill>
            <a:ln w="12700">
              <a:miter lim="400000"/>
            </a:ln>
          </p:spPr>
          <p:txBody>
            <a:bodyPr lIns="38100" tIns="38100" rIns="38100" bIns="38100" anchor="ctr"/>
            <a:lstStyle/>
            <a:p>
              <a:pPr>
                <a:defRPr sz="3000">
                  <a:solidFill>
                    <a:srgbClr val="FFFFFF"/>
                  </a:solidFill>
                </a:defRPr>
              </a:pPr>
              <a:endParaRPr/>
            </a:p>
          </p:txBody>
        </p:sp>
        <p:sp>
          <p:nvSpPr>
            <p:cNvPr id="40" name="Shape">
              <a:extLst>
                <a:ext uri="{FF2B5EF4-FFF2-40B4-BE49-F238E27FC236}">
                  <a16:creationId xmlns:a16="http://schemas.microsoft.com/office/drawing/2014/main" xmlns="" id="{DE1DDFD2-F72E-4464-BB66-01EB28FD6AB4}"/>
                </a:ext>
              </a:extLst>
            </p:cNvPr>
            <p:cNvSpPr/>
            <p:nvPr/>
          </p:nvSpPr>
          <p:spPr>
            <a:xfrm>
              <a:off x="4121561" y="4393341"/>
              <a:ext cx="932182" cy="546101"/>
            </a:xfrm>
            <a:custGeom>
              <a:avLst/>
              <a:gdLst/>
              <a:ahLst/>
              <a:cxnLst>
                <a:cxn ang="0">
                  <a:pos x="wd2" y="hd2"/>
                </a:cxn>
                <a:cxn ang="5400000">
                  <a:pos x="wd2" y="hd2"/>
                </a:cxn>
                <a:cxn ang="10800000">
                  <a:pos x="wd2" y="hd2"/>
                </a:cxn>
                <a:cxn ang="16200000">
                  <a:pos x="wd2" y="hd2"/>
                </a:cxn>
              </a:cxnLst>
              <a:rect l="0" t="0" r="r" b="b"/>
              <a:pathLst>
                <a:path w="21600" h="21600" extrusionOk="0">
                  <a:moveTo>
                    <a:pt x="1766" y="21600"/>
                  </a:moveTo>
                  <a:lnTo>
                    <a:pt x="21600" y="7384"/>
                  </a:lnTo>
                  <a:lnTo>
                    <a:pt x="20099" y="0"/>
                  </a:lnTo>
                  <a:lnTo>
                    <a:pt x="0" y="1055"/>
                  </a:lnTo>
                  <a:close/>
                </a:path>
              </a:pathLst>
            </a:custGeom>
            <a:solidFill>
              <a:schemeClr val="accent4"/>
            </a:solidFill>
            <a:ln w="12700">
              <a:miter lim="400000"/>
            </a:ln>
          </p:spPr>
          <p:txBody>
            <a:bodyPr lIns="38100" tIns="38100" rIns="38100" bIns="38100" anchor="ctr"/>
            <a:lstStyle/>
            <a:p>
              <a:pPr>
                <a:defRPr sz="3000">
                  <a:solidFill>
                    <a:srgbClr val="FFFFFF"/>
                  </a:solidFill>
                </a:defRPr>
              </a:pPr>
              <a:endParaRPr/>
            </a:p>
          </p:txBody>
        </p:sp>
        <p:sp>
          <p:nvSpPr>
            <p:cNvPr id="41" name="Shape">
              <a:extLst>
                <a:ext uri="{FF2B5EF4-FFF2-40B4-BE49-F238E27FC236}">
                  <a16:creationId xmlns:a16="http://schemas.microsoft.com/office/drawing/2014/main" xmlns="" id="{0608A88B-12A8-4D89-8CFD-3AB84ECA13A5}"/>
                </a:ext>
              </a:extLst>
            </p:cNvPr>
            <p:cNvSpPr/>
            <p:nvPr/>
          </p:nvSpPr>
          <p:spPr>
            <a:xfrm>
              <a:off x="4234145" y="4727764"/>
              <a:ext cx="1022351" cy="801370"/>
            </a:xfrm>
            <a:custGeom>
              <a:avLst/>
              <a:gdLst/>
              <a:ahLst/>
              <a:cxnLst>
                <a:cxn ang="0">
                  <a:pos x="wd2" y="hd2"/>
                </a:cxn>
                <a:cxn ang="5400000">
                  <a:pos x="wd2" y="hd2"/>
                </a:cxn>
                <a:cxn ang="10800000">
                  <a:pos x="wd2" y="hd2"/>
                </a:cxn>
                <a:cxn ang="16200000">
                  <a:pos x="wd2" y="hd2"/>
                </a:cxn>
              </a:cxnLst>
              <a:rect l="0" t="0" r="r" b="b"/>
              <a:pathLst>
                <a:path w="21600" h="21600" extrusionOk="0">
                  <a:moveTo>
                    <a:pt x="0" y="9140"/>
                  </a:moveTo>
                  <a:lnTo>
                    <a:pt x="17495" y="0"/>
                  </a:lnTo>
                  <a:lnTo>
                    <a:pt x="21600" y="3697"/>
                  </a:lnTo>
                  <a:lnTo>
                    <a:pt x="10787" y="21600"/>
                  </a:ln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sp>
          <p:nvSpPr>
            <p:cNvPr id="42" name="Shape">
              <a:extLst>
                <a:ext uri="{FF2B5EF4-FFF2-40B4-BE49-F238E27FC236}">
                  <a16:creationId xmlns:a16="http://schemas.microsoft.com/office/drawing/2014/main" xmlns="" id="{AAC32C7B-2E3C-4E3D-8BB6-41D4DDD79A6C}"/>
                </a:ext>
              </a:extLst>
            </p:cNvPr>
            <p:cNvSpPr/>
            <p:nvPr/>
          </p:nvSpPr>
          <p:spPr>
            <a:xfrm>
              <a:off x="4775199" y="4991099"/>
              <a:ext cx="783591" cy="855982"/>
            </a:xfrm>
            <a:custGeom>
              <a:avLst/>
              <a:gdLst/>
              <a:ahLst/>
              <a:cxnLst>
                <a:cxn ang="0">
                  <a:pos x="wd2" y="hd2"/>
                </a:cxn>
                <a:cxn ang="5400000">
                  <a:pos x="wd2" y="hd2"/>
                </a:cxn>
                <a:cxn ang="10800000">
                  <a:pos x="wd2" y="hd2"/>
                </a:cxn>
                <a:cxn ang="16200000">
                  <a:pos x="wd2" y="hd2"/>
                </a:cxn>
              </a:cxnLst>
              <a:rect l="0" t="0" r="r" b="b"/>
              <a:pathLst>
                <a:path w="21600" h="21600" extrusionOk="0">
                  <a:moveTo>
                    <a:pt x="0" y="16761"/>
                  </a:moveTo>
                  <a:lnTo>
                    <a:pt x="13268" y="0"/>
                  </a:lnTo>
                  <a:lnTo>
                    <a:pt x="21600" y="1346"/>
                  </a:lnTo>
                  <a:lnTo>
                    <a:pt x="21600" y="21600"/>
                  </a:lnTo>
                  <a:close/>
                </a:path>
              </a:pathLst>
            </a:custGeom>
            <a:solidFill>
              <a:schemeClr val="accent5"/>
            </a:solidFill>
            <a:ln w="12700">
              <a:miter lim="400000"/>
            </a:ln>
          </p:spPr>
          <p:txBody>
            <a:bodyPr lIns="38100" tIns="38100" rIns="38100" bIns="38100" anchor="ctr"/>
            <a:lstStyle/>
            <a:p>
              <a:pPr>
                <a:defRPr sz="3000">
                  <a:solidFill>
                    <a:srgbClr val="FFFFFF"/>
                  </a:solidFill>
                </a:defRPr>
              </a:pPr>
              <a:endParaRPr/>
            </a:p>
          </p:txBody>
        </p:sp>
        <p:sp>
          <p:nvSpPr>
            <p:cNvPr id="73" name="Shape">
              <a:extLst>
                <a:ext uri="{FF2B5EF4-FFF2-40B4-BE49-F238E27FC236}">
                  <a16:creationId xmlns:a16="http://schemas.microsoft.com/office/drawing/2014/main" xmlns="" id="{06CD27AE-DBEF-4667-A869-73B9CE1F3F83}"/>
                </a:ext>
              </a:extLst>
            </p:cNvPr>
            <p:cNvSpPr/>
            <p:nvPr/>
          </p:nvSpPr>
          <p:spPr>
            <a:xfrm>
              <a:off x="4775199" y="41274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255"/>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561" y="4438"/>
                    <a:pt x="9207" y="5918"/>
                    <a:pt x="9207" y="10948"/>
                  </a:cubicBez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74" name="Shape">
              <a:extLst>
                <a:ext uri="{FF2B5EF4-FFF2-40B4-BE49-F238E27FC236}">
                  <a16:creationId xmlns:a16="http://schemas.microsoft.com/office/drawing/2014/main" xmlns="" id="{840F4B63-8316-4571-9D50-67B519F8FA89}"/>
                </a:ext>
              </a:extLst>
            </p:cNvPr>
            <p:cNvSpPr/>
            <p:nvPr/>
          </p:nvSpPr>
          <p:spPr>
            <a:xfrm>
              <a:off x="4864099" y="4127499"/>
              <a:ext cx="77471" cy="88901"/>
            </a:xfrm>
            <a:custGeom>
              <a:avLst/>
              <a:gdLst/>
              <a:ahLst/>
              <a:cxnLst>
                <a:cxn ang="0">
                  <a:pos x="wd2" y="hd2"/>
                </a:cxn>
                <a:cxn ang="5400000">
                  <a:pos x="wd2" y="hd2"/>
                </a:cxn>
                <a:cxn ang="10800000">
                  <a:pos x="wd2" y="hd2"/>
                </a:cxn>
                <a:cxn ang="16200000">
                  <a:pos x="wd2" y="hd2"/>
                </a:cxn>
              </a:cxnLst>
              <a:rect l="0" t="0" r="r" b="b"/>
              <a:pathLst>
                <a:path w="21600" h="21600" extrusionOk="0">
                  <a:moveTo>
                    <a:pt x="10623" y="21600"/>
                  </a:moveTo>
                  <a:lnTo>
                    <a:pt x="10623" y="17280"/>
                  </a:lnTo>
                  <a:lnTo>
                    <a:pt x="0" y="17280"/>
                  </a:lnTo>
                  <a:lnTo>
                    <a:pt x="0" y="12343"/>
                  </a:lnTo>
                  <a:lnTo>
                    <a:pt x="7082" y="0"/>
                  </a:lnTo>
                  <a:lnTo>
                    <a:pt x="19121" y="0"/>
                  </a:lnTo>
                  <a:lnTo>
                    <a:pt x="19121" y="12034"/>
                  </a:lnTo>
                  <a:lnTo>
                    <a:pt x="21600" y="12034"/>
                  </a:lnTo>
                  <a:lnTo>
                    <a:pt x="20892" y="17280"/>
                  </a:lnTo>
                  <a:lnTo>
                    <a:pt x="19121" y="17280"/>
                  </a:lnTo>
                  <a:lnTo>
                    <a:pt x="19121" y="21600"/>
                  </a:lnTo>
                  <a:lnTo>
                    <a:pt x="10623" y="21600"/>
                  </a:lnTo>
                  <a:close/>
                  <a:moveTo>
                    <a:pt x="10623" y="10800"/>
                  </a:moveTo>
                  <a:cubicBezTo>
                    <a:pt x="10623" y="9257"/>
                    <a:pt x="10623" y="6789"/>
                    <a:pt x="10977" y="5246"/>
                  </a:cubicBezTo>
                  <a:cubicBezTo>
                    <a:pt x="10269" y="6789"/>
                    <a:pt x="8852" y="10183"/>
                    <a:pt x="7790" y="12034"/>
                  </a:cubicBezTo>
                  <a:lnTo>
                    <a:pt x="10623" y="12034"/>
                  </a:lnTo>
                  <a:lnTo>
                    <a:pt x="10623" y="10800"/>
                  </a:ln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75" name="Shape">
              <a:extLst>
                <a:ext uri="{FF2B5EF4-FFF2-40B4-BE49-F238E27FC236}">
                  <a16:creationId xmlns:a16="http://schemas.microsoft.com/office/drawing/2014/main" xmlns="" id="{69D0ABF8-2E61-425E-8540-35507BAB8D62}"/>
                </a:ext>
              </a:extLst>
            </p:cNvPr>
            <p:cNvSpPr/>
            <p:nvPr/>
          </p:nvSpPr>
          <p:spPr>
            <a:xfrm>
              <a:off x="4775199" y="44830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255"/>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561" y="4438"/>
                    <a:pt x="9207" y="5918"/>
                    <a:pt x="9207" y="10948"/>
                  </a:cubicBez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76" name="Shape">
              <a:extLst>
                <a:ext uri="{FF2B5EF4-FFF2-40B4-BE49-F238E27FC236}">
                  <a16:creationId xmlns:a16="http://schemas.microsoft.com/office/drawing/2014/main" xmlns="" id="{DC981752-2828-45E2-B1A1-129DD4D47ACA}"/>
                </a:ext>
              </a:extLst>
            </p:cNvPr>
            <p:cNvSpPr/>
            <p:nvPr/>
          </p:nvSpPr>
          <p:spPr>
            <a:xfrm>
              <a:off x="4851400" y="4483099"/>
              <a:ext cx="76200" cy="92711"/>
            </a:xfrm>
            <a:custGeom>
              <a:avLst/>
              <a:gdLst/>
              <a:ahLst/>
              <a:cxnLst>
                <a:cxn ang="0">
                  <a:pos x="wd2" y="hd2"/>
                </a:cxn>
                <a:cxn ang="5400000">
                  <a:pos x="wd2" y="hd2"/>
                </a:cxn>
                <a:cxn ang="10800000">
                  <a:pos x="wd2" y="hd2"/>
                </a:cxn>
                <a:cxn ang="16200000">
                  <a:pos x="wd2" y="hd2"/>
                </a:cxn>
              </a:cxnLst>
              <a:rect l="0" t="0" r="r" b="b"/>
              <a:pathLst>
                <a:path w="21600" h="21600" extrusionOk="0">
                  <a:moveTo>
                    <a:pt x="360" y="6214"/>
                  </a:moveTo>
                  <a:cubicBezTo>
                    <a:pt x="720" y="3847"/>
                    <a:pt x="2160" y="0"/>
                    <a:pt x="10800" y="0"/>
                  </a:cubicBezTo>
                  <a:cubicBezTo>
                    <a:pt x="16560" y="0"/>
                    <a:pt x="20880" y="1775"/>
                    <a:pt x="20880" y="5918"/>
                  </a:cubicBezTo>
                  <a:cubicBezTo>
                    <a:pt x="20880" y="8285"/>
                    <a:pt x="18720" y="9764"/>
                    <a:pt x="16920" y="10060"/>
                  </a:cubicBezTo>
                  <a:lnTo>
                    <a:pt x="16920" y="10060"/>
                  </a:lnTo>
                  <a:cubicBezTo>
                    <a:pt x="18720" y="10356"/>
                    <a:pt x="21600" y="11540"/>
                    <a:pt x="21600" y="15090"/>
                  </a:cubicBezTo>
                  <a:cubicBezTo>
                    <a:pt x="21600" y="18641"/>
                    <a:pt x="19080" y="21600"/>
                    <a:pt x="10800" y="21600"/>
                  </a:cubicBezTo>
                  <a:cubicBezTo>
                    <a:pt x="2160" y="21600"/>
                    <a:pt x="360" y="17753"/>
                    <a:pt x="0" y="15090"/>
                  </a:cubicBezTo>
                  <a:lnTo>
                    <a:pt x="9000" y="15090"/>
                  </a:lnTo>
                  <a:cubicBezTo>
                    <a:pt x="9000" y="16570"/>
                    <a:pt x="9360" y="17458"/>
                    <a:pt x="10440" y="17458"/>
                  </a:cubicBezTo>
                  <a:cubicBezTo>
                    <a:pt x="11520" y="17458"/>
                    <a:pt x="11880" y="16570"/>
                    <a:pt x="11880" y="15090"/>
                  </a:cubicBezTo>
                  <a:cubicBezTo>
                    <a:pt x="11880" y="13315"/>
                    <a:pt x="11520" y="12723"/>
                    <a:pt x="9360" y="12723"/>
                  </a:cubicBezTo>
                  <a:lnTo>
                    <a:pt x="7200" y="12723"/>
                  </a:lnTo>
                  <a:lnTo>
                    <a:pt x="7200" y="8285"/>
                  </a:lnTo>
                  <a:lnTo>
                    <a:pt x="9360" y="8285"/>
                  </a:lnTo>
                  <a:cubicBezTo>
                    <a:pt x="11160" y="8285"/>
                    <a:pt x="11880" y="7693"/>
                    <a:pt x="11880" y="6214"/>
                  </a:cubicBezTo>
                  <a:cubicBezTo>
                    <a:pt x="11880" y="5030"/>
                    <a:pt x="11520" y="4438"/>
                    <a:pt x="10800" y="4438"/>
                  </a:cubicBezTo>
                  <a:cubicBezTo>
                    <a:pt x="9720" y="4438"/>
                    <a:pt x="9360" y="5030"/>
                    <a:pt x="9360" y="6510"/>
                  </a:cubicBezTo>
                  <a:lnTo>
                    <a:pt x="360" y="6510"/>
                  </a:ln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77" name="Shape">
              <a:extLst>
                <a:ext uri="{FF2B5EF4-FFF2-40B4-BE49-F238E27FC236}">
                  <a16:creationId xmlns:a16="http://schemas.microsoft.com/office/drawing/2014/main" xmlns="" id="{E8D3B9B8-0C0A-4D94-8EA8-9EA41B5BCEF2}"/>
                </a:ext>
              </a:extLst>
            </p:cNvPr>
            <p:cNvSpPr/>
            <p:nvPr/>
          </p:nvSpPr>
          <p:spPr>
            <a:xfrm>
              <a:off x="4965699" y="48513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255"/>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207" y="4438"/>
                    <a:pt x="9207" y="5622"/>
                    <a:pt x="9207" y="10948"/>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78" name="Shape">
              <a:extLst>
                <a:ext uri="{FF2B5EF4-FFF2-40B4-BE49-F238E27FC236}">
                  <a16:creationId xmlns:a16="http://schemas.microsoft.com/office/drawing/2014/main" xmlns="" id="{9AC467B4-8770-4886-919C-00BE97A5431D}"/>
                </a:ext>
              </a:extLst>
            </p:cNvPr>
            <p:cNvSpPr/>
            <p:nvPr/>
          </p:nvSpPr>
          <p:spPr>
            <a:xfrm>
              <a:off x="5054600" y="4851400"/>
              <a:ext cx="72390" cy="90171"/>
            </a:xfrm>
            <a:custGeom>
              <a:avLst/>
              <a:gdLst/>
              <a:ahLst/>
              <a:cxnLst>
                <a:cxn ang="0">
                  <a:pos x="wd2" y="hd2"/>
                </a:cxn>
                <a:cxn ang="5400000">
                  <a:pos x="wd2" y="hd2"/>
                </a:cxn>
                <a:cxn ang="10800000">
                  <a:pos x="wd2" y="hd2"/>
                </a:cxn>
                <a:cxn ang="16200000">
                  <a:pos x="wd2" y="hd2"/>
                </a:cxn>
              </a:cxnLst>
              <a:rect l="0" t="0" r="r" b="b"/>
              <a:pathLst>
                <a:path w="21600" h="21600" extrusionOk="0">
                  <a:moveTo>
                    <a:pt x="379" y="21600"/>
                  </a:moveTo>
                  <a:lnTo>
                    <a:pt x="379" y="21296"/>
                  </a:lnTo>
                  <a:cubicBezTo>
                    <a:pt x="379" y="15515"/>
                    <a:pt x="3789" y="12777"/>
                    <a:pt x="6821" y="10952"/>
                  </a:cubicBezTo>
                  <a:cubicBezTo>
                    <a:pt x="9853" y="8823"/>
                    <a:pt x="11368" y="7910"/>
                    <a:pt x="11368" y="6389"/>
                  </a:cubicBezTo>
                  <a:cubicBezTo>
                    <a:pt x="11368" y="5476"/>
                    <a:pt x="11368" y="4563"/>
                    <a:pt x="10232" y="4563"/>
                  </a:cubicBezTo>
                  <a:cubicBezTo>
                    <a:pt x="9095" y="4563"/>
                    <a:pt x="8716" y="5476"/>
                    <a:pt x="8716" y="7910"/>
                  </a:cubicBezTo>
                  <a:lnTo>
                    <a:pt x="0" y="7910"/>
                  </a:lnTo>
                  <a:cubicBezTo>
                    <a:pt x="0" y="5476"/>
                    <a:pt x="758" y="0"/>
                    <a:pt x="10990" y="0"/>
                  </a:cubicBezTo>
                  <a:cubicBezTo>
                    <a:pt x="17811" y="0"/>
                    <a:pt x="21221" y="2738"/>
                    <a:pt x="21221" y="6693"/>
                  </a:cubicBezTo>
                  <a:cubicBezTo>
                    <a:pt x="21221" y="9431"/>
                    <a:pt x="20084" y="10952"/>
                    <a:pt x="15537" y="13386"/>
                  </a:cubicBezTo>
                  <a:cubicBezTo>
                    <a:pt x="13263" y="14603"/>
                    <a:pt x="12126" y="15515"/>
                    <a:pt x="11747" y="16124"/>
                  </a:cubicBezTo>
                  <a:lnTo>
                    <a:pt x="21600" y="16124"/>
                  </a:lnTo>
                  <a:lnTo>
                    <a:pt x="20463" y="21600"/>
                  </a:lnTo>
                  <a:lnTo>
                    <a:pt x="379" y="21600"/>
                  </a:ln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79" name="Shape">
              <a:extLst>
                <a:ext uri="{FF2B5EF4-FFF2-40B4-BE49-F238E27FC236}">
                  <a16:creationId xmlns:a16="http://schemas.microsoft.com/office/drawing/2014/main" xmlns="" id="{6720D00C-56CB-445E-B9A2-C7B07FB1043A}"/>
                </a:ext>
              </a:extLst>
            </p:cNvPr>
            <p:cNvSpPr/>
            <p:nvPr/>
          </p:nvSpPr>
          <p:spPr>
            <a:xfrm>
              <a:off x="5295899" y="50799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255"/>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207" y="4438"/>
                    <a:pt x="9207" y="5622"/>
                    <a:pt x="9207" y="10948"/>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0" name="Shape">
              <a:extLst>
                <a:ext uri="{FF2B5EF4-FFF2-40B4-BE49-F238E27FC236}">
                  <a16:creationId xmlns:a16="http://schemas.microsoft.com/office/drawing/2014/main" xmlns="" id="{701329A3-3231-4682-9D38-CEDDE3EF68AB}"/>
                </a:ext>
              </a:extLst>
            </p:cNvPr>
            <p:cNvSpPr/>
            <p:nvPr/>
          </p:nvSpPr>
          <p:spPr>
            <a:xfrm>
              <a:off x="5384799" y="5079999"/>
              <a:ext cx="40642" cy="88902"/>
            </a:xfrm>
            <a:custGeom>
              <a:avLst/>
              <a:gdLst/>
              <a:ahLst/>
              <a:cxnLst>
                <a:cxn ang="0">
                  <a:pos x="wd2" y="hd2"/>
                </a:cxn>
                <a:cxn ang="5400000">
                  <a:pos x="wd2" y="hd2"/>
                </a:cxn>
                <a:cxn ang="10800000">
                  <a:pos x="wd2" y="hd2"/>
                </a:cxn>
                <a:cxn ang="16200000">
                  <a:pos x="wd2" y="hd2"/>
                </a:cxn>
              </a:cxnLst>
              <a:rect l="0" t="0" r="r" b="b"/>
              <a:pathLst>
                <a:path w="21600" h="21600" extrusionOk="0">
                  <a:moveTo>
                    <a:pt x="4725" y="21600"/>
                  </a:moveTo>
                  <a:lnTo>
                    <a:pt x="4725" y="6789"/>
                  </a:lnTo>
                  <a:cubicBezTo>
                    <a:pt x="2700" y="6789"/>
                    <a:pt x="675" y="6480"/>
                    <a:pt x="0" y="6480"/>
                  </a:cubicBezTo>
                  <a:lnTo>
                    <a:pt x="0" y="1851"/>
                  </a:lnTo>
                  <a:cubicBezTo>
                    <a:pt x="4050" y="1851"/>
                    <a:pt x="7425" y="926"/>
                    <a:pt x="8775" y="0"/>
                  </a:cubicBezTo>
                  <a:lnTo>
                    <a:pt x="21600" y="0"/>
                  </a:lnTo>
                  <a:lnTo>
                    <a:pt x="21600" y="21600"/>
                  </a:lnTo>
                  <a:lnTo>
                    <a:pt x="4725" y="21600"/>
                  </a:ln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1" name="Shape">
              <a:extLst>
                <a:ext uri="{FF2B5EF4-FFF2-40B4-BE49-F238E27FC236}">
                  <a16:creationId xmlns:a16="http://schemas.microsoft.com/office/drawing/2014/main" xmlns="" id="{FF9BB194-AFBC-4DDB-8B07-C9B4E14805D3}"/>
                </a:ext>
              </a:extLst>
            </p:cNvPr>
            <p:cNvSpPr/>
            <p:nvPr/>
          </p:nvSpPr>
          <p:spPr>
            <a:xfrm>
              <a:off x="5892799" y="32765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551"/>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561" y="4734"/>
                    <a:pt x="9207" y="5918"/>
                    <a:pt x="9207" y="10948"/>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2" name="Shape">
              <a:extLst>
                <a:ext uri="{FF2B5EF4-FFF2-40B4-BE49-F238E27FC236}">
                  <a16:creationId xmlns:a16="http://schemas.microsoft.com/office/drawing/2014/main" xmlns="" id="{C54B5684-A1DD-4568-B91A-B794594CB842}"/>
                </a:ext>
              </a:extLst>
            </p:cNvPr>
            <p:cNvSpPr/>
            <p:nvPr/>
          </p:nvSpPr>
          <p:spPr>
            <a:xfrm>
              <a:off x="5981699" y="3276599"/>
              <a:ext cx="77470" cy="92786"/>
            </a:xfrm>
            <a:custGeom>
              <a:avLst/>
              <a:gdLst/>
              <a:ahLst/>
              <a:cxnLst>
                <a:cxn ang="0">
                  <a:pos x="wd2" y="hd2"/>
                </a:cxn>
                <a:cxn ang="5400000">
                  <a:pos x="wd2" y="hd2"/>
                </a:cxn>
                <a:cxn ang="10800000">
                  <a:pos x="wd2" y="hd2"/>
                </a:cxn>
                <a:cxn ang="16200000">
                  <a:pos x="wd2" y="hd2"/>
                </a:cxn>
              </a:cxnLst>
              <a:rect l="0" t="0" r="r" b="b"/>
              <a:pathLst>
                <a:path w="21600" h="21325" extrusionOk="0">
                  <a:moveTo>
                    <a:pt x="0" y="14886"/>
                  </a:moveTo>
                  <a:cubicBezTo>
                    <a:pt x="0" y="12843"/>
                    <a:pt x="1416" y="11092"/>
                    <a:pt x="3895" y="10216"/>
                  </a:cubicBezTo>
                  <a:cubicBezTo>
                    <a:pt x="1416" y="9341"/>
                    <a:pt x="708" y="7589"/>
                    <a:pt x="708" y="5838"/>
                  </a:cubicBezTo>
                  <a:cubicBezTo>
                    <a:pt x="708" y="3503"/>
                    <a:pt x="2479" y="0"/>
                    <a:pt x="10623" y="0"/>
                  </a:cubicBezTo>
                  <a:cubicBezTo>
                    <a:pt x="18413" y="0"/>
                    <a:pt x="20892" y="2919"/>
                    <a:pt x="20892" y="5838"/>
                  </a:cubicBezTo>
                  <a:cubicBezTo>
                    <a:pt x="20892" y="7881"/>
                    <a:pt x="19830" y="9049"/>
                    <a:pt x="17705" y="9924"/>
                  </a:cubicBezTo>
                  <a:cubicBezTo>
                    <a:pt x="20184" y="10800"/>
                    <a:pt x="21600" y="12551"/>
                    <a:pt x="21600" y="14886"/>
                  </a:cubicBezTo>
                  <a:cubicBezTo>
                    <a:pt x="21600" y="17805"/>
                    <a:pt x="19829" y="21308"/>
                    <a:pt x="10269" y="21308"/>
                  </a:cubicBezTo>
                  <a:cubicBezTo>
                    <a:pt x="2479" y="21600"/>
                    <a:pt x="0" y="18097"/>
                    <a:pt x="0" y="14886"/>
                  </a:cubicBezTo>
                  <a:close/>
                  <a:moveTo>
                    <a:pt x="9207" y="6130"/>
                  </a:moveTo>
                  <a:cubicBezTo>
                    <a:pt x="9207" y="7589"/>
                    <a:pt x="9561" y="8173"/>
                    <a:pt x="10623" y="8173"/>
                  </a:cubicBezTo>
                  <a:cubicBezTo>
                    <a:pt x="11685" y="8173"/>
                    <a:pt x="12040" y="7589"/>
                    <a:pt x="12040" y="6130"/>
                  </a:cubicBezTo>
                  <a:cubicBezTo>
                    <a:pt x="12040" y="4670"/>
                    <a:pt x="11686" y="4086"/>
                    <a:pt x="10623" y="4086"/>
                  </a:cubicBezTo>
                  <a:cubicBezTo>
                    <a:pt x="9915" y="4086"/>
                    <a:pt x="9207" y="4670"/>
                    <a:pt x="9207" y="6130"/>
                  </a:cubicBezTo>
                  <a:close/>
                  <a:moveTo>
                    <a:pt x="12394" y="15178"/>
                  </a:moveTo>
                  <a:cubicBezTo>
                    <a:pt x="12394" y="13427"/>
                    <a:pt x="12040" y="12551"/>
                    <a:pt x="10977" y="12551"/>
                  </a:cubicBezTo>
                  <a:cubicBezTo>
                    <a:pt x="9915" y="12551"/>
                    <a:pt x="9561" y="13427"/>
                    <a:pt x="9561" y="15178"/>
                  </a:cubicBezTo>
                  <a:cubicBezTo>
                    <a:pt x="9561" y="16930"/>
                    <a:pt x="10269" y="17514"/>
                    <a:pt x="10977" y="17514"/>
                  </a:cubicBezTo>
                  <a:cubicBezTo>
                    <a:pt x="11685" y="17514"/>
                    <a:pt x="12394" y="16930"/>
                    <a:pt x="12394" y="15178"/>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3" name="Shape">
              <a:extLst>
                <a:ext uri="{FF2B5EF4-FFF2-40B4-BE49-F238E27FC236}">
                  <a16:creationId xmlns:a16="http://schemas.microsoft.com/office/drawing/2014/main" xmlns="" id="{EB37ABF0-65FB-4282-A81B-84880DF9D9B1}"/>
                </a:ext>
              </a:extLst>
            </p:cNvPr>
            <p:cNvSpPr/>
            <p:nvPr/>
          </p:nvSpPr>
          <p:spPr>
            <a:xfrm>
              <a:off x="5524499" y="33654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551"/>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207" y="4438"/>
                    <a:pt x="9207" y="5918"/>
                    <a:pt x="9207" y="10948"/>
                  </a:cubicBez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84" name="Shape">
              <a:extLst>
                <a:ext uri="{FF2B5EF4-FFF2-40B4-BE49-F238E27FC236}">
                  <a16:creationId xmlns:a16="http://schemas.microsoft.com/office/drawing/2014/main" xmlns="" id="{F0EC9184-3F29-44E8-A4D7-9A08A3A89B91}"/>
                </a:ext>
              </a:extLst>
            </p:cNvPr>
            <p:cNvSpPr/>
            <p:nvPr/>
          </p:nvSpPr>
          <p:spPr>
            <a:xfrm>
              <a:off x="5613400" y="3365499"/>
              <a:ext cx="69850" cy="88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4937"/>
                  </a:lnTo>
                  <a:cubicBezTo>
                    <a:pt x="18065" y="8949"/>
                    <a:pt x="14138" y="15429"/>
                    <a:pt x="12960" y="21600"/>
                  </a:cubicBezTo>
                  <a:lnTo>
                    <a:pt x="1964" y="21600"/>
                  </a:lnTo>
                  <a:cubicBezTo>
                    <a:pt x="3535" y="15120"/>
                    <a:pt x="8247" y="8331"/>
                    <a:pt x="11782" y="5554"/>
                  </a:cubicBezTo>
                  <a:lnTo>
                    <a:pt x="0" y="5554"/>
                  </a:lnTo>
                  <a:lnTo>
                    <a:pt x="0" y="0"/>
                  </a:lnTo>
                  <a:lnTo>
                    <a:pt x="21600" y="0"/>
                  </a:ln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85" name="Shape">
              <a:extLst>
                <a:ext uri="{FF2B5EF4-FFF2-40B4-BE49-F238E27FC236}">
                  <a16:creationId xmlns:a16="http://schemas.microsoft.com/office/drawing/2014/main" xmlns="" id="{CA7CD320-5CF8-48D6-BC85-91E284CBAD62}"/>
                </a:ext>
              </a:extLst>
            </p:cNvPr>
            <p:cNvSpPr/>
            <p:nvPr/>
          </p:nvSpPr>
          <p:spPr>
            <a:xfrm>
              <a:off x="5206999" y="35178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551"/>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207" y="4438"/>
                    <a:pt x="9207" y="5918"/>
                    <a:pt x="9207" y="10948"/>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6" name="Shape">
              <a:extLst>
                <a:ext uri="{FF2B5EF4-FFF2-40B4-BE49-F238E27FC236}">
                  <a16:creationId xmlns:a16="http://schemas.microsoft.com/office/drawing/2014/main" xmlns="" id="{8583C28F-3E11-426E-8AFB-9DBBB56F0B9A}"/>
                </a:ext>
              </a:extLst>
            </p:cNvPr>
            <p:cNvSpPr/>
            <p:nvPr/>
          </p:nvSpPr>
          <p:spPr>
            <a:xfrm>
              <a:off x="5295900" y="3517900"/>
              <a:ext cx="76200" cy="93981"/>
            </a:xfrm>
            <a:custGeom>
              <a:avLst/>
              <a:gdLst/>
              <a:ahLst/>
              <a:cxnLst>
                <a:cxn ang="0">
                  <a:pos x="wd2" y="hd2"/>
                </a:cxn>
                <a:cxn ang="5400000">
                  <a:pos x="wd2" y="hd2"/>
                </a:cxn>
                <a:cxn ang="10800000">
                  <a:pos x="wd2" y="hd2"/>
                </a:cxn>
                <a:cxn ang="16200000">
                  <a:pos x="wd2" y="hd2"/>
                </a:cxn>
              </a:cxnLst>
              <a:rect l="0" t="0" r="r" b="b"/>
              <a:pathLst>
                <a:path w="21600" h="21600" extrusionOk="0">
                  <a:moveTo>
                    <a:pt x="12600" y="6130"/>
                  </a:moveTo>
                  <a:cubicBezTo>
                    <a:pt x="12600" y="5546"/>
                    <a:pt x="12240" y="4670"/>
                    <a:pt x="11160" y="4670"/>
                  </a:cubicBezTo>
                  <a:cubicBezTo>
                    <a:pt x="10080" y="4670"/>
                    <a:pt x="9360" y="5838"/>
                    <a:pt x="9360" y="8465"/>
                  </a:cubicBezTo>
                  <a:cubicBezTo>
                    <a:pt x="10800" y="7881"/>
                    <a:pt x="12240" y="7297"/>
                    <a:pt x="14040" y="7297"/>
                  </a:cubicBezTo>
                  <a:cubicBezTo>
                    <a:pt x="18720" y="7297"/>
                    <a:pt x="21600" y="9924"/>
                    <a:pt x="21600" y="13719"/>
                  </a:cubicBezTo>
                  <a:cubicBezTo>
                    <a:pt x="21600" y="18097"/>
                    <a:pt x="18360" y="21600"/>
                    <a:pt x="10800" y="21600"/>
                  </a:cubicBezTo>
                  <a:cubicBezTo>
                    <a:pt x="2520" y="21600"/>
                    <a:pt x="0" y="17514"/>
                    <a:pt x="0" y="11092"/>
                  </a:cubicBezTo>
                  <a:cubicBezTo>
                    <a:pt x="0" y="3211"/>
                    <a:pt x="4320" y="0"/>
                    <a:pt x="11160" y="0"/>
                  </a:cubicBezTo>
                  <a:cubicBezTo>
                    <a:pt x="19440" y="0"/>
                    <a:pt x="20880" y="3795"/>
                    <a:pt x="20880" y="5838"/>
                  </a:cubicBezTo>
                  <a:lnTo>
                    <a:pt x="12600" y="5838"/>
                  </a:lnTo>
                  <a:close/>
                  <a:moveTo>
                    <a:pt x="12600" y="14303"/>
                  </a:moveTo>
                  <a:cubicBezTo>
                    <a:pt x="12600" y="12551"/>
                    <a:pt x="12240" y="11676"/>
                    <a:pt x="11160" y="11676"/>
                  </a:cubicBezTo>
                  <a:cubicBezTo>
                    <a:pt x="10080" y="11676"/>
                    <a:pt x="9720" y="11968"/>
                    <a:pt x="9720" y="14303"/>
                  </a:cubicBezTo>
                  <a:cubicBezTo>
                    <a:pt x="9720" y="16346"/>
                    <a:pt x="10080" y="17222"/>
                    <a:pt x="11160" y="17222"/>
                  </a:cubicBezTo>
                  <a:cubicBezTo>
                    <a:pt x="12240" y="17222"/>
                    <a:pt x="12600" y="16638"/>
                    <a:pt x="12600" y="14303"/>
                  </a:cubicBez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87" name="Shape">
              <a:extLst>
                <a:ext uri="{FF2B5EF4-FFF2-40B4-BE49-F238E27FC236}">
                  <a16:creationId xmlns:a16="http://schemas.microsoft.com/office/drawing/2014/main" xmlns="" id="{A2A34110-E128-441A-9D89-9A37FCEFE174}"/>
                </a:ext>
              </a:extLst>
            </p:cNvPr>
            <p:cNvSpPr/>
            <p:nvPr/>
          </p:nvSpPr>
          <p:spPr>
            <a:xfrm>
              <a:off x="4940299" y="3809999"/>
              <a:ext cx="77471" cy="92711"/>
            </a:xfrm>
            <a:custGeom>
              <a:avLst/>
              <a:gdLst/>
              <a:ahLst/>
              <a:cxnLst>
                <a:cxn ang="0">
                  <a:pos x="wd2" y="hd2"/>
                </a:cxn>
                <a:cxn ang="5400000">
                  <a:pos x="wd2" y="hd2"/>
                </a:cxn>
                <a:cxn ang="10800000">
                  <a:pos x="wd2" y="hd2"/>
                </a:cxn>
                <a:cxn ang="16200000">
                  <a:pos x="wd2" y="hd2"/>
                </a:cxn>
              </a:cxnLst>
              <a:rect l="0" t="0" r="r" b="b"/>
              <a:pathLst>
                <a:path w="21600" h="21600" extrusionOk="0">
                  <a:moveTo>
                    <a:pt x="21600" y="10652"/>
                  </a:moveTo>
                  <a:cubicBezTo>
                    <a:pt x="21600" y="17753"/>
                    <a:pt x="18059" y="21600"/>
                    <a:pt x="10623" y="21600"/>
                  </a:cubicBezTo>
                  <a:cubicBezTo>
                    <a:pt x="3895" y="21600"/>
                    <a:pt x="0" y="18049"/>
                    <a:pt x="0" y="10652"/>
                  </a:cubicBezTo>
                  <a:cubicBezTo>
                    <a:pt x="0" y="3551"/>
                    <a:pt x="3541" y="0"/>
                    <a:pt x="10623" y="0"/>
                  </a:cubicBezTo>
                  <a:cubicBezTo>
                    <a:pt x="17705" y="0"/>
                    <a:pt x="21600" y="3255"/>
                    <a:pt x="21600" y="10652"/>
                  </a:cubicBezTo>
                  <a:close/>
                  <a:moveTo>
                    <a:pt x="9207" y="10948"/>
                  </a:moveTo>
                  <a:cubicBezTo>
                    <a:pt x="9207" y="15978"/>
                    <a:pt x="9561" y="17162"/>
                    <a:pt x="10977" y="17162"/>
                  </a:cubicBezTo>
                  <a:cubicBezTo>
                    <a:pt x="12393" y="17162"/>
                    <a:pt x="12748" y="15978"/>
                    <a:pt x="12748" y="10948"/>
                  </a:cubicBezTo>
                  <a:cubicBezTo>
                    <a:pt x="12748" y="5918"/>
                    <a:pt x="12748" y="4438"/>
                    <a:pt x="10977" y="4438"/>
                  </a:cubicBezTo>
                  <a:cubicBezTo>
                    <a:pt x="9207" y="4438"/>
                    <a:pt x="9207" y="5622"/>
                    <a:pt x="9207" y="10948"/>
                  </a:cubicBez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sp>
          <p:nvSpPr>
            <p:cNvPr id="88" name="Shape">
              <a:extLst>
                <a:ext uri="{FF2B5EF4-FFF2-40B4-BE49-F238E27FC236}">
                  <a16:creationId xmlns:a16="http://schemas.microsoft.com/office/drawing/2014/main" xmlns="" id="{87F03A5D-5AD9-4854-9F13-7B1D21410272}"/>
                </a:ext>
              </a:extLst>
            </p:cNvPr>
            <p:cNvSpPr/>
            <p:nvPr/>
          </p:nvSpPr>
          <p:spPr>
            <a:xfrm>
              <a:off x="5029200" y="3810000"/>
              <a:ext cx="74931" cy="90171"/>
            </a:xfrm>
            <a:custGeom>
              <a:avLst/>
              <a:gdLst/>
              <a:ahLst/>
              <a:cxnLst>
                <a:cxn ang="0">
                  <a:pos x="wd2" y="hd2"/>
                </a:cxn>
                <a:cxn ang="5400000">
                  <a:pos x="wd2" y="hd2"/>
                </a:cxn>
                <a:cxn ang="10800000">
                  <a:pos x="wd2" y="hd2"/>
                </a:cxn>
                <a:cxn ang="16200000">
                  <a:pos x="wd2" y="hd2"/>
                </a:cxn>
              </a:cxnLst>
              <a:rect l="0" t="0" r="r" b="b"/>
              <a:pathLst>
                <a:path w="21600" h="21600" extrusionOk="0">
                  <a:moveTo>
                    <a:pt x="19769" y="5172"/>
                  </a:moveTo>
                  <a:lnTo>
                    <a:pt x="9153" y="5172"/>
                  </a:lnTo>
                  <a:lnTo>
                    <a:pt x="8786" y="7606"/>
                  </a:lnTo>
                  <a:cubicBezTo>
                    <a:pt x="9519" y="6997"/>
                    <a:pt x="10983" y="6693"/>
                    <a:pt x="13546" y="6693"/>
                  </a:cubicBezTo>
                  <a:cubicBezTo>
                    <a:pt x="18671" y="6693"/>
                    <a:pt x="21600" y="9431"/>
                    <a:pt x="21600" y="13690"/>
                  </a:cubicBezTo>
                  <a:cubicBezTo>
                    <a:pt x="21600" y="19470"/>
                    <a:pt x="16841" y="21600"/>
                    <a:pt x="10617" y="21600"/>
                  </a:cubicBezTo>
                  <a:cubicBezTo>
                    <a:pt x="2929" y="21600"/>
                    <a:pt x="366" y="18558"/>
                    <a:pt x="0" y="14907"/>
                  </a:cubicBezTo>
                  <a:lnTo>
                    <a:pt x="9153" y="14907"/>
                  </a:lnTo>
                  <a:cubicBezTo>
                    <a:pt x="9153" y="16428"/>
                    <a:pt x="9519" y="17037"/>
                    <a:pt x="10617" y="17037"/>
                  </a:cubicBezTo>
                  <a:cubicBezTo>
                    <a:pt x="11715" y="17037"/>
                    <a:pt x="12081" y="16124"/>
                    <a:pt x="12081" y="13994"/>
                  </a:cubicBezTo>
                  <a:cubicBezTo>
                    <a:pt x="12081" y="11865"/>
                    <a:pt x="11715" y="11256"/>
                    <a:pt x="10617" y="11256"/>
                  </a:cubicBezTo>
                  <a:cubicBezTo>
                    <a:pt x="9885" y="11256"/>
                    <a:pt x="9153" y="11561"/>
                    <a:pt x="8786" y="12777"/>
                  </a:cubicBezTo>
                  <a:lnTo>
                    <a:pt x="366" y="12473"/>
                  </a:lnTo>
                  <a:cubicBezTo>
                    <a:pt x="732" y="10039"/>
                    <a:pt x="2197" y="3346"/>
                    <a:pt x="2563" y="0"/>
                  </a:cubicBezTo>
                  <a:lnTo>
                    <a:pt x="21600" y="0"/>
                  </a:lnTo>
                  <a:lnTo>
                    <a:pt x="19769" y="5172"/>
                  </a:lnTo>
                  <a:close/>
                </a:path>
              </a:pathLst>
            </a:custGeom>
            <a:solidFill>
              <a:schemeClr val="tx1">
                <a:lumMod val="65000"/>
                <a:lumOff val="35000"/>
              </a:schemeClr>
            </a:solidFill>
            <a:ln w="12700">
              <a:miter lim="400000"/>
            </a:ln>
          </p:spPr>
          <p:txBody>
            <a:bodyPr lIns="38100" tIns="38100" rIns="38100" bIns="38100" anchor="ctr"/>
            <a:lstStyle/>
            <a:p>
              <a:pPr>
                <a:defRPr sz="3000">
                  <a:solidFill>
                    <a:srgbClr val="FFFFFF"/>
                  </a:solidFill>
                </a:defRPr>
              </a:pPr>
              <a:endParaRPr/>
            </a:p>
          </p:txBody>
        </p:sp>
      </p:grpSp>
      <p:sp>
        <p:nvSpPr>
          <p:cNvPr id="90" name="TextBox 89">
            <a:extLst>
              <a:ext uri="{FF2B5EF4-FFF2-40B4-BE49-F238E27FC236}">
                <a16:creationId xmlns:a16="http://schemas.microsoft.com/office/drawing/2014/main" xmlns="" id="{C032E8EC-3E85-45E7-A8A6-F3C06587234F}"/>
              </a:ext>
            </a:extLst>
          </p:cNvPr>
          <p:cNvSpPr txBox="1"/>
          <p:nvPr/>
        </p:nvSpPr>
        <p:spPr>
          <a:xfrm>
            <a:off x="5400197" y="3025004"/>
            <a:ext cx="2202816" cy="430887"/>
          </a:xfrm>
          <a:prstGeom prst="rect">
            <a:avLst/>
          </a:prstGeom>
          <a:noFill/>
        </p:spPr>
        <p:txBody>
          <a:bodyPr wrap="square" lIns="0" rIns="0" rtlCol="0" anchor="b">
            <a:spAutoFit/>
          </a:bodyPr>
          <a:lstStyle/>
          <a:p>
            <a:r>
              <a:rPr lang="en-US" sz="2200" b="1" noProof="1" smtClean="0"/>
              <a:t>Poverty</a:t>
            </a:r>
            <a:endParaRPr lang="en-US" sz="2200" b="1" noProof="1"/>
          </a:p>
        </p:txBody>
      </p:sp>
      <p:sp>
        <p:nvSpPr>
          <p:cNvPr id="93" name="TextBox 92">
            <a:extLst>
              <a:ext uri="{FF2B5EF4-FFF2-40B4-BE49-F238E27FC236}">
                <a16:creationId xmlns:a16="http://schemas.microsoft.com/office/drawing/2014/main" xmlns="" id="{C26C66F8-2AB2-43D6-9246-69E18A8D4CDB}"/>
              </a:ext>
            </a:extLst>
          </p:cNvPr>
          <p:cNvSpPr txBox="1"/>
          <p:nvPr/>
        </p:nvSpPr>
        <p:spPr>
          <a:xfrm>
            <a:off x="5500694" y="3929072"/>
            <a:ext cx="2786082" cy="769441"/>
          </a:xfrm>
          <a:prstGeom prst="rect">
            <a:avLst/>
          </a:prstGeom>
          <a:noFill/>
        </p:spPr>
        <p:txBody>
          <a:bodyPr wrap="square" lIns="0" rIns="0" rtlCol="0" anchor="b">
            <a:spAutoFit/>
          </a:bodyPr>
          <a:lstStyle/>
          <a:p>
            <a:r>
              <a:rPr lang="en-US" sz="2200" b="1" noProof="1" smtClean="0"/>
              <a:t>Violence, Natural Disasters, Pandemic</a:t>
            </a:r>
          </a:p>
        </p:txBody>
      </p:sp>
      <p:sp>
        <p:nvSpPr>
          <p:cNvPr id="96" name="TextBox 95">
            <a:extLst>
              <a:ext uri="{FF2B5EF4-FFF2-40B4-BE49-F238E27FC236}">
                <a16:creationId xmlns:a16="http://schemas.microsoft.com/office/drawing/2014/main" xmlns="" id="{2636204D-FFC6-441B-9882-CAFF0D21BD95}"/>
              </a:ext>
            </a:extLst>
          </p:cNvPr>
          <p:cNvSpPr txBox="1"/>
          <p:nvPr/>
        </p:nvSpPr>
        <p:spPr>
          <a:xfrm>
            <a:off x="459292" y="3025005"/>
            <a:ext cx="2202816" cy="430887"/>
          </a:xfrm>
          <a:prstGeom prst="rect">
            <a:avLst/>
          </a:prstGeom>
          <a:noFill/>
        </p:spPr>
        <p:txBody>
          <a:bodyPr wrap="square" lIns="0" rIns="0" rtlCol="0" anchor="b">
            <a:spAutoFit/>
          </a:bodyPr>
          <a:lstStyle/>
          <a:p>
            <a:pPr algn="r"/>
            <a:r>
              <a:rPr lang="en-US" sz="2200" b="1" noProof="1" smtClean="0"/>
              <a:t>Work Stress</a:t>
            </a:r>
            <a:endParaRPr lang="en-US" sz="2200" b="1" noProof="1"/>
          </a:p>
        </p:txBody>
      </p:sp>
      <p:sp>
        <p:nvSpPr>
          <p:cNvPr id="99" name="TextBox 98">
            <a:extLst>
              <a:ext uri="{FF2B5EF4-FFF2-40B4-BE49-F238E27FC236}">
                <a16:creationId xmlns:a16="http://schemas.microsoft.com/office/drawing/2014/main" xmlns="" id="{44DA52AA-D7EA-42E6-A3DC-42CDBBE3BF1B}"/>
              </a:ext>
            </a:extLst>
          </p:cNvPr>
          <p:cNvSpPr txBox="1"/>
          <p:nvPr/>
        </p:nvSpPr>
        <p:spPr>
          <a:xfrm>
            <a:off x="761330" y="3930294"/>
            <a:ext cx="2202816" cy="430887"/>
          </a:xfrm>
          <a:prstGeom prst="rect">
            <a:avLst/>
          </a:prstGeom>
          <a:noFill/>
        </p:spPr>
        <p:txBody>
          <a:bodyPr wrap="square" lIns="0" rIns="0" rtlCol="0" anchor="b">
            <a:spAutoFit/>
          </a:bodyPr>
          <a:lstStyle/>
          <a:p>
            <a:pPr algn="r"/>
            <a:r>
              <a:rPr lang="en-US" sz="2200" b="1" noProof="1" smtClean="0"/>
              <a:t>Displacement </a:t>
            </a:r>
            <a:endParaRPr lang="en-US" sz="2200" b="1" noProof="1"/>
          </a:p>
        </p:txBody>
      </p:sp>
      <p:sp>
        <p:nvSpPr>
          <p:cNvPr id="102" name="TextBox 101">
            <a:extLst>
              <a:ext uri="{FF2B5EF4-FFF2-40B4-BE49-F238E27FC236}">
                <a16:creationId xmlns:a16="http://schemas.microsoft.com/office/drawing/2014/main" xmlns="" id="{C8FC88CE-87AF-4251-967D-C5A7A8010165}"/>
              </a:ext>
            </a:extLst>
          </p:cNvPr>
          <p:cNvSpPr txBox="1"/>
          <p:nvPr/>
        </p:nvSpPr>
        <p:spPr>
          <a:xfrm>
            <a:off x="5641817" y="2119716"/>
            <a:ext cx="2202816" cy="769441"/>
          </a:xfrm>
          <a:prstGeom prst="rect">
            <a:avLst/>
          </a:prstGeom>
          <a:noFill/>
        </p:spPr>
        <p:txBody>
          <a:bodyPr wrap="square" lIns="0" rIns="0" rtlCol="0" anchor="b">
            <a:spAutoFit/>
          </a:bodyPr>
          <a:lstStyle/>
          <a:p>
            <a:r>
              <a:rPr lang="en-US" sz="2200" b="1" noProof="1" smtClean="0"/>
              <a:t>Injustice and Discrimination</a:t>
            </a:r>
            <a:endParaRPr lang="en-US" sz="2200" b="1" noProof="1"/>
          </a:p>
        </p:txBody>
      </p:sp>
      <p:sp>
        <p:nvSpPr>
          <p:cNvPr id="105" name="TextBox 104">
            <a:extLst>
              <a:ext uri="{FF2B5EF4-FFF2-40B4-BE49-F238E27FC236}">
                <a16:creationId xmlns:a16="http://schemas.microsoft.com/office/drawing/2014/main" xmlns="" id="{2A0A9438-C119-4A3E-9E0C-678E8F3DEFC1}"/>
              </a:ext>
            </a:extLst>
          </p:cNvPr>
          <p:cNvSpPr txBox="1"/>
          <p:nvPr/>
        </p:nvSpPr>
        <p:spPr>
          <a:xfrm>
            <a:off x="532771" y="2119717"/>
            <a:ext cx="2202816" cy="769441"/>
          </a:xfrm>
          <a:prstGeom prst="rect">
            <a:avLst/>
          </a:prstGeom>
          <a:noFill/>
        </p:spPr>
        <p:txBody>
          <a:bodyPr wrap="square" lIns="0" rIns="0" rtlCol="0" anchor="b">
            <a:spAutoFit/>
          </a:bodyPr>
          <a:lstStyle/>
          <a:p>
            <a:pPr algn="r"/>
            <a:r>
              <a:rPr lang="en-US" sz="2200" b="1" noProof="1" smtClean="0"/>
              <a:t>Poor Housing Conditions</a:t>
            </a:r>
            <a:endParaRPr lang="en-US" sz="2200" b="1" noProof="1"/>
          </a:p>
        </p:txBody>
      </p:sp>
      <p:sp>
        <p:nvSpPr>
          <p:cNvPr id="108" name="TextBox 107">
            <a:extLst>
              <a:ext uri="{FF2B5EF4-FFF2-40B4-BE49-F238E27FC236}">
                <a16:creationId xmlns:a16="http://schemas.microsoft.com/office/drawing/2014/main" xmlns="" id="{B36C0513-48FB-4F55-9271-A6E30FBC8B0A}"/>
              </a:ext>
            </a:extLst>
          </p:cNvPr>
          <p:cNvSpPr txBox="1"/>
          <p:nvPr/>
        </p:nvSpPr>
        <p:spPr>
          <a:xfrm>
            <a:off x="6215074" y="1214428"/>
            <a:ext cx="2714644" cy="769441"/>
          </a:xfrm>
          <a:prstGeom prst="rect">
            <a:avLst/>
          </a:prstGeom>
          <a:noFill/>
        </p:spPr>
        <p:txBody>
          <a:bodyPr wrap="square" lIns="0" rIns="0" rtlCol="0" anchor="b">
            <a:spAutoFit/>
          </a:bodyPr>
          <a:lstStyle/>
          <a:p>
            <a:r>
              <a:rPr lang="en-IN" sz="2200" b="1" noProof="1" smtClean="0"/>
              <a:t>Conflicts within family and Community</a:t>
            </a:r>
            <a:endParaRPr lang="en-US" sz="2200" b="1" noProof="1"/>
          </a:p>
        </p:txBody>
      </p:sp>
      <p:sp>
        <p:nvSpPr>
          <p:cNvPr id="111" name="TextBox 110">
            <a:extLst>
              <a:ext uri="{FF2B5EF4-FFF2-40B4-BE49-F238E27FC236}">
                <a16:creationId xmlns:a16="http://schemas.microsoft.com/office/drawing/2014/main" xmlns="" id="{A9D9226E-1073-474F-9C4C-5420014B5FE7}"/>
              </a:ext>
            </a:extLst>
          </p:cNvPr>
          <p:cNvSpPr txBox="1"/>
          <p:nvPr/>
        </p:nvSpPr>
        <p:spPr>
          <a:xfrm>
            <a:off x="1511928" y="1214429"/>
            <a:ext cx="2202816" cy="769441"/>
          </a:xfrm>
          <a:prstGeom prst="rect">
            <a:avLst/>
          </a:prstGeom>
          <a:noFill/>
        </p:spPr>
        <p:txBody>
          <a:bodyPr wrap="square" lIns="0" rIns="0" rtlCol="0" anchor="b">
            <a:spAutoFit/>
          </a:bodyPr>
          <a:lstStyle/>
          <a:p>
            <a:pPr algn="r"/>
            <a:r>
              <a:rPr lang="en-IN" sz="2200" b="1" noProof="1" smtClean="0"/>
              <a:t>Social Exclusion  and Isolation</a:t>
            </a:r>
            <a:endParaRPr lang="en-US" sz="2200" b="1" noProof="1"/>
          </a:p>
        </p:txBody>
      </p:sp>
      <p:sp>
        <p:nvSpPr>
          <p:cNvPr id="4" name="Trapezoid 3">
            <a:extLst>
              <a:ext uri="{FF2B5EF4-FFF2-40B4-BE49-F238E27FC236}">
                <a16:creationId xmlns:a16="http://schemas.microsoft.com/office/drawing/2014/main" xmlns="" id="{4D270D76-F886-4601-B430-BA3C31DBFC83}"/>
              </a:ext>
            </a:extLst>
          </p:cNvPr>
          <p:cNvSpPr/>
          <p:nvPr/>
        </p:nvSpPr>
        <p:spPr>
          <a:xfrm>
            <a:off x="767176" y="3973137"/>
            <a:ext cx="373259" cy="301523"/>
          </a:xfrm>
          <a:prstGeom prst="trapezoi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t>02</a:t>
            </a:r>
          </a:p>
        </p:txBody>
      </p:sp>
      <p:sp>
        <p:nvSpPr>
          <p:cNvPr id="55" name="Trapezoid 54">
            <a:extLst>
              <a:ext uri="{FF2B5EF4-FFF2-40B4-BE49-F238E27FC236}">
                <a16:creationId xmlns:a16="http://schemas.microsoft.com/office/drawing/2014/main" xmlns="" id="{5F5DC766-AB81-4889-9504-0D98E7E461CC}"/>
              </a:ext>
            </a:extLst>
          </p:cNvPr>
          <p:cNvSpPr/>
          <p:nvPr/>
        </p:nvSpPr>
        <p:spPr>
          <a:xfrm>
            <a:off x="7715272" y="3984739"/>
            <a:ext cx="373259" cy="301523"/>
          </a:xfrm>
          <a:prstGeom prst="trapezoi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t>01</a:t>
            </a:r>
          </a:p>
        </p:txBody>
      </p:sp>
      <p:sp>
        <p:nvSpPr>
          <p:cNvPr id="56" name="Trapezoid 55">
            <a:extLst>
              <a:ext uri="{FF2B5EF4-FFF2-40B4-BE49-F238E27FC236}">
                <a16:creationId xmlns:a16="http://schemas.microsoft.com/office/drawing/2014/main" xmlns="" id="{B8538ABC-5E6D-4E95-9E0B-1DB1CEFF18F8}"/>
              </a:ext>
            </a:extLst>
          </p:cNvPr>
          <p:cNvSpPr/>
          <p:nvPr/>
        </p:nvSpPr>
        <p:spPr>
          <a:xfrm>
            <a:off x="465138" y="3046427"/>
            <a:ext cx="373259" cy="301523"/>
          </a:xfrm>
          <a:prstGeom prst="trapezoid">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solidFill>
                  <a:schemeClr val="tx1">
                    <a:lumMod val="75000"/>
                    <a:lumOff val="25000"/>
                  </a:schemeClr>
                </a:solidFill>
              </a:rPr>
              <a:t>04</a:t>
            </a:r>
          </a:p>
        </p:txBody>
      </p:sp>
      <p:sp>
        <p:nvSpPr>
          <p:cNvPr id="57" name="Trapezoid 56">
            <a:extLst>
              <a:ext uri="{FF2B5EF4-FFF2-40B4-BE49-F238E27FC236}">
                <a16:creationId xmlns:a16="http://schemas.microsoft.com/office/drawing/2014/main" xmlns="" id="{BAF685D8-8C70-4A4F-9381-6BF3AA8D0A79}"/>
              </a:ext>
            </a:extLst>
          </p:cNvPr>
          <p:cNvSpPr/>
          <p:nvPr/>
        </p:nvSpPr>
        <p:spPr>
          <a:xfrm>
            <a:off x="7229754" y="3046427"/>
            <a:ext cx="373259" cy="301523"/>
          </a:xfrm>
          <a:prstGeom prst="trapezoi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solidFill>
                  <a:schemeClr val="tx1">
                    <a:lumMod val="75000"/>
                    <a:lumOff val="25000"/>
                  </a:schemeClr>
                </a:solidFill>
              </a:rPr>
              <a:t>03</a:t>
            </a:r>
          </a:p>
        </p:txBody>
      </p:sp>
      <p:sp>
        <p:nvSpPr>
          <p:cNvPr id="58" name="Trapezoid 57">
            <a:extLst>
              <a:ext uri="{FF2B5EF4-FFF2-40B4-BE49-F238E27FC236}">
                <a16:creationId xmlns:a16="http://schemas.microsoft.com/office/drawing/2014/main" xmlns="" id="{56BEA3AC-DD3A-4BD2-A533-C87CBFB77890}"/>
              </a:ext>
            </a:extLst>
          </p:cNvPr>
          <p:cNvSpPr/>
          <p:nvPr/>
        </p:nvSpPr>
        <p:spPr>
          <a:xfrm>
            <a:off x="540065" y="2150399"/>
            <a:ext cx="373259" cy="301523"/>
          </a:xfrm>
          <a:prstGeom prst="trapezoid">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t>06</a:t>
            </a:r>
          </a:p>
        </p:txBody>
      </p:sp>
      <p:sp>
        <p:nvSpPr>
          <p:cNvPr id="59" name="Trapezoid 58">
            <a:extLst>
              <a:ext uri="{FF2B5EF4-FFF2-40B4-BE49-F238E27FC236}">
                <a16:creationId xmlns:a16="http://schemas.microsoft.com/office/drawing/2014/main" xmlns="" id="{EBD6F918-9E4C-4075-B804-D267C344CF7B}"/>
              </a:ext>
            </a:extLst>
          </p:cNvPr>
          <p:cNvSpPr/>
          <p:nvPr/>
        </p:nvSpPr>
        <p:spPr>
          <a:xfrm>
            <a:off x="7471374" y="2150399"/>
            <a:ext cx="373259" cy="301523"/>
          </a:xfrm>
          <a:prstGeom prst="trapezoi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solidFill>
                  <a:schemeClr val="tx1">
                    <a:lumMod val="75000"/>
                    <a:lumOff val="25000"/>
                  </a:schemeClr>
                </a:solidFill>
              </a:rPr>
              <a:t>05</a:t>
            </a:r>
          </a:p>
        </p:txBody>
      </p:sp>
      <p:sp>
        <p:nvSpPr>
          <p:cNvPr id="60" name="Trapezoid 59">
            <a:extLst>
              <a:ext uri="{FF2B5EF4-FFF2-40B4-BE49-F238E27FC236}">
                <a16:creationId xmlns:a16="http://schemas.microsoft.com/office/drawing/2014/main" xmlns="" id="{9CBBA201-0413-4F5C-8CD8-27DDE6FC8765}"/>
              </a:ext>
            </a:extLst>
          </p:cNvPr>
          <p:cNvSpPr/>
          <p:nvPr/>
        </p:nvSpPr>
        <p:spPr>
          <a:xfrm>
            <a:off x="1312047" y="1239656"/>
            <a:ext cx="373259" cy="301523"/>
          </a:xfrm>
          <a:prstGeom prst="trapezoid">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4290" rIns="0" bIns="34290" rtlCol="0" anchor="ctr"/>
          <a:lstStyle/>
          <a:p>
            <a:pPr algn="ctr"/>
            <a:r>
              <a:rPr lang="en-US" b="1" dirty="0">
                <a:solidFill>
                  <a:schemeClr val="bg1"/>
                </a:solidFill>
              </a:rPr>
              <a:t>08</a:t>
            </a:r>
          </a:p>
        </p:txBody>
      </p:sp>
      <p:sp>
        <p:nvSpPr>
          <p:cNvPr id="61" name="Trapezoid 60">
            <a:extLst>
              <a:ext uri="{FF2B5EF4-FFF2-40B4-BE49-F238E27FC236}">
                <a16:creationId xmlns:a16="http://schemas.microsoft.com/office/drawing/2014/main" xmlns="" id="{B0DA1869-2D1A-4DED-8BCA-F954C86D44E6}"/>
              </a:ext>
            </a:extLst>
          </p:cNvPr>
          <p:cNvSpPr/>
          <p:nvPr/>
        </p:nvSpPr>
        <p:spPr>
          <a:xfrm>
            <a:off x="8770773" y="1270095"/>
            <a:ext cx="373259" cy="301523"/>
          </a:xfrm>
          <a:prstGeom prst="trapezoi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lang="en-US" b="1" dirty="0">
                <a:solidFill>
                  <a:schemeClr val="tx1">
                    <a:lumMod val="75000"/>
                    <a:lumOff val="25000"/>
                  </a:schemeClr>
                </a:solidFill>
              </a:rPr>
              <a:t>07</a:t>
            </a:r>
          </a:p>
        </p:txBody>
      </p:sp>
      <p:sp>
        <p:nvSpPr>
          <p:cNvPr id="62" name="Oval 61"/>
          <p:cNvSpPr/>
          <p:nvPr/>
        </p:nvSpPr>
        <p:spPr>
          <a:xfrm>
            <a:off x="7286644" y="485776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7500958" y="485776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715272" y="485776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6715140" y="4620298"/>
            <a:ext cx="928694" cy="523220"/>
          </a:xfrm>
          <a:prstGeom prst="rect">
            <a:avLst/>
          </a:prstGeom>
          <a:noFill/>
        </p:spPr>
        <p:txBody>
          <a:bodyPr wrap="square" rtlCol="0">
            <a:spAutoFit/>
          </a:bodyPr>
          <a:lstStyle/>
          <a:p>
            <a:r>
              <a:rPr lang="en-IN" sz="2800" b="1" dirty="0" smtClean="0"/>
              <a:t>etc</a:t>
            </a:r>
            <a:endParaRPr lang="en-US" sz="2800" b="1" dirty="0"/>
          </a:p>
        </p:txBody>
      </p:sp>
    </p:spTree>
    <p:extLst>
      <p:ext uri="{BB962C8B-B14F-4D97-AF65-F5344CB8AC3E}">
        <p14:creationId xmlns:p14="http://schemas.microsoft.com/office/powerpoint/2010/main" xmlns="" val="2670962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smtClean="0">
                <a:solidFill>
                  <a:schemeClr val="bg1"/>
                </a:solidFill>
              </a:rPr>
              <a:t>Genesis of Manodarpan</a:t>
            </a:r>
            <a:endParaRPr lang="ko-KR" altLang="en-US" dirty="0">
              <a:solidFill>
                <a:schemeClr val="bg1"/>
              </a:solidFill>
            </a:endParaRPr>
          </a:p>
        </p:txBody>
      </p:sp>
      <p:grpSp>
        <p:nvGrpSpPr>
          <p:cNvPr id="4" name="Group 45"/>
          <p:cNvGrpSpPr/>
          <p:nvPr/>
        </p:nvGrpSpPr>
        <p:grpSpPr>
          <a:xfrm>
            <a:off x="851179" y="1101222"/>
            <a:ext cx="3363631" cy="2899288"/>
            <a:chOff x="4475536" y="2246604"/>
            <a:chExt cx="3197660" cy="2818578"/>
          </a:xfrm>
          <a:effectLst>
            <a:outerShdw blurRad="50800" dist="50800" dir="5400000" algn="ctr" rotWithShape="0">
              <a:schemeClr val="bg1"/>
            </a:outerShdw>
          </a:effectLst>
        </p:grpSpPr>
        <p:sp>
          <p:nvSpPr>
            <p:cNvPr id="5" name="Freeform: Shape 46"/>
            <p:cNvSpPr>
              <a:spLocks/>
            </p:cNvSpPr>
            <p:nvPr/>
          </p:nvSpPr>
          <p:spPr bwMode="auto">
            <a:xfrm>
              <a:off x="5854955" y="2246604"/>
              <a:ext cx="1818241" cy="1962683"/>
            </a:xfrm>
            <a:custGeom>
              <a:avLst/>
              <a:gdLst>
                <a:gd name="connsiteX0" fmla="*/ 605613 w 1818241"/>
                <a:gd name="connsiteY0" fmla="*/ 287 h 1962683"/>
                <a:gd name="connsiteX1" fmla="*/ 786873 w 1818241"/>
                <a:gd name="connsiteY1" fmla="*/ 21438 h 1962683"/>
                <a:gd name="connsiteX2" fmla="*/ 1363574 w 1818241"/>
                <a:gd name="connsiteY2" fmla="*/ 570077 h 1962683"/>
                <a:gd name="connsiteX3" fmla="*/ 1768546 w 1818241"/>
                <a:gd name="connsiteY3" fmla="*/ 905926 h 1962683"/>
                <a:gd name="connsiteX4" fmla="*/ 1813080 w 1818241"/>
                <a:gd name="connsiteY4" fmla="*/ 1215817 h 1962683"/>
                <a:gd name="connsiteX5" fmla="*/ 1809826 w 1818241"/>
                <a:gd name="connsiteY5" fmla="*/ 1231027 h 1962683"/>
                <a:gd name="connsiteX6" fmla="*/ 1805511 w 1818241"/>
                <a:gd name="connsiteY6" fmla="*/ 1251190 h 1962683"/>
                <a:gd name="connsiteX7" fmla="*/ 1794891 w 1818241"/>
                <a:gd name="connsiteY7" fmla="*/ 1295159 h 1962683"/>
                <a:gd name="connsiteX8" fmla="*/ 1787075 w 1818241"/>
                <a:gd name="connsiteY8" fmla="*/ 1315982 h 1962683"/>
                <a:gd name="connsiteX9" fmla="*/ 1769073 w 1818241"/>
                <a:gd name="connsiteY9" fmla="*/ 1360854 h 1962683"/>
                <a:gd name="connsiteX10" fmla="*/ 1767039 w 1818241"/>
                <a:gd name="connsiteY10" fmla="*/ 1364448 h 1962683"/>
                <a:gd name="connsiteX11" fmla="*/ 1735658 w 1818241"/>
                <a:gd name="connsiteY11" fmla="*/ 1418482 h 1962683"/>
                <a:gd name="connsiteX12" fmla="*/ 1725911 w 1818241"/>
                <a:gd name="connsiteY12" fmla="*/ 1430759 h 1962683"/>
                <a:gd name="connsiteX13" fmla="*/ 1694216 w 1818241"/>
                <a:gd name="connsiteY13" fmla="*/ 1469948 h 1962683"/>
                <a:gd name="connsiteX14" fmla="*/ 1768546 w 1818241"/>
                <a:gd name="connsiteY14" fmla="*/ 1590443 h 1962683"/>
                <a:gd name="connsiteX15" fmla="*/ 1777169 w 1818241"/>
                <a:gd name="connsiteY15" fmla="*/ 1616318 h 1962683"/>
                <a:gd name="connsiteX16" fmla="*/ 1793793 w 1818241"/>
                <a:gd name="connsiteY16" fmla="*/ 1671059 h 1962683"/>
                <a:gd name="connsiteX17" fmla="*/ 1802607 w 1818241"/>
                <a:gd name="connsiteY17" fmla="*/ 1725346 h 1962683"/>
                <a:gd name="connsiteX18" fmla="*/ 1803607 w 1818241"/>
                <a:gd name="connsiteY18" fmla="*/ 1737986 h 1962683"/>
                <a:gd name="connsiteX19" fmla="*/ 1798463 w 1818241"/>
                <a:gd name="connsiteY19" fmla="*/ 1746796 h 1962683"/>
                <a:gd name="connsiteX20" fmla="*/ 1440467 w 1818241"/>
                <a:gd name="connsiteY20" fmla="*/ 1962185 h 1962683"/>
                <a:gd name="connsiteX21" fmla="*/ 1181593 w 1818241"/>
                <a:gd name="connsiteY21" fmla="*/ 1680174 h 1962683"/>
                <a:gd name="connsiteX22" fmla="*/ 968854 w 1818241"/>
                <a:gd name="connsiteY22" fmla="*/ 1544296 h 1962683"/>
                <a:gd name="connsiteX23" fmla="*/ 856077 w 1818241"/>
                <a:gd name="connsiteY23" fmla="*/ 1144353 h 1962683"/>
                <a:gd name="connsiteX24" fmla="*/ 838064 w 1818241"/>
                <a:gd name="connsiteY24" fmla="*/ 1146064 h 1962683"/>
                <a:gd name="connsiteX25" fmla="*/ 775939 w 1818241"/>
                <a:gd name="connsiteY25" fmla="*/ 1151964 h 1962683"/>
                <a:gd name="connsiteX26" fmla="*/ 525435 w 1818241"/>
                <a:gd name="connsiteY26" fmla="*/ 1123843 h 1962683"/>
                <a:gd name="connsiteX27" fmla="*/ 20501 w 1818241"/>
                <a:gd name="connsiteY27" fmla="*/ 344468 h 1962683"/>
                <a:gd name="connsiteX28" fmla="*/ 166599 w 1818241"/>
                <a:gd name="connsiteY28" fmla="*/ 121423 h 1962683"/>
                <a:gd name="connsiteX29" fmla="*/ 605613 w 1818241"/>
                <a:gd name="connsiteY29" fmla="*/ 287 h 196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818241" h="1962683">
                  <a:moveTo>
                    <a:pt x="605613" y="287"/>
                  </a:moveTo>
                  <a:cubicBezTo>
                    <a:pt x="664484" y="1729"/>
                    <a:pt x="725358" y="8619"/>
                    <a:pt x="786873" y="21438"/>
                  </a:cubicBezTo>
                  <a:cubicBezTo>
                    <a:pt x="1145709" y="95786"/>
                    <a:pt x="1396894" y="339341"/>
                    <a:pt x="1363574" y="570077"/>
                  </a:cubicBezTo>
                  <a:cubicBezTo>
                    <a:pt x="1530176" y="593151"/>
                    <a:pt x="1689090" y="716210"/>
                    <a:pt x="1768546" y="905926"/>
                  </a:cubicBezTo>
                  <a:cubicBezTo>
                    <a:pt x="1813401" y="1009758"/>
                    <a:pt x="1826857" y="1117434"/>
                    <a:pt x="1813080" y="1215817"/>
                  </a:cubicBezTo>
                  <a:lnTo>
                    <a:pt x="1809826" y="1231027"/>
                  </a:lnTo>
                  <a:lnTo>
                    <a:pt x="1805511" y="1251190"/>
                  </a:lnTo>
                  <a:lnTo>
                    <a:pt x="1794891" y="1295159"/>
                  </a:lnTo>
                  <a:lnTo>
                    <a:pt x="1787075" y="1315982"/>
                  </a:lnTo>
                  <a:lnTo>
                    <a:pt x="1769073" y="1360854"/>
                  </a:lnTo>
                  <a:lnTo>
                    <a:pt x="1767039" y="1364448"/>
                  </a:lnTo>
                  <a:lnTo>
                    <a:pt x="1735658" y="1418482"/>
                  </a:lnTo>
                  <a:lnTo>
                    <a:pt x="1725911" y="1430759"/>
                  </a:lnTo>
                  <a:lnTo>
                    <a:pt x="1694216" y="1469948"/>
                  </a:lnTo>
                  <a:cubicBezTo>
                    <a:pt x="1724973" y="1505840"/>
                    <a:pt x="1748041" y="1544296"/>
                    <a:pt x="1768546" y="1590443"/>
                  </a:cubicBezTo>
                  <a:lnTo>
                    <a:pt x="1777169" y="1616318"/>
                  </a:lnTo>
                  <a:lnTo>
                    <a:pt x="1793793" y="1671059"/>
                  </a:lnTo>
                  <a:lnTo>
                    <a:pt x="1802607" y="1725346"/>
                  </a:lnTo>
                  <a:lnTo>
                    <a:pt x="1803607" y="1737986"/>
                  </a:lnTo>
                  <a:lnTo>
                    <a:pt x="1798463" y="1746796"/>
                  </a:lnTo>
                  <a:cubicBezTo>
                    <a:pt x="1776596" y="1792257"/>
                    <a:pt x="1693895" y="1973401"/>
                    <a:pt x="1440467" y="1962185"/>
                  </a:cubicBezTo>
                  <a:cubicBezTo>
                    <a:pt x="1271302" y="1954493"/>
                    <a:pt x="1161088" y="1841689"/>
                    <a:pt x="1181593" y="1680174"/>
                  </a:cubicBezTo>
                  <a:cubicBezTo>
                    <a:pt x="1099573" y="1654536"/>
                    <a:pt x="1025243" y="1608389"/>
                    <a:pt x="968854" y="1544296"/>
                  </a:cubicBezTo>
                  <a:cubicBezTo>
                    <a:pt x="871456" y="1434055"/>
                    <a:pt x="835572" y="1290486"/>
                    <a:pt x="856077" y="1144353"/>
                  </a:cubicBezTo>
                  <a:lnTo>
                    <a:pt x="838064" y="1146064"/>
                  </a:lnTo>
                  <a:lnTo>
                    <a:pt x="775939" y="1151964"/>
                  </a:lnTo>
                  <a:cubicBezTo>
                    <a:pt x="694601" y="1155570"/>
                    <a:pt x="610018" y="1146917"/>
                    <a:pt x="525435" y="1123843"/>
                  </a:cubicBezTo>
                  <a:cubicBezTo>
                    <a:pt x="156347" y="1018730"/>
                    <a:pt x="-71771" y="670063"/>
                    <a:pt x="20501" y="344468"/>
                  </a:cubicBezTo>
                  <a:cubicBezTo>
                    <a:pt x="46133" y="254738"/>
                    <a:pt x="161473" y="118860"/>
                    <a:pt x="166599" y="121423"/>
                  </a:cubicBezTo>
                  <a:cubicBezTo>
                    <a:pt x="270405" y="40666"/>
                    <a:pt x="428998" y="-4039"/>
                    <a:pt x="605613" y="287"/>
                  </a:cubicBezTo>
                  <a:close/>
                </a:path>
              </a:pathLst>
            </a:custGeom>
            <a:solidFill>
              <a:schemeClr val="accent5"/>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6" name="Freeform: Shape 47"/>
            <p:cNvSpPr>
              <a:spLocks/>
            </p:cNvSpPr>
            <p:nvPr/>
          </p:nvSpPr>
          <p:spPr bwMode="auto">
            <a:xfrm>
              <a:off x="5123939" y="3390957"/>
              <a:ext cx="2539038" cy="1674225"/>
            </a:xfrm>
            <a:custGeom>
              <a:avLst/>
              <a:gdLst>
                <a:gd name="connsiteX0" fmla="*/ 1587093 w 2539038"/>
                <a:gd name="connsiteY0" fmla="*/ 0 h 1674225"/>
                <a:gd name="connsiteX1" fmla="*/ 1699870 w 2539038"/>
                <a:gd name="connsiteY1" fmla="*/ 399943 h 1674225"/>
                <a:gd name="connsiteX2" fmla="*/ 1912609 w 2539038"/>
                <a:gd name="connsiteY2" fmla="*/ 535821 h 1674225"/>
                <a:gd name="connsiteX3" fmla="*/ 2171483 w 2539038"/>
                <a:gd name="connsiteY3" fmla="*/ 817832 h 1674225"/>
                <a:gd name="connsiteX4" fmla="*/ 2529479 w 2539038"/>
                <a:gd name="connsiteY4" fmla="*/ 602443 h 1674225"/>
                <a:gd name="connsiteX5" fmla="*/ 2534623 w 2539038"/>
                <a:gd name="connsiteY5" fmla="*/ 593633 h 1674225"/>
                <a:gd name="connsiteX6" fmla="*/ 2539038 w 2539038"/>
                <a:gd name="connsiteY6" fmla="*/ 649425 h 1674225"/>
                <a:gd name="connsiteX7" fmla="*/ 2187434 w 2539038"/>
                <a:gd name="connsiteY7" fmla="*/ 1143435 h 1674225"/>
                <a:gd name="connsiteX8" fmla="*/ 1677119 w 2539038"/>
                <a:gd name="connsiteY8" fmla="*/ 1115228 h 1674225"/>
                <a:gd name="connsiteX9" fmla="*/ 1674554 w 2539038"/>
                <a:gd name="connsiteY9" fmla="*/ 1135742 h 1674225"/>
                <a:gd name="connsiteX10" fmla="*/ 2007926 w 2539038"/>
                <a:gd name="connsiteY10" fmla="*/ 1584478 h 1674225"/>
                <a:gd name="connsiteX11" fmla="*/ 2010491 w 2539038"/>
                <a:gd name="connsiteY11" fmla="*/ 1587042 h 1674225"/>
                <a:gd name="connsiteX12" fmla="*/ 1915608 w 2539038"/>
                <a:gd name="connsiteY12" fmla="*/ 1674225 h 1674225"/>
                <a:gd name="connsiteX13" fmla="*/ 1377084 w 2539038"/>
                <a:gd name="connsiteY13" fmla="*/ 1274209 h 1674225"/>
                <a:gd name="connsiteX14" fmla="*/ 1320667 w 2539038"/>
                <a:gd name="connsiteY14" fmla="*/ 1135742 h 1674225"/>
                <a:gd name="connsiteX15" fmla="*/ 994988 w 2539038"/>
                <a:gd name="connsiteY15" fmla="*/ 1053687 h 1674225"/>
                <a:gd name="connsiteX16" fmla="*/ 966780 w 2539038"/>
                <a:gd name="connsiteY16" fmla="*/ 1066508 h 1674225"/>
                <a:gd name="connsiteX17" fmla="*/ 246183 w 2539038"/>
                <a:gd name="connsiteY17" fmla="*/ 807524 h 1674225"/>
                <a:gd name="connsiteX18" fmla="*/ 233361 w 2539038"/>
                <a:gd name="connsiteY18" fmla="*/ 771625 h 1674225"/>
                <a:gd name="connsiteX19" fmla="*/ 169251 w 2539038"/>
                <a:gd name="connsiteY19" fmla="*/ 802395 h 1674225"/>
                <a:gd name="connsiteX20" fmla="*/ 0 w 2539038"/>
                <a:gd name="connsiteY20" fmla="*/ 845987 h 1674225"/>
                <a:gd name="connsiteX21" fmla="*/ 1295023 w 2539038"/>
                <a:gd name="connsiteY21" fmla="*/ 453663 h 1674225"/>
                <a:gd name="connsiteX22" fmla="*/ 1343747 w 2539038"/>
                <a:gd name="connsiteY22" fmla="*/ 466484 h 1674225"/>
                <a:gd name="connsiteX23" fmla="*/ 1487353 w 2539038"/>
                <a:gd name="connsiteY23" fmla="*/ 74161 h 1674225"/>
                <a:gd name="connsiteX24" fmla="*/ 1569080 w 2539038"/>
                <a:gd name="connsiteY24" fmla="*/ 1711 h 1674225"/>
                <a:gd name="connsiteX25" fmla="*/ 1587093 w 2539038"/>
                <a:gd name="connsiteY25" fmla="*/ 0 h 1674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39038" h="1674225">
                  <a:moveTo>
                    <a:pt x="1587093" y="0"/>
                  </a:moveTo>
                  <a:cubicBezTo>
                    <a:pt x="1566588" y="146133"/>
                    <a:pt x="1602472" y="289702"/>
                    <a:pt x="1699870" y="399943"/>
                  </a:cubicBezTo>
                  <a:cubicBezTo>
                    <a:pt x="1756259" y="464036"/>
                    <a:pt x="1830589" y="510183"/>
                    <a:pt x="1912609" y="535821"/>
                  </a:cubicBezTo>
                  <a:cubicBezTo>
                    <a:pt x="1892104" y="697336"/>
                    <a:pt x="2002318" y="810140"/>
                    <a:pt x="2171483" y="817832"/>
                  </a:cubicBezTo>
                  <a:cubicBezTo>
                    <a:pt x="2424911" y="829048"/>
                    <a:pt x="2507612" y="647904"/>
                    <a:pt x="2529479" y="602443"/>
                  </a:cubicBezTo>
                  <a:lnTo>
                    <a:pt x="2534623" y="593633"/>
                  </a:lnTo>
                  <a:lnTo>
                    <a:pt x="2539038" y="649425"/>
                  </a:lnTo>
                  <a:cubicBezTo>
                    <a:pt x="2533629" y="854481"/>
                    <a:pt x="2400921" y="1053047"/>
                    <a:pt x="2187434" y="1143435"/>
                  </a:cubicBezTo>
                  <a:cubicBezTo>
                    <a:pt x="2013055" y="1217797"/>
                    <a:pt x="1823290" y="1202411"/>
                    <a:pt x="1677119" y="1115228"/>
                  </a:cubicBezTo>
                  <a:cubicBezTo>
                    <a:pt x="1674554" y="1122921"/>
                    <a:pt x="1674554" y="1128049"/>
                    <a:pt x="1674554" y="1135742"/>
                  </a:cubicBezTo>
                  <a:cubicBezTo>
                    <a:pt x="1674554" y="1346007"/>
                    <a:pt x="1815596" y="1525501"/>
                    <a:pt x="2007926" y="1584478"/>
                  </a:cubicBezTo>
                  <a:cubicBezTo>
                    <a:pt x="2007926" y="1584478"/>
                    <a:pt x="2010491" y="1587042"/>
                    <a:pt x="2010491" y="1587042"/>
                  </a:cubicBezTo>
                  <a:cubicBezTo>
                    <a:pt x="2010491" y="1587042"/>
                    <a:pt x="2010491" y="1587042"/>
                    <a:pt x="1915608" y="1674225"/>
                  </a:cubicBezTo>
                  <a:cubicBezTo>
                    <a:pt x="1705327" y="1646019"/>
                    <a:pt x="1497611" y="1502423"/>
                    <a:pt x="1377084" y="1274209"/>
                  </a:cubicBezTo>
                  <a:cubicBezTo>
                    <a:pt x="1354004" y="1230618"/>
                    <a:pt x="1336053" y="1184462"/>
                    <a:pt x="1320667" y="1135742"/>
                  </a:cubicBezTo>
                  <a:cubicBezTo>
                    <a:pt x="1200140" y="1174205"/>
                    <a:pt x="1071920" y="1138306"/>
                    <a:pt x="994988" y="1053687"/>
                  </a:cubicBezTo>
                  <a:cubicBezTo>
                    <a:pt x="984730" y="1058816"/>
                    <a:pt x="974473" y="1063944"/>
                    <a:pt x="966780" y="1066508"/>
                  </a:cubicBezTo>
                  <a:cubicBezTo>
                    <a:pt x="682131" y="1187026"/>
                    <a:pt x="359016" y="1071637"/>
                    <a:pt x="246183" y="807524"/>
                  </a:cubicBezTo>
                  <a:cubicBezTo>
                    <a:pt x="241054" y="794703"/>
                    <a:pt x="238490" y="781882"/>
                    <a:pt x="233361" y="771625"/>
                  </a:cubicBezTo>
                  <a:cubicBezTo>
                    <a:pt x="212846" y="781882"/>
                    <a:pt x="189766" y="792138"/>
                    <a:pt x="169251" y="802395"/>
                  </a:cubicBezTo>
                  <a:cubicBezTo>
                    <a:pt x="112834" y="825473"/>
                    <a:pt x="56417" y="840858"/>
                    <a:pt x="0" y="845987"/>
                  </a:cubicBezTo>
                  <a:cubicBezTo>
                    <a:pt x="230796" y="497255"/>
                    <a:pt x="753934" y="322889"/>
                    <a:pt x="1295023" y="453663"/>
                  </a:cubicBezTo>
                  <a:cubicBezTo>
                    <a:pt x="1310409" y="458792"/>
                    <a:pt x="1328360" y="461356"/>
                    <a:pt x="1343747" y="466484"/>
                  </a:cubicBezTo>
                  <a:cubicBezTo>
                    <a:pt x="1343747" y="317760"/>
                    <a:pt x="1392470" y="181857"/>
                    <a:pt x="1487353" y="74161"/>
                  </a:cubicBezTo>
                  <a:lnTo>
                    <a:pt x="1569080" y="1711"/>
                  </a:lnTo>
                  <a:lnTo>
                    <a:pt x="1587093" y="0"/>
                  </a:lnTo>
                  <a:close/>
                </a:path>
              </a:pathLst>
            </a:custGeom>
            <a:solidFill>
              <a:srgbClr val="05ACC7"/>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sp>
          <p:nvSpPr>
            <p:cNvPr id="7" name="Freeform 10"/>
            <p:cNvSpPr>
              <a:spLocks/>
            </p:cNvSpPr>
            <p:nvPr/>
          </p:nvSpPr>
          <p:spPr bwMode="auto">
            <a:xfrm>
              <a:off x="4475536" y="3019137"/>
              <a:ext cx="1061515" cy="1294635"/>
            </a:xfrm>
            <a:custGeom>
              <a:avLst/>
              <a:gdLst>
                <a:gd name="T0" fmla="*/ 377 w 414"/>
                <a:gd name="T1" fmla="*/ 215 h 505"/>
                <a:gd name="T2" fmla="*/ 374 w 414"/>
                <a:gd name="T3" fmla="*/ 70 h 505"/>
                <a:gd name="T4" fmla="*/ 249 w 414"/>
                <a:gd name="T5" fmla="*/ 49 h 505"/>
                <a:gd name="T6" fmla="*/ 132 w 414"/>
                <a:gd name="T7" fmla="*/ 0 h 505"/>
                <a:gd name="T8" fmla="*/ 108 w 414"/>
                <a:gd name="T9" fmla="*/ 4 h 505"/>
                <a:gd name="T10" fmla="*/ 5 w 414"/>
                <a:gd name="T11" fmla="*/ 120 h 505"/>
                <a:gd name="T12" fmla="*/ 33 w 414"/>
                <a:gd name="T13" fmla="*/ 221 h 505"/>
                <a:gd name="T14" fmla="*/ 38 w 414"/>
                <a:gd name="T15" fmla="*/ 357 h 505"/>
                <a:gd name="T16" fmla="*/ 319 w 414"/>
                <a:gd name="T17" fmla="*/ 458 h 505"/>
                <a:gd name="T18" fmla="*/ 344 w 414"/>
                <a:gd name="T19" fmla="*/ 446 h 505"/>
                <a:gd name="T20" fmla="*/ 398 w 414"/>
                <a:gd name="T21" fmla="*/ 307 h 505"/>
                <a:gd name="T22" fmla="*/ 377 w 414"/>
                <a:gd name="T23" fmla="*/ 215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 h="505">
                  <a:moveTo>
                    <a:pt x="377" y="215"/>
                  </a:moveTo>
                  <a:cubicBezTo>
                    <a:pt x="414" y="174"/>
                    <a:pt x="413" y="110"/>
                    <a:pt x="374" y="70"/>
                  </a:cubicBezTo>
                  <a:cubicBezTo>
                    <a:pt x="340" y="35"/>
                    <a:pt x="289" y="28"/>
                    <a:pt x="249" y="49"/>
                  </a:cubicBezTo>
                  <a:cubicBezTo>
                    <a:pt x="219" y="19"/>
                    <a:pt x="178" y="0"/>
                    <a:pt x="132" y="0"/>
                  </a:cubicBezTo>
                  <a:cubicBezTo>
                    <a:pt x="124" y="0"/>
                    <a:pt x="108" y="3"/>
                    <a:pt x="108" y="4"/>
                  </a:cubicBezTo>
                  <a:cubicBezTo>
                    <a:pt x="54" y="18"/>
                    <a:pt x="12" y="62"/>
                    <a:pt x="5" y="120"/>
                  </a:cubicBezTo>
                  <a:cubicBezTo>
                    <a:pt x="0" y="157"/>
                    <a:pt x="11" y="193"/>
                    <a:pt x="33" y="221"/>
                  </a:cubicBezTo>
                  <a:cubicBezTo>
                    <a:pt x="19" y="265"/>
                    <a:pt x="20" y="312"/>
                    <a:pt x="38" y="357"/>
                  </a:cubicBezTo>
                  <a:cubicBezTo>
                    <a:pt x="82" y="460"/>
                    <a:pt x="208" y="505"/>
                    <a:pt x="319" y="458"/>
                  </a:cubicBezTo>
                  <a:cubicBezTo>
                    <a:pt x="327" y="454"/>
                    <a:pt x="336" y="450"/>
                    <a:pt x="344" y="446"/>
                  </a:cubicBezTo>
                  <a:cubicBezTo>
                    <a:pt x="344" y="446"/>
                    <a:pt x="404" y="391"/>
                    <a:pt x="398" y="307"/>
                  </a:cubicBezTo>
                  <a:cubicBezTo>
                    <a:pt x="396" y="274"/>
                    <a:pt x="391" y="242"/>
                    <a:pt x="377" y="215"/>
                  </a:cubicBezTo>
                  <a:close/>
                </a:path>
              </a:pathLst>
            </a:custGeom>
            <a:solidFill>
              <a:schemeClr val="tx2">
                <a:lumMod val="90000"/>
                <a:lumOff val="10000"/>
              </a:schemeClr>
            </a:solidFill>
            <a:ln w="38100">
              <a:solidFill>
                <a:schemeClr val="bg2"/>
              </a:solidFill>
            </a:ln>
            <a:extLst/>
          </p:spPr>
          <p:txBody>
            <a:bodyPr vert="horz" wrap="square" lIns="91440" tIns="45720" rIns="91440" bIns="45720" numCol="1" anchor="t" anchorCtr="0" compatLnSpc="1">
              <a:prstTxWarp prst="textNoShape">
                <a:avLst/>
              </a:prstTxWarp>
            </a:bodyPr>
            <a:lstStyle/>
            <a:p>
              <a:endParaRPr lang="en-GB">
                <a:latin typeface="Arial" panose="020B0604020202020204" pitchFamily="34" charset="0"/>
                <a:cs typeface="Arial" panose="020B0604020202020204" pitchFamily="34" charset="0"/>
              </a:endParaRPr>
            </a:p>
          </p:txBody>
        </p:sp>
        <p:sp>
          <p:nvSpPr>
            <p:cNvPr id="8" name="Freeform: Shape 49"/>
            <p:cNvSpPr>
              <a:spLocks/>
            </p:cNvSpPr>
            <p:nvPr/>
          </p:nvSpPr>
          <p:spPr bwMode="auto">
            <a:xfrm>
              <a:off x="4752483" y="2313476"/>
              <a:ext cx="1940535" cy="1615678"/>
            </a:xfrm>
            <a:custGeom>
              <a:avLst/>
              <a:gdLst>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287080 w 2382017"/>
                <a:gd name="connsiteY5" fmla="*/ 2751692 h 2751705"/>
                <a:gd name="connsiteX6" fmla="*/ 2318383 w 2382017"/>
                <a:gd name="connsiteY6" fmla="*/ 2722929 h 2751705"/>
                <a:gd name="connsiteX7" fmla="*/ 2381947 w 2382017"/>
                <a:gd name="connsiteY7" fmla="*/ 2664523 h 2751705"/>
                <a:gd name="connsiteX8" fmla="*/ 2379382 w 2382017"/>
                <a:gd name="connsiteY8" fmla="*/ 2661959 h 2751705"/>
                <a:gd name="connsiteX9" fmla="*/ 2309838 w 2382017"/>
                <a:gd name="connsiteY9" fmla="*/ 2634369 h 2751705"/>
                <a:gd name="connsiteX10" fmla="*/ 2246633 w 2382017"/>
                <a:gd name="connsiteY10" fmla="*/ 2596816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18383 w 2382017"/>
                <a:gd name="connsiteY5" fmla="*/ 2722929 h 2751705"/>
                <a:gd name="connsiteX6" fmla="*/ 2381947 w 2382017"/>
                <a:gd name="connsiteY6" fmla="*/ 2664523 h 2751705"/>
                <a:gd name="connsiteX7" fmla="*/ 2379382 w 2382017"/>
                <a:gd name="connsiteY7" fmla="*/ 2661959 h 2751705"/>
                <a:gd name="connsiteX8" fmla="*/ 2309838 w 2382017"/>
                <a:gd name="connsiteY8" fmla="*/ 2634369 h 2751705"/>
                <a:gd name="connsiteX9" fmla="*/ 2246633 w 2382017"/>
                <a:gd name="connsiteY9" fmla="*/ 2596816 h 2751705"/>
                <a:gd name="connsiteX10" fmla="*/ 2246662 w 2382017"/>
                <a:gd name="connsiteY10" fmla="*/ 2596804 h 2751705"/>
                <a:gd name="connsiteX11" fmla="*/ 1304981 w 2382017"/>
                <a:gd name="connsiteY11" fmla="*/ 30851 h 2751705"/>
                <a:gd name="connsiteX12" fmla="*/ 1305449 w 2382017"/>
                <a:gd name="connsiteY12" fmla="*/ 32279 h 2751705"/>
                <a:gd name="connsiteX13" fmla="*/ 1270903 w 2382017"/>
                <a:gd name="connsiteY13" fmla="*/ 53430 h 2751705"/>
                <a:gd name="connsiteX14" fmla="*/ 1304981 w 2382017"/>
                <a:gd name="connsiteY14" fmla="*/ 30851 h 2751705"/>
                <a:gd name="connsiteX15" fmla="*/ 1014635 w 2382017"/>
                <a:gd name="connsiteY15" fmla="*/ 2279 h 2751705"/>
                <a:gd name="connsiteX16" fmla="*/ 1188833 w 2382017"/>
                <a:gd name="connsiteY16" fmla="*/ 20146 h 2751705"/>
                <a:gd name="connsiteX17" fmla="*/ 1269119 w 2382017"/>
                <a:gd name="connsiteY17" fmla="*/ 54522 h 2751705"/>
                <a:gd name="connsiteX18" fmla="*/ 1269071 w 2382017"/>
                <a:gd name="connsiteY18" fmla="*/ 54551 h 2751705"/>
                <a:gd name="connsiteX19" fmla="*/ 1122973 w 2382017"/>
                <a:gd name="connsiteY19" fmla="*/ 277596 h 2751705"/>
                <a:gd name="connsiteX20" fmla="*/ 1627907 w 2382017"/>
                <a:gd name="connsiteY20" fmla="*/ 1056971 h 2751705"/>
                <a:gd name="connsiteX21" fmla="*/ 1878412 w 2382017"/>
                <a:gd name="connsiteY21" fmla="*/ 1085092 h 2751705"/>
                <a:gd name="connsiteX22" fmla="*/ 1940535 w 2382017"/>
                <a:gd name="connsiteY22" fmla="*/ 1079192 h 2751705"/>
                <a:gd name="connsiteX23" fmla="*/ 1858809 w 2382017"/>
                <a:gd name="connsiteY23" fmla="*/ 1151642 h 2751705"/>
                <a:gd name="connsiteX24" fmla="*/ 1715203 w 2382017"/>
                <a:gd name="connsiteY24" fmla="*/ 1543965 h 2751705"/>
                <a:gd name="connsiteX25" fmla="*/ 1666479 w 2382017"/>
                <a:gd name="connsiteY25" fmla="*/ 1531144 h 2751705"/>
                <a:gd name="connsiteX26" fmla="*/ 739964 w 2382017"/>
                <a:gd name="connsiteY26" fmla="*/ 1611601 h 2751705"/>
                <a:gd name="connsiteX27" fmla="*/ 733019 w 2382017"/>
                <a:gd name="connsiteY27" fmla="*/ 1615678 h 2751705"/>
                <a:gd name="connsiteX28" fmla="*/ 742011 w 2382017"/>
                <a:gd name="connsiteY28" fmla="*/ 1569837 h 2751705"/>
                <a:gd name="connsiteX29" fmla="*/ 743543 w 2382017"/>
                <a:gd name="connsiteY29" fmla="*/ 1492698 h 2751705"/>
                <a:gd name="connsiteX30" fmla="*/ 689699 w 2382017"/>
                <a:gd name="connsiteY30" fmla="*/ 1256843 h 2751705"/>
                <a:gd name="connsiteX31" fmla="*/ 682006 w 2382017"/>
                <a:gd name="connsiteY31" fmla="*/ 885116 h 2751705"/>
                <a:gd name="connsiteX32" fmla="*/ 361500 w 2382017"/>
                <a:gd name="connsiteY32" fmla="*/ 831280 h 2751705"/>
                <a:gd name="connsiteX33" fmla="*/ 61507 w 2382017"/>
                <a:gd name="connsiteY33" fmla="*/ 705662 h 2751705"/>
                <a:gd name="connsiteX34" fmla="*/ 6701 w 2382017"/>
                <a:gd name="connsiteY34" fmla="*/ 713233 h 2751705"/>
                <a:gd name="connsiteX35" fmla="*/ 0 w 2382017"/>
                <a:gd name="connsiteY35" fmla="*/ 715904 h 2751705"/>
                <a:gd name="connsiteX36" fmla="*/ 21970 w 2382017"/>
                <a:gd name="connsiteY36" fmla="*/ 608104 h 2751705"/>
                <a:gd name="connsiteX37" fmla="*/ 230744 w 2382017"/>
                <a:gd name="connsiteY37" fmla="*/ 316068 h 2751705"/>
                <a:gd name="connsiteX38" fmla="*/ 699973 w 2382017"/>
                <a:gd name="connsiteY38" fmla="*/ 187876 h 2751705"/>
                <a:gd name="connsiteX39" fmla="*/ 925613 w 2382017"/>
                <a:gd name="connsiteY39" fmla="*/ 21227 h 2751705"/>
                <a:gd name="connsiteX40" fmla="*/ 1014635 w 2382017"/>
                <a:gd name="connsiteY40" fmla="*/ 2279 h 2751705"/>
                <a:gd name="connsiteX0" fmla="*/ 2246662 w 2382017"/>
                <a:gd name="connsiteY0" fmla="*/ 2596804 h 2751705"/>
                <a:gd name="connsiteX1" fmla="*/ 2309917 w 2382017"/>
                <a:gd name="connsiteY1" fmla="*/ 2634385 h 2751705"/>
                <a:gd name="connsiteX2" fmla="*/ 2379453 w 2382017"/>
                <a:gd name="connsiteY2" fmla="*/ 2661971 h 2751705"/>
                <a:gd name="connsiteX3" fmla="*/ 2382017 w 2382017"/>
                <a:gd name="connsiteY3" fmla="*/ 2664535 h 2751705"/>
                <a:gd name="connsiteX4" fmla="*/ 2287146 w 2382017"/>
                <a:gd name="connsiteY4" fmla="*/ 2751705 h 2751705"/>
                <a:gd name="connsiteX5" fmla="*/ 2381947 w 2382017"/>
                <a:gd name="connsiteY5" fmla="*/ 2664523 h 2751705"/>
                <a:gd name="connsiteX6" fmla="*/ 2379382 w 2382017"/>
                <a:gd name="connsiteY6" fmla="*/ 2661959 h 2751705"/>
                <a:gd name="connsiteX7" fmla="*/ 2309838 w 2382017"/>
                <a:gd name="connsiteY7" fmla="*/ 2634369 h 2751705"/>
                <a:gd name="connsiteX8" fmla="*/ 2246633 w 2382017"/>
                <a:gd name="connsiteY8" fmla="*/ 2596816 h 2751705"/>
                <a:gd name="connsiteX9" fmla="*/ 2246662 w 2382017"/>
                <a:gd name="connsiteY9" fmla="*/ 2596804 h 2751705"/>
                <a:gd name="connsiteX10" fmla="*/ 1304981 w 2382017"/>
                <a:gd name="connsiteY10" fmla="*/ 30851 h 2751705"/>
                <a:gd name="connsiteX11" fmla="*/ 1305449 w 2382017"/>
                <a:gd name="connsiteY11" fmla="*/ 32279 h 2751705"/>
                <a:gd name="connsiteX12" fmla="*/ 1270903 w 2382017"/>
                <a:gd name="connsiteY12" fmla="*/ 53430 h 2751705"/>
                <a:gd name="connsiteX13" fmla="*/ 1304981 w 2382017"/>
                <a:gd name="connsiteY13" fmla="*/ 30851 h 2751705"/>
                <a:gd name="connsiteX14" fmla="*/ 1014635 w 2382017"/>
                <a:gd name="connsiteY14" fmla="*/ 2279 h 2751705"/>
                <a:gd name="connsiteX15" fmla="*/ 1188833 w 2382017"/>
                <a:gd name="connsiteY15" fmla="*/ 20146 h 2751705"/>
                <a:gd name="connsiteX16" fmla="*/ 1269119 w 2382017"/>
                <a:gd name="connsiteY16" fmla="*/ 54522 h 2751705"/>
                <a:gd name="connsiteX17" fmla="*/ 1269071 w 2382017"/>
                <a:gd name="connsiteY17" fmla="*/ 54551 h 2751705"/>
                <a:gd name="connsiteX18" fmla="*/ 1122973 w 2382017"/>
                <a:gd name="connsiteY18" fmla="*/ 277596 h 2751705"/>
                <a:gd name="connsiteX19" fmla="*/ 1627907 w 2382017"/>
                <a:gd name="connsiteY19" fmla="*/ 1056971 h 2751705"/>
                <a:gd name="connsiteX20" fmla="*/ 1878412 w 2382017"/>
                <a:gd name="connsiteY20" fmla="*/ 1085092 h 2751705"/>
                <a:gd name="connsiteX21" fmla="*/ 1940535 w 2382017"/>
                <a:gd name="connsiteY21" fmla="*/ 1079192 h 2751705"/>
                <a:gd name="connsiteX22" fmla="*/ 1858809 w 2382017"/>
                <a:gd name="connsiteY22" fmla="*/ 1151642 h 2751705"/>
                <a:gd name="connsiteX23" fmla="*/ 1715203 w 2382017"/>
                <a:gd name="connsiteY23" fmla="*/ 1543965 h 2751705"/>
                <a:gd name="connsiteX24" fmla="*/ 1666479 w 2382017"/>
                <a:gd name="connsiteY24" fmla="*/ 1531144 h 2751705"/>
                <a:gd name="connsiteX25" fmla="*/ 739964 w 2382017"/>
                <a:gd name="connsiteY25" fmla="*/ 1611601 h 2751705"/>
                <a:gd name="connsiteX26" fmla="*/ 733019 w 2382017"/>
                <a:gd name="connsiteY26" fmla="*/ 1615678 h 2751705"/>
                <a:gd name="connsiteX27" fmla="*/ 742011 w 2382017"/>
                <a:gd name="connsiteY27" fmla="*/ 1569837 h 2751705"/>
                <a:gd name="connsiteX28" fmla="*/ 743543 w 2382017"/>
                <a:gd name="connsiteY28" fmla="*/ 1492698 h 2751705"/>
                <a:gd name="connsiteX29" fmla="*/ 689699 w 2382017"/>
                <a:gd name="connsiteY29" fmla="*/ 1256843 h 2751705"/>
                <a:gd name="connsiteX30" fmla="*/ 682006 w 2382017"/>
                <a:gd name="connsiteY30" fmla="*/ 885116 h 2751705"/>
                <a:gd name="connsiteX31" fmla="*/ 361500 w 2382017"/>
                <a:gd name="connsiteY31" fmla="*/ 831280 h 2751705"/>
                <a:gd name="connsiteX32" fmla="*/ 61507 w 2382017"/>
                <a:gd name="connsiteY32" fmla="*/ 705662 h 2751705"/>
                <a:gd name="connsiteX33" fmla="*/ 6701 w 2382017"/>
                <a:gd name="connsiteY33" fmla="*/ 713233 h 2751705"/>
                <a:gd name="connsiteX34" fmla="*/ 0 w 2382017"/>
                <a:gd name="connsiteY34" fmla="*/ 715904 h 2751705"/>
                <a:gd name="connsiteX35" fmla="*/ 21970 w 2382017"/>
                <a:gd name="connsiteY35" fmla="*/ 608104 h 2751705"/>
                <a:gd name="connsiteX36" fmla="*/ 230744 w 2382017"/>
                <a:gd name="connsiteY36" fmla="*/ 316068 h 2751705"/>
                <a:gd name="connsiteX37" fmla="*/ 699973 w 2382017"/>
                <a:gd name="connsiteY37" fmla="*/ 187876 h 2751705"/>
                <a:gd name="connsiteX38" fmla="*/ 925613 w 2382017"/>
                <a:gd name="connsiteY38" fmla="*/ 21227 h 2751705"/>
                <a:gd name="connsiteX39" fmla="*/ 1014635 w 2382017"/>
                <a:gd name="connsiteY39" fmla="*/ 2279 h 275170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79382 w 2382017"/>
                <a:gd name="connsiteY5" fmla="*/ 2661959 h 2664535"/>
                <a:gd name="connsiteX6" fmla="*/ 2309838 w 2382017"/>
                <a:gd name="connsiteY6" fmla="*/ 2634369 h 2664535"/>
                <a:gd name="connsiteX7" fmla="*/ 2246633 w 2382017"/>
                <a:gd name="connsiteY7" fmla="*/ 2596816 h 2664535"/>
                <a:gd name="connsiteX8" fmla="*/ 2246662 w 2382017"/>
                <a:gd name="connsiteY8" fmla="*/ 2596804 h 2664535"/>
                <a:gd name="connsiteX9" fmla="*/ 1304981 w 2382017"/>
                <a:gd name="connsiteY9" fmla="*/ 30851 h 2664535"/>
                <a:gd name="connsiteX10" fmla="*/ 1305449 w 2382017"/>
                <a:gd name="connsiteY10" fmla="*/ 32279 h 2664535"/>
                <a:gd name="connsiteX11" fmla="*/ 1270903 w 2382017"/>
                <a:gd name="connsiteY11" fmla="*/ 53430 h 2664535"/>
                <a:gd name="connsiteX12" fmla="*/ 1304981 w 2382017"/>
                <a:gd name="connsiteY12" fmla="*/ 30851 h 2664535"/>
                <a:gd name="connsiteX13" fmla="*/ 1014635 w 2382017"/>
                <a:gd name="connsiteY13" fmla="*/ 2279 h 2664535"/>
                <a:gd name="connsiteX14" fmla="*/ 1188833 w 2382017"/>
                <a:gd name="connsiteY14" fmla="*/ 20146 h 2664535"/>
                <a:gd name="connsiteX15" fmla="*/ 1269119 w 2382017"/>
                <a:gd name="connsiteY15" fmla="*/ 54522 h 2664535"/>
                <a:gd name="connsiteX16" fmla="*/ 1269071 w 2382017"/>
                <a:gd name="connsiteY16" fmla="*/ 54551 h 2664535"/>
                <a:gd name="connsiteX17" fmla="*/ 1122973 w 2382017"/>
                <a:gd name="connsiteY17" fmla="*/ 277596 h 2664535"/>
                <a:gd name="connsiteX18" fmla="*/ 1627907 w 2382017"/>
                <a:gd name="connsiteY18" fmla="*/ 1056971 h 2664535"/>
                <a:gd name="connsiteX19" fmla="*/ 1878412 w 2382017"/>
                <a:gd name="connsiteY19" fmla="*/ 1085092 h 2664535"/>
                <a:gd name="connsiteX20" fmla="*/ 1940535 w 2382017"/>
                <a:gd name="connsiteY20" fmla="*/ 1079192 h 2664535"/>
                <a:gd name="connsiteX21" fmla="*/ 1858809 w 2382017"/>
                <a:gd name="connsiteY21" fmla="*/ 1151642 h 2664535"/>
                <a:gd name="connsiteX22" fmla="*/ 1715203 w 2382017"/>
                <a:gd name="connsiteY22" fmla="*/ 1543965 h 2664535"/>
                <a:gd name="connsiteX23" fmla="*/ 1666479 w 2382017"/>
                <a:gd name="connsiteY23" fmla="*/ 1531144 h 2664535"/>
                <a:gd name="connsiteX24" fmla="*/ 739964 w 2382017"/>
                <a:gd name="connsiteY24" fmla="*/ 1611601 h 2664535"/>
                <a:gd name="connsiteX25" fmla="*/ 733019 w 2382017"/>
                <a:gd name="connsiteY25" fmla="*/ 1615678 h 2664535"/>
                <a:gd name="connsiteX26" fmla="*/ 742011 w 2382017"/>
                <a:gd name="connsiteY26" fmla="*/ 1569837 h 2664535"/>
                <a:gd name="connsiteX27" fmla="*/ 743543 w 2382017"/>
                <a:gd name="connsiteY27" fmla="*/ 1492698 h 2664535"/>
                <a:gd name="connsiteX28" fmla="*/ 689699 w 2382017"/>
                <a:gd name="connsiteY28" fmla="*/ 1256843 h 2664535"/>
                <a:gd name="connsiteX29" fmla="*/ 682006 w 2382017"/>
                <a:gd name="connsiteY29" fmla="*/ 885116 h 2664535"/>
                <a:gd name="connsiteX30" fmla="*/ 361500 w 2382017"/>
                <a:gd name="connsiteY30" fmla="*/ 831280 h 2664535"/>
                <a:gd name="connsiteX31" fmla="*/ 61507 w 2382017"/>
                <a:gd name="connsiteY31" fmla="*/ 705662 h 2664535"/>
                <a:gd name="connsiteX32" fmla="*/ 6701 w 2382017"/>
                <a:gd name="connsiteY32" fmla="*/ 713233 h 2664535"/>
                <a:gd name="connsiteX33" fmla="*/ 0 w 2382017"/>
                <a:gd name="connsiteY33" fmla="*/ 715904 h 2664535"/>
                <a:gd name="connsiteX34" fmla="*/ 21970 w 2382017"/>
                <a:gd name="connsiteY34" fmla="*/ 608104 h 2664535"/>
                <a:gd name="connsiteX35" fmla="*/ 230744 w 2382017"/>
                <a:gd name="connsiteY35" fmla="*/ 316068 h 2664535"/>
                <a:gd name="connsiteX36" fmla="*/ 699973 w 2382017"/>
                <a:gd name="connsiteY36" fmla="*/ 187876 h 2664535"/>
                <a:gd name="connsiteX37" fmla="*/ 925613 w 2382017"/>
                <a:gd name="connsiteY37" fmla="*/ 21227 h 2664535"/>
                <a:gd name="connsiteX38" fmla="*/ 1014635 w 2382017"/>
                <a:gd name="connsiteY38"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81947 w 2382017"/>
                <a:gd name="connsiteY4" fmla="*/ 2664523 h 2664535"/>
                <a:gd name="connsiteX5" fmla="*/ 2309838 w 2382017"/>
                <a:gd name="connsiteY5" fmla="*/ 2634369 h 2664535"/>
                <a:gd name="connsiteX6" fmla="*/ 2246633 w 2382017"/>
                <a:gd name="connsiteY6" fmla="*/ 2596816 h 2664535"/>
                <a:gd name="connsiteX7" fmla="*/ 2246662 w 2382017"/>
                <a:gd name="connsiteY7" fmla="*/ 2596804 h 2664535"/>
                <a:gd name="connsiteX8" fmla="*/ 1304981 w 2382017"/>
                <a:gd name="connsiteY8" fmla="*/ 30851 h 2664535"/>
                <a:gd name="connsiteX9" fmla="*/ 1305449 w 2382017"/>
                <a:gd name="connsiteY9" fmla="*/ 32279 h 2664535"/>
                <a:gd name="connsiteX10" fmla="*/ 1270903 w 2382017"/>
                <a:gd name="connsiteY10" fmla="*/ 53430 h 2664535"/>
                <a:gd name="connsiteX11" fmla="*/ 1304981 w 2382017"/>
                <a:gd name="connsiteY11" fmla="*/ 30851 h 2664535"/>
                <a:gd name="connsiteX12" fmla="*/ 1014635 w 2382017"/>
                <a:gd name="connsiteY12" fmla="*/ 2279 h 2664535"/>
                <a:gd name="connsiteX13" fmla="*/ 1188833 w 2382017"/>
                <a:gd name="connsiteY13" fmla="*/ 20146 h 2664535"/>
                <a:gd name="connsiteX14" fmla="*/ 1269119 w 2382017"/>
                <a:gd name="connsiteY14" fmla="*/ 54522 h 2664535"/>
                <a:gd name="connsiteX15" fmla="*/ 1269071 w 2382017"/>
                <a:gd name="connsiteY15" fmla="*/ 54551 h 2664535"/>
                <a:gd name="connsiteX16" fmla="*/ 1122973 w 2382017"/>
                <a:gd name="connsiteY16" fmla="*/ 277596 h 2664535"/>
                <a:gd name="connsiteX17" fmla="*/ 1627907 w 2382017"/>
                <a:gd name="connsiteY17" fmla="*/ 1056971 h 2664535"/>
                <a:gd name="connsiteX18" fmla="*/ 1878412 w 2382017"/>
                <a:gd name="connsiteY18" fmla="*/ 1085092 h 2664535"/>
                <a:gd name="connsiteX19" fmla="*/ 1940535 w 2382017"/>
                <a:gd name="connsiteY19" fmla="*/ 1079192 h 2664535"/>
                <a:gd name="connsiteX20" fmla="*/ 1858809 w 2382017"/>
                <a:gd name="connsiteY20" fmla="*/ 1151642 h 2664535"/>
                <a:gd name="connsiteX21" fmla="*/ 1715203 w 2382017"/>
                <a:gd name="connsiteY21" fmla="*/ 1543965 h 2664535"/>
                <a:gd name="connsiteX22" fmla="*/ 1666479 w 2382017"/>
                <a:gd name="connsiteY22" fmla="*/ 1531144 h 2664535"/>
                <a:gd name="connsiteX23" fmla="*/ 739964 w 2382017"/>
                <a:gd name="connsiteY23" fmla="*/ 1611601 h 2664535"/>
                <a:gd name="connsiteX24" fmla="*/ 733019 w 2382017"/>
                <a:gd name="connsiteY24" fmla="*/ 1615678 h 2664535"/>
                <a:gd name="connsiteX25" fmla="*/ 742011 w 2382017"/>
                <a:gd name="connsiteY25" fmla="*/ 1569837 h 2664535"/>
                <a:gd name="connsiteX26" fmla="*/ 743543 w 2382017"/>
                <a:gd name="connsiteY26" fmla="*/ 1492698 h 2664535"/>
                <a:gd name="connsiteX27" fmla="*/ 689699 w 2382017"/>
                <a:gd name="connsiteY27" fmla="*/ 1256843 h 2664535"/>
                <a:gd name="connsiteX28" fmla="*/ 682006 w 2382017"/>
                <a:gd name="connsiteY28" fmla="*/ 885116 h 2664535"/>
                <a:gd name="connsiteX29" fmla="*/ 361500 w 2382017"/>
                <a:gd name="connsiteY29" fmla="*/ 831280 h 2664535"/>
                <a:gd name="connsiteX30" fmla="*/ 61507 w 2382017"/>
                <a:gd name="connsiteY30" fmla="*/ 705662 h 2664535"/>
                <a:gd name="connsiteX31" fmla="*/ 6701 w 2382017"/>
                <a:gd name="connsiteY31" fmla="*/ 713233 h 2664535"/>
                <a:gd name="connsiteX32" fmla="*/ 0 w 2382017"/>
                <a:gd name="connsiteY32" fmla="*/ 715904 h 2664535"/>
                <a:gd name="connsiteX33" fmla="*/ 21970 w 2382017"/>
                <a:gd name="connsiteY33" fmla="*/ 608104 h 2664535"/>
                <a:gd name="connsiteX34" fmla="*/ 230744 w 2382017"/>
                <a:gd name="connsiteY34" fmla="*/ 316068 h 2664535"/>
                <a:gd name="connsiteX35" fmla="*/ 699973 w 2382017"/>
                <a:gd name="connsiteY35" fmla="*/ 187876 h 2664535"/>
                <a:gd name="connsiteX36" fmla="*/ 925613 w 2382017"/>
                <a:gd name="connsiteY36" fmla="*/ 21227 h 2664535"/>
                <a:gd name="connsiteX37" fmla="*/ 1014635 w 2382017"/>
                <a:gd name="connsiteY37" fmla="*/ 2279 h 2664535"/>
                <a:gd name="connsiteX0" fmla="*/ 2246662 w 2382017"/>
                <a:gd name="connsiteY0" fmla="*/ 2596804 h 2664535"/>
                <a:gd name="connsiteX1" fmla="*/ 2309917 w 2382017"/>
                <a:gd name="connsiteY1" fmla="*/ 2634385 h 2664535"/>
                <a:gd name="connsiteX2" fmla="*/ 2379453 w 2382017"/>
                <a:gd name="connsiteY2" fmla="*/ 2661971 h 2664535"/>
                <a:gd name="connsiteX3" fmla="*/ 2382017 w 2382017"/>
                <a:gd name="connsiteY3" fmla="*/ 2664535 h 2664535"/>
                <a:gd name="connsiteX4" fmla="*/ 2309838 w 2382017"/>
                <a:gd name="connsiteY4" fmla="*/ 2634369 h 2664535"/>
                <a:gd name="connsiteX5" fmla="*/ 2246633 w 2382017"/>
                <a:gd name="connsiteY5" fmla="*/ 2596816 h 2664535"/>
                <a:gd name="connsiteX6" fmla="*/ 2246662 w 2382017"/>
                <a:gd name="connsiteY6" fmla="*/ 2596804 h 2664535"/>
                <a:gd name="connsiteX7" fmla="*/ 1304981 w 2382017"/>
                <a:gd name="connsiteY7" fmla="*/ 30851 h 2664535"/>
                <a:gd name="connsiteX8" fmla="*/ 1305449 w 2382017"/>
                <a:gd name="connsiteY8" fmla="*/ 32279 h 2664535"/>
                <a:gd name="connsiteX9" fmla="*/ 1270903 w 2382017"/>
                <a:gd name="connsiteY9" fmla="*/ 53430 h 2664535"/>
                <a:gd name="connsiteX10" fmla="*/ 1304981 w 2382017"/>
                <a:gd name="connsiteY10" fmla="*/ 30851 h 2664535"/>
                <a:gd name="connsiteX11" fmla="*/ 1014635 w 2382017"/>
                <a:gd name="connsiteY11" fmla="*/ 2279 h 2664535"/>
                <a:gd name="connsiteX12" fmla="*/ 1188833 w 2382017"/>
                <a:gd name="connsiteY12" fmla="*/ 20146 h 2664535"/>
                <a:gd name="connsiteX13" fmla="*/ 1269119 w 2382017"/>
                <a:gd name="connsiteY13" fmla="*/ 54522 h 2664535"/>
                <a:gd name="connsiteX14" fmla="*/ 1269071 w 2382017"/>
                <a:gd name="connsiteY14" fmla="*/ 54551 h 2664535"/>
                <a:gd name="connsiteX15" fmla="*/ 1122973 w 2382017"/>
                <a:gd name="connsiteY15" fmla="*/ 277596 h 2664535"/>
                <a:gd name="connsiteX16" fmla="*/ 1627907 w 2382017"/>
                <a:gd name="connsiteY16" fmla="*/ 1056971 h 2664535"/>
                <a:gd name="connsiteX17" fmla="*/ 1878412 w 2382017"/>
                <a:gd name="connsiteY17" fmla="*/ 1085092 h 2664535"/>
                <a:gd name="connsiteX18" fmla="*/ 1940535 w 2382017"/>
                <a:gd name="connsiteY18" fmla="*/ 1079192 h 2664535"/>
                <a:gd name="connsiteX19" fmla="*/ 1858809 w 2382017"/>
                <a:gd name="connsiteY19" fmla="*/ 1151642 h 2664535"/>
                <a:gd name="connsiteX20" fmla="*/ 1715203 w 2382017"/>
                <a:gd name="connsiteY20" fmla="*/ 1543965 h 2664535"/>
                <a:gd name="connsiteX21" fmla="*/ 1666479 w 2382017"/>
                <a:gd name="connsiteY21" fmla="*/ 1531144 h 2664535"/>
                <a:gd name="connsiteX22" fmla="*/ 739964 w 2382017"/>
                <a:gd name="connsiteY22" fmla="*/ 1611601 h 2664535"/>
                <a:gd name="connsiteX23" fmla="*/ 733019 w 2382017"/>
                <a:gd name="connsiteY23" fmla="*/ 1615678 h 2664535"/>
                <a:gd name="connsiteX24" fmla="*/ 742011 w 2382017"/>
                <a:gd name="connsiteY24" fmla="*/ 1569837 h 2664535"/>
                <a:gd name="connsiteX25" fmla="*/ 743543 w 2382017"/>
                <a:gd name="connsiteY25" fmla="*/ 1492698 h 2664535"/>
                <a:gd name="connsiteX26" fmla="*/ 689699 w 2382017"/>
                <a:gd name="connsiteY26" fmla="*/ 1256843 h 2664535"/>
                <a:gd name="connsiteX27" fmla="*/ 682006 w 2382017"/>
                <a:gd name="connsiteY27" fmla="*/ 885116 h 2664535"/>
                <a:gd name="connsiteX28" fmla="*/ 361500 w 2382017"/>
                <a:gd name="connsiteY28" fmla="*/ 831280 h 2664535"/>
                <a:gd name="connsiteX29" fmla="*/ 61507 w 2382017"/>
                <a:gd name="connsiteY29" fmla="*/ 705662 h 2664535"/>
                <a:gd name="connsiteX30" fmla="*/ 6701 w 2382017"/>
                <a:gd name="connsiteY30" fmla="*/ 713233 h 2664535"/>
                <a:gd name="connsiteX31" fmla="*/ 0 w 2382017"/>
                <a:gd name="connsiteY31" fmla="*/ 715904 h 2664535"/>
                <a:gd name="connsiteX32" fmla="*/ 21970 w 2382017"/>
                <a:gd name="connsiteY32" fmla="*/ 608104 h 2664535"/>
                <a:gd name="connsiteX33" fmla="*/ 230744 w 2382017"/>
                <a:gd name="connsiteY33" fmla="*/ 316068 h 2664535"/>
                <a:gd name="connsiteX34" fmla="*/ 699973 w 2382017"/>
                <a:gd name="connsiteY34" fmla="*/ 187876 h 2664535"/>
                <a:gd name="connsiteX35" fmla="*/ 925613 w 2382017"/>
                <a:gd name="connsiteY35" fmla="*/ 21227 h 2664535"/>
                <a:gd name="connsiteX36" fmla="*/ 1014635 w 2382017"/>
                <a:gd name="connsiteY36" fmla="*/ 2279 h 2664535"/>
                <a:gd name="connsiteX0" fmla="*/ 2246662 w 2379453"/>
                <a:gd name="connsiteY0" fmla="*/ 2596804 h 2661971"/>
                <a:gd name="connsiteX1" fmla="*/ 2309917 w 2379453"/>
                <a:gd name="connsiteY1" fmla="*/ 2634385 h 2661971"/>
                <a:gd name="connsiteX2" fmla="*/ 2379453 w 2379453"/>
                <a:gd name="connsiteY2" fmla="*/ 2661971 h 2661971"/>
                <a:gd name="connsiteX3" fmla="*/ 2309838 w 2379453"/>
                <a:gd name="connsiteY3" fmla="*/ 2634369 h 2661971"/>
                <a:gd name="connsiteX4" fmla="*/ 2246633 w 2379453"/>
                <a:gd name="connsiteY4" fmla="*/ 2596816 h 2661971"/>
                <a:gd name="connsiteX5" fmla="*/ 2246662 w 2379453"/>
                <a:gd name="connsiteY5" fmla="*/ 2596804 h 2661971"/>
                <a:gd name="connsiteX6" fmla="*/ 1304981 w 2379453"/>
                <a:gd name="connsiteY6" fmla="*/ 30851 h 2661971"/>
                <a:gd name="connsiteX7" fmla="*/ 1305449 w 2379453"/>
                <a:gd name="connsiteY7" fmla="*/ 32279 h 2661971"/>
                <a:gd name="connsiteX8" fmla="*/ 1270903 w 2379453"/>
                <a:gd name="connsiteY8" fmla="*/ 53430 h 2661971"/>
                <a:gd name="connsiteX9" fmla="*/ 1304981 w 2379453"/>
                <a:gd name="connsiteY9" fmla="*/ 30851 h 2661971"/>
                <a:gd name="connsiteX10" fmla="*/ 1014635 w 2379453"/>
                <a:gd name="connsiteY10" fmla="*/ 2279 h 2661971"/>
                <a:gd name="connsiteX11" fmla="*/ 1188833 w 2379453"/>
                <a:gd name="connsiteY11" fmla="*/ 20146 h 2661971"/>
                <a:gd name="connsiteX12" fmla="*/ 1269119 w 2379453"/>
                <a:gd name="connsiteY12" fmla="*/ 54522 h 2661971"/>
                <a:gd name="connsiteX13" fmla="*/ 1269071 w 2379453"/>
                <a:gd name="connsiteY13" fmla="*/ 54551 h 2661971"/>
                <a:gd name="connsiteX14" fmla="*/ 1122973 w 2379453"/>
                <a:gd name="connsiteY14" fmla="*/ 277596 h 2661971"/>
                <a:gd name="connsiteX15" fmla="*/ 1627907 w 2379453"/>
                <a:gd name="connsiteY15" fmla="*/ 1056971 h 2661971"/>
                <a:gd name="connsiteX16" fmla="*/ 1878412 w 2379453"/>
                <a:gd name="connsiteY16" fmla="*/ 1085092 h 2661971"/>
                <a:gd name="connsiteX17" fmla="*/ 1940535 w 2379453"/>
                <a:gd name="connsiteY17" fmla="*/ 1079192 h 2661971"/>
                <a:gd name="connsiteX18" fmla="*/ 1858809 w 2379453"/>
                <a:gd name="connsiteY18" fmla="*/ 1151642 h 2661971"/>
                <a:gd name="connsiteX19" fmla="*/ 1715203 w 2379453"/>
                <a:gd name="connsiteY19" fmla="*/ 1543965 h 2661971"/>
                <a:gd name="connsiteX20" fmla="*/ 1666479 w 2379453"/>
                <a:gd name="connsiteY20" fmla="*/ 1531144 h 2661971"/>
                <a:gd name="connsiteX21" fmla="*/ 739964 w 2379453"/>
                <a:gd name="connsiteY21" fmla="*/ 1611601 h 2661971"/>
                <a:gd name="connsiteX22" fmla="*/ 733019 w 2379453"/>
                <a:gd name="connsiteY22" fmla="*/ 1615678 h 2661971"/>
                <a:gd name="connsiteX23" fmla="*/ 742011 w 2379453"/>
                <a:gd name="connsiteY23" fmla="*/ 1569837 h 2661971"/>
                <a:gd name="connsiteX24" fmla="*/ 743543 w 2379453"/>
                <a:gd name="connsiteY24" fmla="*/ 1492698 h 2661971"/>
                <a:gd name="connsiteX25" fmla="*/ 689699 w 2379453"/>
                <a:gd name="connsiteY25" fmla="*/ 1256843 h 2661971"/>
                <a:gd name="connsiteX26" fmla="*/ 682006 w 2379453"/>
                <a:gd name="connsiteY26" fmla="*/ 885116 h 2661971"/>
                <a:gd name="connsiteX27" fmla="*/ 361500 w 2379453"/>
                <a:gd name="connsiteY27" fmla="*/ 831280 h 2661971"/>
                <a:gd name="connsiteX28" fmla="*/ 61507 w 2379453"/>
                <a:gd name="connsiteY28" fmla="*/ 705662 h 2661971"/>
                <a:gd name="connsiteX29" fmla="*/ 6701 w 2379453"/>
                <a:gd name="connsiteY29" fmla="*/ 713233 h 2661971"/>
                <a:gd name="connsiteX30" fmla="*/ 0 w 2379453"/>
                <a:gd name="connsiteY30" fmla="*/ 715904 h 2661971"/>
                <a:gd name="connsiteX31" fmla="*/ 21970 w 2379453"/>
                <a:gd name="connsiteY31" fmla="*/ 608104 h 2661971"/>
                <a:gd name="connsiteX32" fmla="*/ 230744 w 2379453"/>
                <a:gd name="connsiteY32" fmla="*/ 316068 h 2661971"/>
                <a:gd name="connsiteX33" fmla="*/ 699973 w 2379453"/>
                <a:gd name="connsiteY33" fmla="*/ 187876 h 2661971"/>
                <a:gd name="connsiteX34" fmla="*/ 925613 w 2379453"/>
                <a:gd name="connsiteY34" fmla="*/ 21227 h 2661971"/>
                <a:gd name="connsiteX35" fmla="*/ 1014635 w 2379453"/>
                <a:gd name="connsiteY35" fmla="*/ 2279 h 2661971"/>
                <a:gd name="connsiteX0" fmla="*/ 2246662 w 2317781"/>
                <a:gd name="connsiteY0" fmla="*/ 2596804 h 2639073"/>
                <a:gd name="connsiteX1" fmla="*/ 2309917 w 2317781"/>
                <a:gd name="connsiteY1" fmla="*/ 2634385 h 2639073"/>
                <a:gd name="connsiteX2" fmla="*/ 2309838 w 2317781"/>
                <a:gd name="connsiteY2" fmla="*/ 2634369 h 2639073"/>
                <a:gd name="connsiteX3" fmla="*/ 2246633 w 2317781"/>
                <a:gd name="connsiteY3" fmla="*/ 2596816 h 2639073"/>
                <a:gd name="connsiteX4" fmla="*/ 2246662 w 2317781"/>
                <a:gd name="connsiteY4" fmla="*/ 2596804 h 2639073"/>
                <a:gd name="connsiteX5" fmla="*/ 1304981 w 2317781"/>
                <a:gd name="connsiteY5" fmla="*/ 30851 h 2639073"/>
                <a:gd name="connsiteX6" fmla="*/ 1305449 w 2317781"/>
                <a:gd name="connsiteY6" fmla="*/ 32279 h 2639073"/>
                <a:gd name="connsiteX7" fmla="*/ 1270903 w 2317781"/>
                <a:gd name="connsiteY7" fmla="*/ 53430 h 2639073"/>
                <a:gd name="connsiteX8" fmla="*/ 1304981 w 2317781"/>
                <a:gd name="connsiteY8" fmla="*/ 30851 h 2639073"/>
                <a:gd name="connsiteX9" fmla="*/ 1014635 w 2317781"/>
                <a:gd name="connsiteY9" fmla="*/ 2279 h 2639073"/>
                <a:gd name="connsiteX10" fmla="*/ 1188833 w 2317781"/>
                <a:gd name="connsiteY10" fmla="*/ 20146 h 2639073"/>
                <a:gd name="connsiteX11" fmla="*/ 1269119 w 2317781"/>
                <a:gd name="connsiteY11" fmla="*/ 54522 h 2639073"/>
                <a:gd name="connsiteX12" fmla="*/ 1269071 w 2317781"/>
                <a:gd name="connsiteY12" fmla="*/ 54551 h 2639073"/>
                <a:gd name="connsiteX13" fmla="*/ 1122973 w 2317781"/>
                <a:gd name="connsiteY13" fmla="*/ 277596 h 2639073"/>
                <a:gd name="connsiteX14" fmla="*/ 1627907 w 2317781"/>
                <a:gd name="connsiteY14" fmla="*/ 1056971 h 2639073"/>
                <a:gd name="connsiteX15" fmla="*/ 1878412 w 2317781"/>
                <a:gd name="connsiteY15" fmla="*/ 1085092 h 2639073"/>
                <a:gd name="connsiteX16" fmla="*/ 1940535 w 2317781"/>
                <a:gd name="connsiteY16" fmla="*/ 1079192 h 2639073"/>
                <a:gd name="connsiteX17" fmla="*/ 1858809 w 2317781"/>
                <a:gd name="connsiteY17" fmla="*/ 1151642 h 2639073"/>
                <a:gd name="connsiteX18" fmla="*/ 1715203 w 2317781"/>
                <a:gd name="connsiteY18" fmla="*/ 1543965 h 2639073"/>
                <a:gd name="connsiteX19" fmla="*/ 1666479 w 2317781"/>
                <a:gd name="connsiteY19" fmla="*/ 1531144 h 2639073"/>
                <a:gd name="connsiteX20" fmla="*/ 739964 w 2317781"/>
                <a:gd name="connsiteY20" fmla="*/ 1611601 h 2639073"/>
                <a:gd name="connsiteX21" fmla="*/ 733019 w 2317781"/>
                <a:gd name="connsiteY21" fmla="*/ 1615678 h 2639073"/>
                <a:gd name="connsiteX22" fmla="*/ 742011 w 2317781"/>
                <a:gd name="connsiteY22" fmla="*/ 1569837 h 2639073"/>
                <a:gd name="connsiteX23" fmla="*/ 743543 w 2317781"/>
                <a:gd name="connsiteY23" fmla="*/ 1492698 h 2639073"/>
                <a:gd name="connsiteX24" fmla="*/ 689699 w 2317781"/>
                <a:gd name="connsiteY24" fmla="*/ 1256843 h 2639073"/>
                <a:gd name="connsiteX25" fmla="*/ 682006 w 2317781"/>
                <a:gd name="connsiteY25" fmla="*/ 885116 h 2639073"/>
                <a:gd name="connsiteX26" fmla="*/ 361500 w 2317781"/>
                <a:gd name="connsiteY26" fmla="*/ 831280 h 2639073"/>
                <a:gd name="connsiteX27" fmla="*/ 61507 w 2317781"/>
                <a:gd name="connsiteY27" fmla="*/ 705662 h 2639073"/>
                <a:gd name="connsiteX28" fmla="*/ 6701 w 2317781"/>
                <a:gd name="connsiteY28" fmla="*/ 713233 h 2639073"/>
                <a:gd name="connsiteX29" fmla="*/ 0 w 2317781"/>
                <a:gd name="connsiteY29" fmla="*/ 715904 h 2639073"/>
                <a:gd name="connsiteX30" fmla="*/ 21970 w 2317781"/>
                <a:gd name="connsiteY30" fmla="*/ 608104 h 2639073"/>
                <a:gd name="connsiteX31" fmla="*/ 230744 w 2317781"/>
                <a:gd name="connsiteY31" fmla="*/ 316068 h 2639073"/>
                <a:gd name="connsiteX32" fmla="*/ 699973 w 2317781"/>
                <a:gd name="connsiteY32" fmla="*/ 187876 h 2639073"/>
                <a:gd name="connsiteX33" fmla="*/ 925613 w 2317781"/>
                <a:gd name="connsiteY33" fmla="*/ 21227 h 2639073"/>
                <a:gd name="connsiteX34" fmla="*/ 1014635 w 2317781"/>
                <a:gd name="connsiteY34" fmla="*/ 2279 h 2639073"/>
                <a:gd name="connsiteX0" fmla="*/ 2246662 w 2309917"/>
                <a:gd name="connsiteY0" fmla="*/ 2596804 h 2634385"/>
                <a:gd name="connsiteX1" fmla="*/ 2309917 w 2309917"/>
                <a:gd name="connsiteY1" fmla="*/ 2634385 h 2634385"/>
                <a:gd name="connsiteX2" fmla="*/ 2246633 w 2309917"/>
                <a:gd name="connsiteY2" fmla="*/ 2596816 h 2634385"/>
                <a:gd name="connsiteX3" fmla="*/ 2246662 w 2309917"/>
                <a:gd name="connsiteY3" fmla="*/ 2596804 h 2634385"/>
                <a:gd name="connsiteX4" fmla="*/ 1304981 w 2309917"/>
                <a:gd name="connsiteY4" fmla="*/ 30851 h 2634385"/>
                <a:gd name="connsiteX5" fmla="*/ 1305449 w 2309917"/>
                <a:gd name="connsiteY5" fmla="*/ 32279 h 2634385"/>
                <a:gd name="connsiteX6" fmla="*/ 1270903 w 2309917"/>
                <a:gd name="connsiteY6" fmla="*/ 53430 h 2634385"/>
                <a:gd name="connsiteX7" fmla="*/ 1304981 w 2309917"/>
                <a:gd name="connsiteY7" fmla="*/ 30851 h 2634385"/>
                <a:gd name="connsiteX8" fmla="*/ 1014635 w 2309917"/>
                <a:gd name="connsiteY8" fmla="*/ 2279 h 2634385"/>
                <a:gd name="connsiteX9" fmla="*/ 1188833 w 2309917"/>
                <a:gd name="connsiteY9" fmla="*/ 20146 h 2634385"/>
                <a:gd name="connsiteX10" fmla="*/ 1269119 w 2309917"/>
                <a:gd name="connsiteY10" fmla="*/ 54522 h 2634385"/>
                <a:gd name="connsiteX11" fmla="*/ 1269071 w 2309917"/>
                <a:gd name="connsiteY11" fmla="*/ 54551 h 2634385"/>
                <a:gd name="connsiteX12" fmla="*/ 1122973 w 2309917"/>
                <a:gd name="connsiteY12" fmla="*/ 277596 h 2634385"/>
                <a:gd name="connsiteX13" fmla="*/ 1627907 w 2309917"/>
                <a:gd name="connsiteY13" fmla="*/ 1056971 h 2634385"/>
                <a:gd name="connsiteX14" fmla="*/ 1878412 w 2309917"/>
                <a:gd name="connsiteY14" fmla="*/ 1085092 h 2634385"/>
                <a:gd name="connsiteX15" fmla="*/ 1940535 w 2309917"/>
                <a:gd name="connsiteY15" fmla="*/ 1079192 h 2634385"/>
                <a:gd name="connsiteX16" fmla="*/ 1858809 w 2309917"/>
                <a:gd name="connsiteY16" fmla="*/ 1151642 h 2634385"/>
                <a:gd name="connsiteX17" fmla="*/ 1715203 w 2309917"/>
                <a:gd name="connsiteY17" fmla="*/ 1543965 h 2634385"/>
                <a:gd name="connsiteX18" fmla="*/ 1666479 w 2309917"/>
                <a:gd name="connsiteY18" fmla="*/ 1531144 h 2634385"/>
                <a:gd name="connsiteX19" fmla="*/ 739964 w 2309917"/>
                <a:gd name="connsiteY19" fmla="*/ 1611601 h 2634385"/>
                <a:gd name="connsiteX20" fmla="*/ 733019 w 2309917"/>
                <a:gd name="connsiteY20" fmla="*/ 1615678 h 2634385"/>
                <a:gd name="connsiteX21" fmla="*/ 742011 w 2309917"/>
                <a:gd name="connsiteY21" fmla="*/ 1569837 h 2634385"/>
                <a:gd name="connsiteX22" fmla="*/ 743543 w 2309917"/>
                <a:gd name="connsiteY22" fmla="*/ 1492698 h 2634385"/>
                <a:gd name="connsiteX23" fmla="*/ 689699 w 2309917"/>
                <a:gd name="connsiteY23" fmla="*/ 1256843 h 2634385"/>
                <a:gd name="connsiteX24" fmla="*/ 682006 w 2309917"/>
                <a:gd name="connsiteY24" fmla="*/ 885116 h 2634385"/>
                <a:gd name="connsiteX25" fmla="*/ 361500 w 2309917"/>
                <a:gd name="connsiteY25" fmla="*/ 831280 h 2634385"/>
                <a:gd name="connsiteX26" fmla="*/ 61507 w 2309917"/>
                <a:gd name="connsiteY26" fmla="*/ 705662 h 2634385"/>
                <a:gd name="connsiteX27" fmla="*/ 6701 w 2309917"/>
                <a:gd name="connsiteY27" fmla="*/ 713233 h 2634385"/>
                <a:gd name="connsiteX28" fmla="*/ 0 w 2309917"/>
                <a:gd name="connsiteY28" fmla="*/ 715904 h 2634385"/>
                <a:gd name="connsiteX29" fmla="*/ 21970 w 2309917"/>
                <a:gd name="connsiteY29" fmla="*/ 608104 h 2634385"/>
                <a:gd name="connsiteX30" fmla="*/ 230744 w 2309917"/>
                <a:gd name="connsiteY30" fmla="*/ 316068 h 2634385"/>
                <a:gd name="connsiteX31" fmla="*/ 699973 w 2309917"/>
                <a:gd name="connsiteY31" fmla="*/ 187876 h 2634385"/>
                <a:gd name="connsiteX32" fmla="*/ 925613 w 2309917"/>
                <a:gd name="connsiteY32" fmla="*/ 21227 h 2634385"/>
                <a:gd name="connsiteX33" fmla="*/ 1014635 w 2309917"/>
                <a:gd name="connsiteY33" fmla="*/ 2279 h 2634385"/>
                <a:gd name="connsiteX0" fmla="*/ 2246662 w 2246662"/>
                <a:gd name="connsiteY0" fmla="*/ 2596804 h 2596816"/>
                <a:gd name="connsiteX1" fmla="*/ 2246633 w 2246662"/>
                <a:gd name="connsiteY1" fmla="*/ 2596816 h 2596816"/>
                <a:gd name="connsiteX2" fmla="*/ 2246662 w 2246662"/>
                <a:gd name="connsiteY2" fmla="*/ 2596804 h 2596816"/>
                <a:gd name="connsiteX3" fmla="*/ 1304981 w 2246662"/>
                <a:gd name="connsiteY3" fmla="*/ 30851 h 2596816"/>
                <a:gd name="connsiteX4" fmla="*/ 1305449 w 2246662"/>
                <a:gd name="connsiteY4" fmla="*/ 32279 h 2596816"/>
                <a:gd name="connsiteX5" fmla="*/ 1270903 w 2246662"/>
                <a:gd name="connsiteY5" fmla="*/ 53430 h 2596816"/>
                <a:gd name="connsiteX6" fmla="*/ 1304981 w 2246662"/>
                <a:gd name="connsiteY6" fmla="*/ 30851 h 2596816"/>
                <a:gd name="connsiteX7" fmla="*/ 1014635 w 2246662"/>
                <a:gd name="connsiteY7" fmla="*/ 2279 h 2596816"/>
                <a:gd name="connsiteX8" fmla="*/ 1188833 w 2246662"/>
                <a:gd name="connsiteY8" fmla="*/ 20146 h 2596816"/>
                <a:gd name="connsiteX9" fmla="*/ 1269119 w 2246662"/>
                <a:gd name="connsiteY9" fmla="*/ 54522 h 2596816"/>
                <a:gd name="connsiteX10" fmla="*/ 1269071 w 2246662"/>
                <a:gd name="connsiteY10" fmla="*/ 54551 h 2596816"/>
                <a:gd name="connsiteX11" fmla="*/ 1122973 w 2246662"/>
                <a:gd name="connsiteY11" fmla="*/ 277596 h 2596816"/>
                <a:gd name="connsiteX12" fmla="*/ 1627907 w 2246662"/>
                <a:gd name="connsiteY12" fmla="*/ 1056971 h 2596816"/>
                <a:gd name="connsiteX13" fmla="*/ 1878412 w 2246662"/>
                <a:gd name="connsiteY13" fmla="*/ 1085092 h 2596816"/>
                <a:gd name="connsiteX14" fmla="*/ 1940535 w 2246662"/>
                <a:gd name="connsiteY14" fmla="*/ 1079192 h 2596816"/>
                <a:gd name="connsiteX15" fmla="*/ 1858809 w 2246662"/>
                <a:gd name="connsiteY15" fmla="*/ 1151642 h 2596816"/>
                <a:gd name="connsiteX16" fmla="*/ 1715203 w 2246662"/>
                <a:gd name="connsiteY16" fmla="*/ 1543965 h 2596816"/>
                <a:gd name="connsiteX17" fmla="*/ 1666479 w 2246662"/>
                <a:gd name="connsiteY17" fmla="*/ 1531144 h 2596816"/>
                <a:gd name="connsiteX18" fmla="*/ 739964 w 2246662"/>
                <a:gd name="connsiteY18" fmla="*/ 1611601 h 2596816"/>
                <a:gd name="connsiteX19" fmla="*/ 733019 w 2246662"/>
                <a:gd name="connsiteY19" fmla="*/ 1615678 h 2596816"/>
                <a:gd name="connsiteX20" fmla="*/ 742011 w 2246662"/>
                <a:gd name="connsiteY20" fmla="*/ 1569837 h 2596816"/>
                <a:gd name="connsiteX21" fmla="*/ 743543 w 2246662"/>
                <a:gd name="connsiteY21" fmla="*/ 1492698 h 2596816"/>
                <a:gd name="connsiteX22" fmla="*/ 689699 w 2246662"/>
                <a:gd name="connsiteY22" fmla="*/ 1256843 h 2596816"/>
                <a:gd name="connsiteX23" fmla="*/ 682006 w 2246662"/>
                <a:gd name="connsiteY23" fmla="*/ 885116 h 2596816"/>
                <a:gd name="connsiteX24" fmla="*/ 361500 w 2246662"/>
                <a:gd name="connsiteY24" fmla="*/ 831280 h 2596816"/>
                <a:gd name="connsiteX25" fmla="*/ 61507 w 2246662"/>
                <a:gd name="connsiteY25" fmla="*/ 705662 h 2596816"/>
                <a:gd name="connsiteX26" fmla="*/ 6701 w 2246662"/>
                <a:gd name="connsiteY26" fmla="*/ 713233 h 2596816"/>
                <a:gd name="connsiteX27" fmla="*/ 0 w 2246662"/>
                <a:gd name="connsiteY27" fmla="*/ 715904 h 2596816"/>
                <a:gd name="connsiteX28" fmla="*/ 21970 w 2246662"/>
                <a:gd name="connsiteY28" fmla="*/ 608104 h 2596816"/>
                <a:gd name="connsiteX29" fmla="*/ 230744 w 2246662"/>
                <a:gd name="connsiteY29" fmla="*/ 316068 h 2596816"/>
                <a:gd name="connsiteX30" fmla="*/ 699973 w 2246662"/>
                <a:gd name="connsiteY30" fmla="*/ 187876 h 2596816"/>
                <a:gd name="connsiteX31" fmla="*/ 925613 w 2246662"/>
                <a:gd name="connsiteY31" fmla="*/ 21227 h 2596816"/>
                <a:gd name="connsiteX32" fmla="*/ 1014635 w 2246662"/>
                <a:gd name="connsiteY32" fmla="*/ 2279 h 2596816"/>
                <a:gd name="connsiteX0" fmla="*/ 1304981 w 1940535"/>
                <a:gd name="connsiteY0" fmla="*/ 30851 h 1615678"/>
                <a:gd name="connsiteX1" fmla="*/ 1305449 w 1940535"/>
                <a:gd name="connsiteY1" fmla="*/ 32279 h 1615678"/>
                <a:gd name="connsiteX2" fmla="*/ 1270903 w 1940535"/>
                <a:gd name="connsiteY2" fmla="*/ 53430 h 1615678"/>
                <a:gd name="connsiteX3" fmla="*/ 1304981 w 1940535"/>
                <a:gd name="connsiteY3" fmla="*/ 30851 h 1615678"/>
                <a:gd name="connsiteX4" fmla="*/ 1014635 w 1940535"/>
                <a:gd name="connsiteY4" fmla="*/ 2279 h 1615678"/>
                <a:gd name="connsiteX5" fmla="*/ 1188833 w 1940535"/>
                <a:gd name="connsiteY5" fmla="*/ 20146 h 1615678"/>
                <a:gd name="connsiteX6" fmla="*/ 1269119 w 1940535"/>
                <a:gd name="connsiteY6" fmla="*/ 54522 h 1615678"/>
                <a:gd name="connsiteX7" fmla="*/ 1269071 w 1940535"/>
                <a:gd name="connsiteY7" fmla="*/ 54551 h 1615678"/>
                <a:gd name="connsiteX8" fmla="*/ 1122973 w 1940535"/>
                <a:gd name="connsiteY8" fmla="*/ 277596 h 1615678"/>
                <a:gd name="connsiteX9" fmla="*/ 1627907 w 1940535"/>
                <a:gd name="connsiteY9" fmla="*/ 1056971 h 1615678"/>
                <a:gd name="connsiteX10" fmla="*/ 1878412 w 1940535"/>
                <a:gd name="connsiteY10" fmla="*/ 1085092 h 1615678"/>
                <a:gd name="connsiteX11" fmla="*/ 1940535 w 1940535"/>
                <a:gd name="connsiteY11" fmla="*/ 1079192 h 1615678"/>
                <a:gd name="connsiteX12" fmla="*/ 1858809 w 1940535"/>
                <a:gd name="connsiteY12" fmla="*/ 1151642 h 1615678"/>
                <a:gd name="connsiteX13" fmla="*/ 1715203 w 1940535"/>
                <a:gd name="connsiteY13" fmla="*/ 1543965 h 1615678"/>
                <a:gd name="connsiteX14" fmla="*/ 1666479 w 1940535"/>
                <a:gd name="connsiteY14" fmla="*/ 1531144 h 1615678"/>
                <a:gd name="connsiteX15" fmla="*/ 739964 w 1940535"/>
                <a:gd name="connsiteY15" fmla="*/ 1611601 h 1615678"/>
                <a:gd name="connsiteX16" fmla="*/ 733019 w 1940535"/>
                <a:gd name="connsiteY16" fmla="*/ 1615678 h 1615678"/>
                <a:gd name="connsiteX17" fmla="*/ 742011 w 1940535"/>
                <a:gd name="connsiteY17" fmla="*/ 1569837 h 1615678"/>
                <a:gd name="connsiteX18" fmla="*/ 743543 w 1940535"/>
                <a:gd name="connsiteY18" fmla="*/ 1492698 h 1615678"/>
                <a:gd name="connsiteX19" fmla="*/ 689699 w 1940535"/>
                <a:gd name="connsiteY19" fmla="*/ 1256843 h 1615678"/>
                <a:gd name="connsiteX20" fmla="*/ 682006 w 1940535"/>
                <a:gd name="connsiteY20" fmla="*/ 885116 h 1615678"/>
                <a:gd name="connsiteX21" fmla="*/ 361500 w 1940535"/>
                <a:gd name="connsiteY21" fmla="*/ 831280 h 1615678"/>
                <a:gd name="connsiteX22" fmla="*/ 61507 w 1940535"/>
                <a:gd name="connsiteY22" fmla="*/ 705662 h 1615678"/>
                <a:gd name="connsiteX23" fmla="*/ 6701 w 1940535"/>
                <a:gd name="connsiteY23" fmla="*/ 713233 h 1615678"/>
                <a:gd name="connsiteX24" fmla="*/ 0 w 1940535"/>
                <a:gd name="connsiteY24" fmla="*/ 715904 h 1615678"/>
                <a:gd name="connsiteX25" fmla="*/ 21970 w 1940535"/>
                <a:gd name="connsiteY25" fmla="*/ 608104 h 1615678"/>
                <a:gd name="connsiteX26" fmla="*/ 230744 w 1940535"/>
                <a:gd name="connsiteY26" fmla="*/ 316068 h 1615678"/>
                <a:gd name="connsiteX27" fmla="*/ 699973 w 1940535"/>
                <a:gd name="connsiteY27" fmla="*/ 187876 h 1615678"/>
                <a:gd name="connsiteX28" fmla="*/ 925613 w 1940535"/>
                <a:gd name="connsiteY28" fmla="*/ 21227 h 1615678"/>
                <a:gd name="connsiteX29" fmla="*/ 1014635 w 1940535"/>
                <a:gd name="connsiteY29" fmla="*/ 2279 h 1615678"/>
                <a:gd name="connsiteX0" fmla="*/ 1270903 w 1940535"/>
                <a:gd name="connsiteY0" fmla="*/ 53430 h 1615678"/>
                <a:gd name="connsiteX1" fmla="*/ 1305449 w 1940535"/>
                <a:gd name="connsiteY1" fmla="*/ 32279 h 1615678"/>
                <a:gd name="connsiteX2" fmla="*/ 1270903 w 1940535"/>
                <a:gd name="connsiteY2" fmla="*/ 53430 h 1615678"/>
                <a:gd name="connsiteX3" fmla="*/ 1014635 w 1940535"/>
                <a:gd name="connsiteY3" fmla="*/ 2279 h 1615678"/>
                <a:gd name="connsiteX4" fmla="*/ 1188833 w 1940535"/>
                <a:gd name="connsiteY4" fmla="*/ 20146 h 1615678"/>
                <a:gd name="connsiteX5" fmla="*/ 1269119 w 1940535"/>
                <a:gd name="connsiteY5" fmla="*/ 54522 h 1615678"/>
                <a:gd name="connsiteX6" fmla="*/ 1269071 w 1940535"/>
                <a:gd name="connsiteY6" fmla="*/ 54551 h 1615678"/>
                <a:gd name="connsiteX7" fmla="*/ 1122973 w 1940535"/>
                <a:gd name="connsiteY7" fmla="*/ 277596 h 1615678"/>
                <a:gd name="connsiteX8" fmla="*/ 1627907 w 1940535"/>
                <a:gd name="connsiteY8" fmla="*/ 1056971 h 1615678"/>
                <a:gd name="connsiteX9" fmla="*/ 1878412 w 1940535"/>
                <a:gd name="connsiteY9" fmla="*/ 1085092 h 1615678"/>
                <a:gd name="connsiteX10" fmla="*/ 1940535 w 1940535"/>
                <a:gd name="connsiteY10" fmla="*/ 1079192 h 1615678"/>
                <a:gd name="connsiteX11" fmla="*/ 1858809 w 1940535"/>
                <a:gd name="connsiteY11" fmla="*/ 1151642 h 1615678"/>
                <a:gd name="connsiteX12" fmla="*/ 1715203 w 1940535"/>
                <a:gd name="connsiteY12" fmla="*/ 1543965 h 1615678"/>
                <a:gd name="connsiteX13" fmla="*/ 1666479 w 1940535"/>
                <a:gd name="connsiteY13" fmla="*/ 1531144 h 1615678"/>
                <a:gd name="connsiteX14" fmla="*/ 739964 w 1940535"/>
                <a:gd name="connsiteY14" fmla="*/ 1611601 h 1615678"/>
                <a:gd name="connsiteX15" fmla="*/ 733019 w 1940535"/>
                <a:gd name="connsiteY15" fmla="*/ 1615678 h 1615678"/>
                <a:gd name="connsiteX16" fmla="*/ 742011 w 1940535"/>
                <a:gd name="connsiteY16" fmla="*/ 1569837 h 1615678"/>
                <a:gd name="connsiteX17" fmla="*/ 743543 w 1940535"/>
                <a:gd name="connsiteY17" fmla="*/ 1492698 h 1615678"/>
                <a:gd name="connsiteX18" fmla="*/ 689699 w 1940535"/>
                <a:gd name="connsiteY18" fmla="*/ 1256843 h 1615678"/>
                <a:gd name="connsiteX19" fmla="*/ 682006 w 1940535"/>
                <a:gd name="connsiteY19" fmla="*/ 885116 h 1615678"/>
                <a:gd name="connsiteX20" fmla="*/ 361500 w 1940535"/>
                <a:gd name="connsiteY20" fmla="*/ 831280 h 1615678"/>
                <a:gd name="connsiteX21" fmla="*/ 61507 w 1940535"/>
                <a:gd name="connsiteY21" fmla="*/ 705662 h 1615678"/>
                <a:gd name="connsiteX22" fmla="*/ 6701 w 1940535"/>
                <a:gd name="connsiteY22" fmla="*/ 713233 h 1615678"/>
                <a:gd name="connsiteX23" fmla="*/ 0 w 1940535"/>
                <a:gd name="connsiteY23" fmla="*/ 715904 h 1615678"/>
                <a:gd name="connsiteX24" fmla="*/ 21970 w 1940535"/>
                <a:gd name="connsiteY24" fmla="*/ 608104 h 1615678"/>
                <a:gd name="connsiteX25" fmla="*/ 230744 w 1940535"/>
                <a:gd name="connsiteY25" fmla="*/ 316068 h 1615678"/>
                <a:gd name="connsiteX26" fmla="*/ 699973 w 1940535"/>
                <a:gd name="connsiteY26" fmla="*/ 187876 h 1615678"/>
                <a:gd name="connsiteX27" fmla="*/ 925613 w 1940535"/>
                <a:gd name="connsiteY27" fmla="*/ 21227 h 1615678"/>
                <a:gd name="connsiteX28" fmla="*/ 1014635 w 1940535"/>
                <a:gd name="connsiteY28" fmla="*/ 2279 h 1615678"/>
                <a:gd name="connsiteX0" fmla="*/ 1014635 w 1940535"/>
                <a:gd name="connsiteY0" fmla="*/ 2279 h 1615678"/>
                <a:gd name="connsiteX1" fmla="*/ 1188833 w 1940535"/>
                <a:gd name="connsiteY1" fmla="*/ 20146 h 1615678"/>
                <a:gd name="connsiteX2" fmla="*/ 1269119 w 1940535"/>
                <a:gd name="connsiteY2" fmla="*/ 54522 h 1615678"/>
                <a:gd name="connsiteX3" fmla="*/ 1269071 w 1940535"/>
                <a:gd name="connsiteY3" fmla="*/ 54551 h 1615678"/>
                <a:gd name="connsiteX4" fmla="*/ 1122973 w 1940535"/>
                <a:gd name="connsiteY4" fmla="*/ 277596 h 1615678"/>
                <a:gd name="connsiteX5" fmla="*/ 1627907 w 1940535"/>
                <a:gd name="connsiteY5" fmla="*/ 1056971 h 1615678"/>
                <a:gd name="connsiteX6" fmla="*/ 1878412 w 1940535"/>
                <a:gd name="connsiteY6" fmla="*/ 1085092 h 1615678"/>
                <a:gd name="connsiteX7" fmla="*/ 1940535 w 1940535"/>
                <a:gd name="connsiteY7" fmla="*/ 1079192 h 1615678"/>
                <a:gd name="connsiteX8" fmla="*/ 1858809 w 1940535"/>
                <a:gd name="connsiteY8" fmla="*/ 1151642 h 1615678"/>
                <a:gd name="connsiteX9" fmla="*/ 1715203 w 1940535"/>
                <a:gd name="connsiteY9" fmla="*/ 1543965 h 1615678"/>
                <a:gd name="connsiteX10" fmla="*/ 1666479 w 1940535"/>
                <a:gd name="connsiteY10" fmla="*/ 1531144 h 1615678"/>
                <a:gd name="connsiteX11" fmla="*/ 739964 w 1940535"/>
                <a:gd name="connsiteY11" fmla="*/ 1611601 h 1615678"/>
                <a:gd name="connsiteX12" fmla="*/ 733019 w 1940535"/>
                <a:gd name="connsiteY12" fmla="*/ 1615678 h 1615678"/>
                <a:gd name="connsiteX13" fmla="*/ 742011 w 1940535"/>
                <a:gd name="connsiteY13" fmla="*/ 1569837 h 1615678"/>
                <a:gd name="connsiteX14" fmla="*/ 743543 w 1940535"/>
                <a:gd name="connsiteY14" fmla="*/ 1492698 h 1615678"/>
                <a:gd name="connsiteX15" fmla="*/ 689699 w 1940535"/>
                <a:gd name="connsiteY15" fmla="*/ 1256843 h 1615678"/>
                <a:gd name="connsiteX16" fmla="*/ 682006 w 1940535"/>
                <a:gd name="connsiteY16" fmla="*/ 885116 h 1615678"/>
                <a:gd name="connsiteX17" fmla="*/ 361500 w 1940535"/>
                <a:gd name="connsiteY17" fmla="*/ 831280 h 1615678"/>
                <a:gd name="connsiteX18" fmla="*/ 61507 w 1940535"/>
                <a:gd name="connsiteY18" fmla="*/ 705662 h 1615678"/>
                <a:gd name="connsiteX19" fmla="*/ 6701 w 1940535"/>
                <a:gd name="connsiteY19" fmla="*/ 713233 h 1615678"/>
                <a:gd name="connsiteX20" fmla="*/ 0 w 1940535"/>
                <a:gd name="connsiteY20" fmla="*/ 715904 h 1615678"/>
                <a:gd name="connsiteX21" fmla="*/ 21970 w 1940535"/>
                <a:gd name="connsiteY21" fmla="*/ 608104 h 1615678"/>
                <a:gd name="connsiteX22" fmla="*/ 230744 w 1940535"/>
                <a:gd name="connsiteY22" fmla="*/ 316068 h 1615678"/>
                <a:gd name="connsiteX23" fmla="*/ 699973 w 1940535"/>
                <a:gd name="connsiteY23" fmla="*/ 187876 h 1615678"/>
                <a:gd name="connsiteX24" fmla="*/ 925613 w 1940535"/>
                <a:gd name="connsiteY24" fmla="*/ 21227 h 1615678"/>
                <a:gd name="connsiteX25" fmla="*/ 1014635 w 1940535"/>
                <a:gd name="connsiteY25" fmla="*/ 2279 h 1615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940535" h="1615678">
                  <a:moveTo>
                    <a:pt x="1014635" y="2279"/>
                  </a:moveTo>
                  <a:cubicBezTo>
                    <a:pt x="1074090" y="-3890"/>
                    <a:pt x="1133224" y="2600"/>
                    <a:pt x="1188833" y="20146"/>
                  </a:cubicBezTo>
                  <a:lnTo>
                    <a:pt x="1269119" y="54522"/>
                  </a:lnTo>
                  <a:cubicBezTo>
                    <a:pt x="1269103" y="54532"/>
                    <a:pt x="1269087" y="54541"/>
                    <a:pt x="1269071" y="54551"/>
                  </a:cubicBezTo>
                  <a:cubicBezTo>
                    <a:pt x="1263945" y="51987"/>
                    <a:pt x="1148605" y="187865"/>
                    <a:pt x="1122973" y="277596"/>
                  </a:cubicBezTo>
                  <a:cubicBezTo>
                    <a:pt x="1030701" y="603190"/>
                    <a:pt x="1258819" y="951858"/>
                    <a:pt x="1627907" y="1056971"/>
                  </a:cubicBezTo>
                  <a:cubicBezTo>
                    <a:pt x="1712490" y="1080045"/>
                    <a:pt x="1797073" y="1088698"/>
                    <a:pt x="1878412" y="1085092"/>
                  </a:cubicBezTo>
                  <a:lnTo>
                    <a:pt x="1940535" y="1079192"/>
                  </a:lnTo>
                  <a:lnTo>
                    <a:pt x="1858809" y="1151642"/>
                  </a:lnTo>
                  <a:cubicBezTo>
                    <a:pt x="1763926" y="1259338"/>
                    <a:pt x="1715203" y="1395241"/>
                    <a:pt x="1715203" y="1543965"/>
                  </a:cubicBezTo>
                  <a:cubicBezTo>
                    <a:pt x="1699816" y="1538837"/>
                    <a:pt x="1681865" y="1536273"/>
                    <a:pt x="1666479" y="1531144"/>
                  </a:cubicBezTo>
                  <a:cubicBezTo>
                    <a:pt x="1328299" y="1449410"/>
                    <a:pt x="997130" y="1486872"/>
                    <a:pt x="739964" y="1611601"/>
                  </a:cubicBezTo>
                  <a:lnTo>
                    <a:pt x="733019" y="1615678"/>
                  </a:lnTo>
                  <a:lnTo>
                    <a:pt x="742011" y="1569837"/>
                  </a:lnTo>
                  <a:cubicBezTo>
                    <a:pt x="744745" y="1545372"/>
                    <a:pt x="745466" y="1519616"/>
                    <a:pt x="743543" y="1492698"/>
                  </a:cubicBezTo>
                  <a:cubicBezTo>
                    <a:pt x="738415" y="1408098"/>
                    <a:pt x="725595" y="1326062"/>
                    <a:pt x="689699" y="1256843"/>
                  </a:cubicBezTo>
                  <a:cubicBezTo>
                    <a:pt x="784568" y="1151734"/>
                    <a:pt x="782004" y="987662"/>
                    <a:pt x="682006" y="885116"/>
                  </a:cubicBezTo>
                  <a:cubicBezTo>
                    <a:pt x="594829" y="795389"/>
                    <a:pt x="464062" y="777444"/>
                    <a:pt x="361500" y="831280"/>
                  </a:cubicBezTo>
                  <a:cubicBezTo>
                    <a:pt x="284579" y="754371"/>
                    <a:pt x="179453" y="705662"/>
                    <a:pt x="61507" y="705662"/>
                  </a:cubicBezTo>
                  <a:cubicBezTo>
                    <a:pt x="46123" y="705662"/>
                    <a:pt x="19200" y="709988"/>
                    <a:pt x="6701" y="713233"/>
                  </a:cubicBezTo>
                  <a:lnTo>
                    <a:pt x="0" y="715904"/>
                  </a:lnTo>
                  <a:lnTo>
                    <a:pt x="21970" y="608104"/>
                  </a:lnTo>
                  <a:cubicBezTo>
                    <a:pt x="56225" y="500663"/>
                    <a:pt x="126898" y="396828"/>
                    <a:pt x="230744" y="316068"/>
                  </a:cubicBezTo>
                  <a:cubicBezTo>
                    <a:pt x="376897" y="200695"/>
                    <a:pt x="551255" y="157110"/>
                    <a:pt x="699973" y="187876"/>
                  </a:cubicBezTo>
                  <a:cubicBezTo>
                    <a:pt x="751254" y="113525"/>
                    <a:pt x="830741" y="51993"/>
                    <a:pt x="925613" y="21227"/>
                  </a:cubicBezTo>
                  <a:cubicBezTo>
                    <a:pt x="955100" y="11613"/>
                    <a:pt x="984908" y="5364"/>
                    <a:pt x="1014635" y="2279"/>
                  </a:cubicBezTo>
                  <a:close/>
                </a:path>
              </a:pathLst>
            </a:custGeom>
            <a:solidFill>
              <a:schemeClr val="accent4"/>
            </a:solidFill>
            <a:ln w="38100">
              <a:solidFill>
                <a:schemeClr val="bg2"/>
              </a:solidFill>
            </a:ln>
            <a:extLst/>
          </p:spPr>
          <p:txBody>
            <a:bodyPr vert="horz" wrap="square" lIns="91440" tIns="45720" rIns="91440" bIns="45720" numCol="1" anchor="t" anchorCtr="0" compatLnSpc="1">
              <a:prstTxWarp prst="textNoShape">
                <a:avLst/>
              </a:prstTxWarp>
              <a:noAutofit/>
            </a:bodyPr>
            <a:lstStyle/>
            <a:p>
              <a:endParaRPr lang="en-GB">
                <a:latin typeface="Arial" panose="020B0604020202020204" pitchFamily="34" charset="0"/>
                <a:cs typeface="Arial" panose="020B0604020202020204" pitchFamily="34" charset="0"/>
              </a:endParaRPr>
            </a:p>
          </p:txBody>
        </p:sp>
      </p:grpSp>
      <p:sp>
        <p:nvSpPr>
          <p:cNvPr id="9" name="Freeform 457"/>
          <p:cNvSpPr/>
          <p:nvPr/>
        </p:nvSpPr>
        <p:spPr>
          <a:xfrm>
            <a:off x="1214414" y="2207137"/>
            <a:ext cx="403493" cy="592336"/>
          </a:xfrm>
          <a:custGeom>
            <a:avLst/>
            <a:gdLst>
              <a:gd name="connsiteX0" fmla="*/ 108177 w 216354"/>
              <a:gd name="connsiteY0" fmla="*/ 60848 h 324530"/>
              <a:gd name="connsiteX1" fmla="*/ 129199 w 216354"/>
              <a:gd name="connsiteY1" fmla="*/ 64229 h 324530"/>
              <a:gd name="connsiteX2" fmla="*/ 147581 w 216354"/>
              <a:gd name="connsiteY2" fmla="*/ 75638 h 324530"/>
              <a:gd name="connsiteX3" fmla="*/ 155504 w 216354"/>
              <a:gd name="connsiteY3" fmla="*/ 94654 h 324530"/>
              <a:gd name="connsiteX4" fmla="*/ 153497 w 216354"/>
              <a:gd name="connsiteY4" fmla="*/ 99408 h 324530"/>
              <a:gd name="connsiteX5" fmla="*/ 148744 w 216354"/>
              <a:gd name="connsiteY5" fmla="*/ 101415 h 324530"/>
              <a:gd name="connsiteX6" fmla="*/ 143989 w 216354"/>
              <a:gd name="connsiteY6" fmla="*/ 99408 h 324530"/>
              <a:gd name="connsiteX7" fmla="*/ 141982 w 216354"/>
              <a:gd name="connsiteY7" fmla="*/ 94654 h 324530"/>
              <a:gd name="connsiteX8" fmla="*/ 130573 w 216354"/>
              <a:gd name="connsiteY8" fmla="*/ 79653 h 324530"/>
              <a:gd name="connsiteX9" fmla="*/ 108177 w 216354"/>
              <a:gd name="connsiteY9" fmla="*/ 74371 h 324530"/>
              <a:gd name="connsiteX10" fmla="*/ 103422 w 216354"/>
              <a:gd name="connsiteY10" fmla="*/ 72364 h 324530"/>
              <a:gd name="connsiteX11" fmla="*/ 101415 w 216354"/>
              <a:gd name="connsiteY11" fmla="*/ 67610 h 324530"/>
              <a:gd name="connsiteX12" fmla="*/ 103422 w 216354"/>
              <a:gd name="connsiteY12" fmla="*/ 62856 h 324530"/>
              <a:gd name="connsiteX13" fmla="*/ 108177 w 216354"/>
              <a:gd name="connsiteY13" fmla="*/ 60848 h 324530"/>
              <a:gd name="connsiteX14" fmla="*/ 108177 w 216354"/>
              <a:gd name="connsiteY14" fmla="*/ 27044 h 324530"/>
              <a:gd name="connsiteX15" fmla="*/ 79337 w 216354"/>
              <a:gd name="connsiteY15" fmla="*/ 31797 h 324530"/>
              <a:gd name="connsiteX16" fmla="*/ 53349 w 216354"/>
              <a:gd name="connsiteY16" fmla="*/ 44897 h 324530"/>
              <a:gd name="connsiteX17" fmla="*/ 34333 w 216354"/>
              <a:gd name="connsiteY17" fmla="*/ 66343 h 324530"/>
              <a:gd name="connsiteX18" fmla="*/ 27044 w 216354"/>
              <a:gd name="connsiteY18" fmla="*/ 94655 h 324530"/>
              <a:gd name="connsiteX19" fmla="*/ 41411 w 216354"/>
              <a:gd name="connsiteY19" fmla="*/ 132686 h 324530"/>
              <a:gd name="connsiteX20" fmla="*/ 47856 w 216354"/>
              <a:gd name="connsiteY20" fmla="*/ 139658 h 324530"/>
              <a:gd name="connsiteX21" fmla="*/ 54300 w 216354"/>
              <a:gd name="connsiteY21" fmla="*/ 146630 h 324530"/>
              <a:gd name="connsiteX22" fmla="*/ 84091 w 216354"/>
              <a:gd name="connsiteY22" fmla="*/ 209593 h 324530"/>
              <a:gd name="connsiteX23" fmla="*/ 132263 w 216354"/>
              <a:gd name="connsiteY23" fmla="*/ 209593 h 324530"/>
              <a:gd name="connsiteX24" fmla="*/ 162054 w 216354"/>
              <a:gd name="connsiteY24" fmla="*/ 146630 h 324530"/>
              <a:gd name="connsiteX25" fmla="*/ 168498 w 216354"/>
              <a:gd name="connsiteY25" fmla="*/ 139658 h 324530"/>
              <a:gd name="connsiteX26" fmla="*/ 174943 w 216354"/>
              <a:gd name="connsiteY26" fmla="*/ 132686 h 324530"/>
              <a:gd name="connsiteX27" fmla="*/ 189310 w 216354"/>
              <a:gd name="connsiteY27" fmla="*/ 94655 h 324530"/>
              <a:gd name="connsiteX28" fmla="*/ 182021 w 216354"/>
              <a:gd name="connsiteY28" fmla="*/ 66343 h 324530"/>
              <a:gd name="connsiteX29" fmla="*/ 163005 w 216354"/>
              <a:gd name="connsiteY29" fmla="*/ 44897 h 324530"/>
              <a:gd name="connsiteX30" fmla="*/ 137017 w 216354"/>
              <a:gd name="connsiteY30" fmla="*/ 31797 h 324530"/>
              <a:gd name="connsiteX31" fmla="*/ 108177 w 216354"/>
              <a:gd name="connsiteY31" fmla="*/ 27044 h 324530"/>
              <a:gd name="connsiteX32" fmla="*/ 108177 w 216354"/>
              <a:gd name="connsiteY32" fmla="*/ 0 h 324530"/>
              <a:gd name="connsiteX33" fmla="*/ 147581 w 216354"/>
              <a:gd name="connsiteY33" fmla="*/ 6866 h 324530"/>
              <a:gd name="connsiteX34" fmla="*/ 182231 w 216354"/>
              <a:gd name="connsiteY34" fmla="*/ 25671 h 324530"/>
              <a:gd name="connsiteX35" fmla="*/ 206952 w 216354"/>
              <a:gd name="connsiteY35" fmla="*/ 55672 h 324530"/>
              <a:gd name="connsiteX36" fmla="*/ 216354 w 216354"/>
              <a:gd name="connsiteY36" fmla="*/ 94655 h 324530"/>
              <a:gd name="connsiteX37" fmla="*/ 194592 w 216354"/>
              <a:gd name="connsiteY37" fmla="*/ 151279 h 324530"/>
              <a:gd name="connsiteX38" fmla="*/ 178851 w 216354"/>
              <a:gd name="connsiteY38" fmla="*/ 169660 h 324530"/>
              <a:gd name="connsiteX39" fmla="*/ 166280 w 216354"/>
              <a:gd name="connsiteY39" fmla="*/ 189838 h 324530"/>
              <a:gd name="connsiteX40" fmla="*/ 159096 w 216354"/>
              <a:gd name="connsiteY40" fmla="*/ 212551 h 324530"/>
              <a:gd name="connsiteX41" fmla="*/ 169027 w 216354"/>
              <a:gd name="connsiteY41" fmla="*/ 229876 h 324530"/>
              <a:gd name="connsiteX42" fmla="*/ 163745 w 216354"/>
              <a:gd name="connsiteY42" fmla="*/ 243398 h 324530"/>
              <a:gd name="connsiteX43" fmla="*/ 169027 w 216354"/>
              <a:gd name="connsiteY43" fmla="*/ 256920 h 324530"/>
              <a:gd name="connsiteX44" fmla="*/ 159519 w 216354"/>
              <a:gd name="connsiteY44" fmla="*/ 274034 h 324530"/>
              <a:gd name="connsiteX45" fmla="*/ 162266 w 216354"/>
              <a:gd name="connsiteY45" fmla="*/ 283964 h 324530"/>
              <a:gd name="connsiteX46" fmla="*/ 155610 w 216354"/>
              <a:gd name="connsiteY46" fmla="*/ 298965 h 324530"/>
              <a:gd name="connsiteX47" fmla="*/ 139235 w 216354"/>
              <a:gd name="connsiteY47" fmla="*/ 304247 h 324530"/>
              <a:gd name="connsiteX48" fmla="*/ 126559 w 216354"/>
              <a:gd name="connsiteY48" fmla="*/ 319037 h 324530"/>
              <a:gd name="connsiteX49" fmla="*/ 108177 w 216354"/>
              <a:gd name="connsiteY49" fmla="*/ 324530 h 324530"/>
              <a:gd name="connsiteX50" fmla="*/ 89795 w 216354"/>
              <a:gd name="connsiteY50" fmla="*/ 319037 h 324530"/>
              <a:gd name="connsiteX51" fmla="*/ 77119 w 216354"/>
              <a:gd name="connsiteY51" fmla="*/ 304247 h 324530"/>
              <a:gd name="connsiteX52" fmla="*/ 60744 w 216354"/>
              <a:gd name="connsiteY52" fmla="*/ 298965 h 324530"/>
              <a:gd name="connsiteX53" fmla="*/ 54088 w 216354"/>
              <a:gd name="connsiteY53" fmla="*/ 283964 h 324530"/>
              <a:gd name="connsiteX54" fmla="*/ 56835 w 216354"/>
              <a:gd name="connsiteY54" fmla="*/ 274034 h 324530"/>
              <a:gd name="connsiteX55" fmla="*/ 47327 w 216354"/>
              <a:gd name="connsiteY55" fmla="*/ 256920 h 324530"/>
              <a:gd name="connsiteX56" fmla="*/ 52609 w 216354"/>
              <a:gd name="connsiteY56" fmla="*/ 243398 h 324530"/>
              <a:gd name="connsiteX57" fmla="*/ 47327 w 216354"/>
              <a:gd name="connsiteY57" fmla="*/ 229876 h 324530"/>
              <a:gd name="connsiteX58" fmla="*/ 57258 w 216354"/>
              <a:gd name="connsiteY58" fmla="*/ 212551 h 324530"/>
              <a:gd name="connsiteX59" fmla="*/ 50074 w 216354"/>
              <a:gd name="connsiteY59" fmla="*/ 189838 h 324530"/>
              <a:gd name="connsiteX60" fmla="*/ 37503 w 216354"/>
              <a:gd name="connsiteY60" fmla="*/ 169660 h 324530"/>
              <a:gd name="connsiteX61" fmla="*/ 21762 w 216354"/>
              <a:gd name="connsiteY61" fmla="*/ 151279 h 324530"/>
              <a:gd name="connsiteX62" fmla="*/ 0 w 216354"/>
              <a:gd name="connsiteY62" fmla="*/ 94655 h 324530"/>
              <a:gd name="connsiteX63" fmla="*/ 9402 w 216354"/>
              <a:gd name="connsiteY63" fmla="*/ 55672 h 324530"/>
              <a:gd name="connsiteX64" fmla="*/ 34123 w 216354"/>
              <a:gd name="connsiteY64" fmla="*/ 25671 h 324530"/>
              <a:gd name="connsiteX65" fmla="*/ 68773 w 216354"/>
              <a:gd name="connsiteY65" fmla="*/ 6866 h 324530"/>
              <a:gd name="connsiteX66" fmla="*/ 108177 w 216354"/>
              <a:gd name="connsiteY66" fmla="*/ 0 h 324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216354" h="324530">
                <a:moveTo>
                  <a:pt x="108177" y="60848"/>
                </a:moveTo>
                <a:cubicBezTo>
                  <a:pt x="115219" y="60848"/>
                  <a:pt x="122227" y="61976"/>
                  <a:pt x="129199" y="64229"/>
                </a:cubicBezTo>
                <a:cubicBezTo>
                  <a:pt x="136172" y="66483"/>
                  <a:pt x="142299" y="70286"/>
                  <a:pt x="147581" y="75638"/>
                </a:cubicBezTo>
                <a:cubicBezTo>
                  <a:pt x="152863" y="80991"/>
                  <a:pt x="155504" y="87329"/>
                  <a:pt x="155504" y="94654"/>
                </a:cubicBezTo>
                <a:cubicBezTo>
                  <a:pt x="155504" y="96485"/>
                  <a:pt x="154835" y="98069"/>
                  <a:pt x="153497" y="99408"/>
                </a:cubicBezTo>
                <a:cubicBezTo>
                  <a:pt x="152158" y="100746"/>
                  <a:pt x="150574" y="101415"/>
                  <a:pt x="148744" y="101415"/>
                </a:cubicBezTo>
                <a:cubicBezTo>
                  <a:pt x="146911" y="101415"/>
                  <a:pt x="145327" y="100746"/>
                  <a:pt x="143989" y="99408"/>
                </a:cubicBezTo>
                <a:cubicBezTo>
                  <a:pt x="142651" y="98069"/>
                  <a:pt x="141982" y="96485"/>
                  <a:pt x="141982" y="94654"/>
                </a:cubicBezTo>
                <a:cubicBezTo>
                  <a:pt x="141982" y="88175"/>
                  <a:pt x="138179" y="83174"/>
                  <a:pt x="130573" y="79653"/>
                </a:cubicBezTo>
                <a:cubicBezTo>
                  <a:pt x="122967" y="76132"/>
                  <a:pt x="115501" y="74371"/>
                  <a:pt x="108177" y="74371"/>
                </a:cubicBezTo>
                <a:cubicBezTo>
                  <a:pt x="106345" y="74371"/>
                  <a:pt x="104760" y="73702"/>
                  <a:pt x="103422" y="72364"/>
                </a:cubicBezTo>
                <a:cubicBezTo>
                  <a:pt x="102084" y="71026"/>
                  <a:pt x="101415" y="69441"/>
                  <a:pt x="101415" y="67610"/>
                </a:cubicBezTo>
                <a:cubicBezTo>
                  <a:pt x="101415" y="65779"/>
                  <a:pt x="102084" y="64194"/>
                  <a:pt x="103422" y="62856"/>
                </a:cubicBezTo>
                <a:cubicBezTo>
                  <a:pt x="104760" y="61517"/>
                  <a:pt x="106345" y="60848"/>
                  <a:pt x="108177" y="60848"/>
                </a:cubicBezTo>
                <a:close/>
                <a:moveTo>
                  <a:pt x="108177" y="27044"/>
                </a:moveTo>
                <a:cubicBezTo>
                  <a:pt x="98458" y="27044"/>
                  <a:pt x="88845" y="28629"/>
                  <a:pt x="79337" y="31797"/>
                </a:cubicBezTo>
                <a:cubicBezTo>
                  <a:pt x="69829" y="34967"/>
                  <a:pt x="61167" y="39333"/>
                  <a:pt x="53349" y="44897"/>
                </a:cubicBezTo>
                <a:cubicBezTo>
                  <a:pt x="45532" y="50461"/>
                  <a:pt x="39193" y="57609"/>
                  <a:pt x="34333" y="66343"/>
                </a:cubicBezTo>
                <a:cubicBezTo>
                  <a:pt x="29474" y="75076"/>
                  <a:pt x="27044" y="84513"/>
                  <a:pt x="27044" y="94655"/>
                </a:cubicBezTo>
                <a:cubicBezTo>
                  <a:pt x="27044" y="108881"/>
                  <a:pt x="31834" y="121558"/>
                  <a:pt x="41411" y="132686"/>
                </a:cubicBezTo>
                <a:cubicBezTo>
                  <a:pt x="42820" y="134235"/>
                  <a:pt x="44968" y="136559"/>
                  <a:pt x="47856" y="139658"/>
                </a:cubicBezTo>
                <a:cubicBezTo>
                  <a:pt x="50743" y="142757"/>
                  <a:pt x="52891" y="145081"/>
                  <a:pt x="54300" y="146630"/>
                </a:cubicBezTo>
                <a:cubicBezTo>
                  <a:pt x="72329" y="168181"/>
                  <a:pt x="82259" y="189169"/>
                  <a:pt x="84091" y="209593"/>
                </a:cubicBezTo>
                <a:lnTo>
                  <a:pt x="132263" y="209593"/>
                </a:lnTo>
                <a:cubicBezTo>
                  <a:pt x="134094" y="189169"/>
                  <a:pt x="144024" y="168181"/>
                  <a:pt x="162054" y="146630"/>
                </a:cubicBezTo>
                <a:cubicBezTo>
                  <a:pt x="163463" y="145081"/>
                  <a:pt x="165611" y="142757"/>
                  <a:pt x="168498" y="139658"/>
                </a:cubicBezTo>
                <a:cubicBezTo>
                  <a:pt x="171386" y="136559"/>
                  <a:pt x="173534" y="134235"/>
                  <a:pt x="174943" y="132686"/>
                </a:cubicBezTo>
                <a:cubicBezTo>
                  <a:pt x="184520" y="121558"/>
                  <a:pt x="189310" y="108881"/>
                  <a:pt x="189310" y="94655"/>
                </a:cubicBezTo>
                <a:cubicBezTo>
                  <a:pt x="189310" y="84513"/>
                  <a:pt x="186880" y="75076"/>
                  <a:pt x="182021" y="66343"/>
                </a:cubicBezTo>
                <a:cubicBezTo>
                  <a:pt x="177161" y="57609"/>
                  <a:pt x="170822" y="50461"/>
                  <a:pt x="163005" y="44897"/>
                </a:cubicBezTo>
                <a:cubicBezTo>
                  <a:pt x="155187" y="39333"/>
                  <a:pt x="146525" y="34967"/>
                  <a:pt x="137017" y="31797"/>
                </a:cubicBezTo>
                <a:cubicBezTo>
                  <a:pt x="127509" y="28629"/>
                  <a:pt x="117896" y="27044"/>
                  <a:pt x="108177" y="27044"/>
                </a:cubicBezTo>
                <a:close/>
                <a:moveTo>
                  <a:pt x="108177" y="0"/>
                </a:moveTo>
                <a:cubicBezTo>
                  <a:pt x="121558" y="0"/>
                  <a:pt x="134693" y="2289"/>
                  <a:pt x="147581" y="6866"/>
                </a:cubicBezTo>
                <a:cubicBezTo>
                  <a:pt x="160469" y="11444"/>
                  <a:pt x="172019" y="17712"/>
                  <a:pt x="182231" y="25671"/>
                </a:cubicBezTo>
                <a:cubicBezTo>
                  <a:pt x="192443" y="33629"/>
                  <a:pt x="200684" y="43629"/>
                  <a:pt x="206952" y="55672"/>
                </a:cubicBezTo>
                <a:cubicBezTo>
                  <a:pt x="213220" y="67716"/>
                  <a:pt x="216354" y="80710"/>
                  <a:pt x="216354" y="94655"/>
                </a:cubicBezTo>
                <a:cubicBezTo>
                  <a:pt x="216354" y="116487"/>
                  <a:pt x="209099" y="135362"/>
                  <a:pt x="194592" y="151279"/>
                </a:cubicBezTo>
                <a:cubicBezTo>
                  <a:pt x="188253" y="158180"/>
                  <a:pt x="183006" y="164308"/>
                  <a:pt x="178851" y="169660"/>
                </a:cubicBezTo>
                <a:cubicBezTo>
                  <a:pt x="174696" y="175013"/>
                  <a:pt x="170506" y="181739"/>
                  <a:pt x="166280" y="189838"/>
                </a:cubicBezTo>
                <a:cubicBezTo>
                  <a:pt x="162054" y="197937"/>
                  <a:pt x="159659" y="205508"/>
                  <a:pt x="159096" y="212551"/>
                </a:cubicBezTo>
                <a:cubicBezTo>
                  <a:pt x="165716" y="216494"/>
                  <a:pt x="169027" y="222269"/>
                  <a:pt x="169027" y="229876"/>
                </a:cubicBezTo>
                <a:cubicBezTo>
                  <a:pt x="169027" y="235088"/>
                  <a:pt x="167266" y="239594"/>
                  <a:pt x="163745" y="243398"/>
                </a:cubicBezTo>
                <a:cubicBezTo>
                  <a:pt x="167266" y="247201"/>
                  <a:pt x="169027" y="251708"/>
                  <a:pt x="169027" y="256920"/>
                </a:cubicBezTo>
                <a:cubicBezTo>
                  <a:pt x="169027" y="264245"/>
                  <a:pt x="165857" y="269949"/>
                  <a:pt x="159519" y="274034"/>
                </a:cubicBezTo>
                <a:cubicBezTo>
                  <a:pt x="161350" y="277274"/>
                  <a:pt x="162266" y="280583"/>
                  <a:pt x="162266" y="283964"/>
                </a:cubicBezTo>
                <a:cubicBezTo>
                  <a:pt x="162266" y="290444"/>
                  <a:pt x="160047" y="295444"/>
                  <a:pt x="155610" y="298965"/>
                </a:cubicBezTo>
                <a:cubicBezTo>
                  <a:pt x="151173" y="302486"/>
                  <a:pt x="145715" y="304247"/>
                  <a:pt x="139235" y="304247"/>
                </a:cubicBezTo>
                <a:cubicBezTo>
                  <a:pt x="136418" y="310444"/>
                  <a:pt x="132193" y="315374"/>
                  <a:pt x="126559" y="319037"/>
                </a:cubicBezTo>
                <a:cubicBezTo>
                  <a:pt x="120924" y="322699"/>
                  <a:pt x="114797" y="324530"/>
                  <a:pt x="108177" y="324530"/>
                </a:cubicBezTo>
                <a:cubicBezTo>
                  <a:pt x="101557" y="324530"/>
                  <a:pt x="95429" y="322699"/>
                  <a:pt x="89795" y="319037"/>
                </a:cubicBezTo>
                <a:cubicBezTo>
                  <a:pt x="84161" y="315374"/>
                  <a:pt x="79935" y="310444"/>
                  <a:pt x="77119" y="304247"/>
                </a:cubicBezTo>
                <a:cubicBezTo>
                  <a:pt x="70639" y="304247"/>
                  <a:pt x="65181" y="302486"/>
                  <a:pt x="60744" y="298965"/>
                </a:cubicBezTo>
                <a:cubicBezTo>
                  <a:pt x="56307" y="295444"/>
                  <a:pt x="54088" y="290444"/>
                  <a:pt x="54088" y="283964"/>
                </a:cubicBezTo>
                <a:cubicBezTo>
                  <a:pt x="54088" y="280583"/>
                  <a:pt x="55004" y="277274"/>
                  <a:pt x="56835" y="274034"/>
                </a:cubicBezTo>
                <a:cubicBezTo>
                  <a:pt x="50497" y="269949"/>
                  <a:pt x="47327" y="264245"/>
                  <a:pt x="47327" y="256920"/>
                </a:cubicBezTo>
                <a:cubicBezTo>
                  <a:pt x="47327" y="251708"/>
                  <a:pt x="49088" y="247201"/>
                  <a:pt x="52609" y="243398"/>
                </a:cubicBezTo>
                <a:cubicBezTo>
                  <a:pt x="49088" y="239594"/>
                  <a:pt x="47327" y="235088"/>
                  <a:pt x="47327" y="229876"/>
                </a:cubicBezTo>
                <a:cubicBezTo>
                  <a:pt x="47327" y="222269"/>
                  <a:pt x="50638" y="216494"/>
                  <a:pt x="57258" y="212551"/>
                </a:cubicBezTo>
                <a:cubicBezTo>
                  <a:pt x="56694" y="205508"/>
                  <a:pt x="54300" y="197937"/>
                  <a:pt x="50074" y="189838"/>
                </a:cubicBezTo>
                <a:cubicBezTo>
                  <a:pt x="45848" y="181739"/>
                  <a:pt x="41658" y="175013"/>
                  <a:pt x="37503" y="169660"/>
                </a:cubicBezTo>
                <a:cubicBezTo>
                  <a:pt x="33347" y="164308"/>
                  <a:pt x="28100" y="158180"/>
                  <a:pt x="21762" y="151279"/>
                </a:cubicBezTo>
                <a:cubicBezTo>
                  <a:pt x="7254" y="135362"/>
                  <a:pt x="0" y="116487"/>
                  <a:pt x="0" y="94655"/>
                </a:cubicBezTo>
                <a:cubicBezTo>
                  <a:pt x="0" y="80710"/>
                  <a:pt x="3134" y="67716"/>
                  <a:pt x="9402" y="55672"/>
                </a:cubicBezTo>
                <a:cubicBezTo>
                  <a:pt x="15670" y="43629"/>
                  <a:pt x="23910" y="33629"/>
                  <a:pt x="34123" y="25671"/>
                </a:cubicBezTo>
                <a:cubicBezTo>
                  <a:pt x="44334" y="17712"/>
                  <a:pt x="55885" y="11444"/>
                  <a:pt x="68773" y="6866"/>
                </a:cubicBezTo>
                <a:cubicBezTo>
                  <a:pt x="81661" y="2289"/>
                  <a:pt x="94795" y="0"/>
                  <a:pt x="1081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sp>
        <p:nvSpPr>
          <p:cNvPr id="10" name="Freeform 425"/>
          <p:cNvSpPr/>
          <p:nvPr/>
        </p:nvSpPr>
        <p:spPr>
          <a:xfrm>
            <a:off x="1792811" y="1571617"/>
            <a:ext cx="421735" cy="379637"/>
          </a:xfrm>
          <a:custGeom>
            <a:avLst/>
            <a:gdLst>
              <a:gd name="connsiteX0" fmla="*/ 169590 w 540885"/>
              <a:gd name="connsiteY0" fmla="*/ 270443 h 504826"/>
              <a:gd name="connsiteX1" fmla="*/ 181704 w 540885"/>
              <a:gd name="connsiteY1" fmla="*/ 276500 h 504826"/>
              <a:gd name="connsiteX2" fmla="*/ 202269 w 540885"/>
              <a:gd name="connsiteY2" fmla="*/ 290022 h 504826"/>
              <a:gd name="connsiteX3" fmla="*/ 232412 w 540885"/>
              <a:gd name="connsiteY3" fmla="*/ 303544 h 504826"/>
              <a:gd name="connsiteX4" fmla="*/ 270443 w 540885"/>
              <a:gd name="connsiteY4" fmla="*/ 309601 h 504826"/>
              <a:gd name="connsiteX5" fmla="*/ 308473 w 540885"/>
              <a:gd name="connsiteY5" fmla="*/ 303544 h 504826"/>
              <a:gd name="connsiteX6" fmla="*/ 338617 w 540885"/>
              <a:gd name="connsiteY6" fmla="*/ 290022 h 504826"/>
              <a:gd name="connsiteX7" fmla="*/ 359181 w 540885"/>
              <a:gd name="connsiteY7" fmla="*/ 276500 h 504826"/>
              <a:gd name="connsiteX8" fmla="*/ 371295 w 540885"/>
              <a:gd name="connsiteY8" fmla="*/ 270443 h 504826"/>
              <a:gd name="connsiteX9" fmla="*/ 402705 w 540885"/>
              <a:gd name="connsiteY9" fmla="*/ 276077 h 504826"/>
              <a:gd name="connsiteX10" fmla="*/ 426792 w 540885"/>
              <a:gd name="connsiteY10" fmla="*/ 291149 h 504826"/>
              <a:gd name="connsiteX11" fmla="*/ 444258 w 540885"/>
              <a:gd name="connsiteY11" fmla="*/ 313967 h 504826"/>
              <a:gd name="connsiteX12" fmla="*/ 456371 w 540885"/>
              <a:gd name="connsiteY12" fmla="*/ 341434 h 504826"/>
              <a:gd name="connsiteX13" fmla="*/ 463837 w 540885"/>
              <a:gd name="connsiteY13" fmla="*/ 372000 h 504826"/>
              <a:gd name="connsiteX14" fmla="*/ 467781 w 540885"/>
              <a:gd name="connsiteY14" fmla="*/ 402706 h 504826"/>
              <a:gd name="connsiteX15" fmla="*/ 468767 w 540885"/>
              <a:gd name="connsiteY15" fmla="*/ 431863 h 504826"/>
              <a:gd name="connsiteX16" fmla="*/ 448202 w 540885"/>
              <a:gd name="connsiteY16" fmla="*/ 485247 h 504826"/>
              <a:gd name="connsiteX17" fmla="*/ 393550 w 540885"/>
              <a:gd name="connsiteY17" fmla="*/ 504826 h 504826"/>
              <a:gd name="connsiteX18" fmla="*/ 147335 w 540885"/>
              <a:gd name="connsiteY18" fmla="*/ 504826 h 504826"/>
              <a:gd name="connsiteX19" fmla="*/ 92683 w 540885"/>
              <a:gd name="connsiteY19" fmla="*/ 485247 h 504826"/>
              <a:gd name="connsiteX20" fmla="*/ 72118 w 540885"/>
              <a:gd name="connsiteY20" fmla="*/ 431863 h 504826"/>
              <a:gd name="connsiteX21" fmla="*/ 73104 w 540885"/>
              <a:gd name="connsiteY21" fmla="*/ 402706 h 504826"/>
              <a:gd name="connsiteX22" fmla="*/ 77049 w 540885"/>
              <a:gd name="connsiteY22" fmla="*/ 372000 h 504826"/>
              <a:gd name="connsiteX23" fmla="*/ 84514 w 540885"/>
              <a:gd name="connsiteY23" fmla="*/ 341434 h 504826"/>
              <a:gd name="connsiteX24" fmla="*/ 96628 w 540885"/>
              <a:gd name="connsiteY24" fmla="*/ 313967 h 504826"/>
              <a:gd name="connsiteX25" fmla="*/ 114093 w 540885"/>
              <a:gd name="connsiteY25" fmla="*/ 291149 h 504826"/>
              <a:gd name="connsiteX26" fmla="*/ 138180 w 540885"/>
              <a:gd name="connsiteY26" fmla="*/ 276077 h 504826"/>
              <a:gd name="connsiteX27" fmla="*/ 169590 w 540885"/>
              <a:gd name="connsiteY27" fmla="*/ 270443 h 504826"/>
              <a:gd name="connsiteX28" fmla="*/ 505953 w 540885"/>
              <a:gd name="connsiteY28" fmla="*/ 144237 h 504826"/>
              <a:gd name="connsiteX29" fmla="*/ 540885 w 540885"/>
              <a:gd name="connsiteY29" fmla="*/ 243680 h 504826"/>
              <a:gd name="connsiteX30" fmla="*/ 525109 w 540885"/>
              <a:gd name="connsiteY30" fmla="*/ 277063 h 504826"/>
              <a:gd name="connsiteX31" fmla="*/ 486233 w 540885"/>
              <a:gd name="connsiteY31" fmla="*/ 288472 h 504826"/>
              <a:gd name="connsiteX32" fmla="*/ 448484 w 540885"/>
              <a:gd name="connsiteY32" fmla="*/ 288472 h 504826"/>
              <a:gd name="connsiteX33" fmla="*/ 373830 w 540885"/>
              <a:gd name="connsiteY33" fmla="*/ 252413 h 504826"/>
              <a:gd name="connsiteX34" fmla="*/ 396649 w 540885"/>
              <a:gd name="connsiteY34" fmla="*/ 180296 h 504826"/>
              <a:gd name="connsiteX35" fmla="*/ 395240 w 540885"/>
              <a:gd name="connsiteY35" fmla="*/ 161703 h 504826"/>
              <a:gd name="connsiteX36" fmla="*/ 432708 w 540885"/>
              <a:gd name="connsiteY36" fmla="*/ 168182 h 504826"/>
              <a:gd name="connsiteX37" fmla="*/ 466231 w 540885"/>
              <a:gd name="connsiteY37" fmla="*/ 162125 h 504826"/>
              <a:gd name="connsiteX38" fmla="*/ 493698 w 540885"/>
              <a:gd name="connsiteY38" fmla="*/ 150153 h 504826"/>
              <a:gd name="connsiteX39" fmla="*/ 505953 w 540885"/>
              <a:gd name="connsiteY39" fmla="*/ 144237 h 504826"/>
              <a:gd name="connsiteX40" fmla="*/ 34932 w 540885"/>
              <a:gd name="connsiteY40" fmla="*/ 144237 h 504826"/>
              <a:gd name="connsiteX41" fmla="*/ 47187 w 540885"/>
              <a:gd name="connsiteY41" fmla="*/ 150153 h 504826"/>
              <a:gd name="connsiteX42" fmla="*/ 74653 w 540885"/>
              <a:gd name="connsiteY42" fmla="*/ 162125 h 504826"/>
              <a:gd name="connsiteX43" fmla="*/ 108176 w 540885"/>
              <a:gd name="connsiteY43" fmla="*/ 168182 h 504826"/>
              <a:gd name="connsiteX44" fmla="*/ 145644 w 540885"/>
              <a:gd name="connsiteY44" fmla="*/ 161703 h 504826"/>
              <a:gd name="connsiteX45" fmla="*/ 144235 w 540885"/>
              <a:gd name="connsiteY45" fmla="*/ 180296 h 504826"/>
              <a:gd name="connsiteX46" fmla="*/ 167054 w 540885"/>
              <a:gd name="connsiteY46" fmla="*/ 252413 h 504826"/>
              <a:gd name="connsiteX47" fmla="*/ 92401 w 540885"/>
              <a:gd name="connsiteY47" fmla="*/ 288472 h 504826"/>
              <a:gd name="connsiteX48" fmla="*/ 54652 w 540885"/>
              <a:gd name="connsiteY48" fmla="*/ 288472 h 504826"/>
              <a:gd name="connsiteX49" fmla="*/ 15776 w 540885"/>
              <a:gd name="connsiteY49" fmla="*/ 277063 h 504826"/>
              <a:gd name="connsiteX50" fmla="*/ 0 w 540885"/>
              <a:gd name="connsiteY50" fmla="*/ 243680 h 504826"/>
              <a:gd name="connsiteX51" fmla="*/ 34932 w 540885"/>
              <a:gd name="connsiteY51" fmla="*/ 144237 h 504826"/>
              <a:gd name="connsiteX52" fmla="*/ 270442 w 540885"/>
              <a:gd name="connsiteY52" fmla="*/ 72119 h 504826"/>
              <a:gd name="connsiteX53" fmla="*/ 346926 w 540885"/>
              <a:gd name="connsiteY53" fmla="*/ 103811 h 504826"/>
              <a:gd name="connsiteX54" fmla="*/ 378619 w 540885"/>
              <a:gd name="connsiteY54" fmla="*/ 180296 h 504826"/>
              <a:gd name="connsiteX55" fmla="*/ 346926 w 540885"/>
              <a:gd name="connsiteY55" fmla="*/ 256780 h 504826"/>
              <a:gd name="connsiteX56" fmla="*/ 270442 w 540885"/>
              <a:gd name="connsiteY56" fmla="*/ 288472 h 504826"/>
              <a:gd name="connsiteX57" fmla="*/ 193957 w 540885"/>
              <a:gd name="connsiteY57" fmla="*/ 256780 h 504826"/>
              <a:gd name="connsiteX58" fmla="*/ 162265 w 540885"/>
              <a:gd name="connsiteY58" fmla="*/ 180296 h 504826"/>
              <a:gd name="connsiteX59" fmla="*/ 193957 w 540885"/>
              <a:gd name="connsiteY59" fmla="*/ 103811 h 504826"/>
              <a:gd name="connsiteX60" fmla="*/ 270442 w 540885"/>
              <a:gd name="connsiteY60" fmla="*/ 72119 h 504826"/>
              <a:gd name="connsiteX61" fmla="*/ 432707 w 540885"/>
              <a:gd name="connsiteY61" fmla="*/ 0 h 504826"/>
              <a:gd name="connsiteX62" fmla="*/ 483697 w 540885"/>
              <a:gd name="connsiteY62" fmla="*/ 21128 h 504826"/>
              <a:gd name="connsiteX63" fmla="*/ 504825 w 540885"/>
              <a:gd name="connsiteY63" fmla="*/ 72118 h 504826"/>
              <a:gd name="connsiteX64" fmla="*/ 483697 w 540885"/>
              <a:gd name="connsiteY64" fmla="*/ 123108 h 504826"/>
              <a:gd name="connsiteX65" fmla="*/ 432707 w 540885"/>
              <a:gd name="connsiteY65" fmla="*/ 144236 h 504826"/>
              <a:gd name="connsiteX66" fmla="*/ 381717 w 540885"/>
              <a:gd name="connsiteY66" fmla="*/ 123108 h 504826"/>
              <a:gd name="connsiteX67" fmla="*/ 360589 w 540885"/>
              <a:gd name="connsiteY67" fmla="*/ 72118 h 504826"/>
              <a:gd name="connsiteX68" fmla="*/ 381717 w 540885"/>
              <a:gd name="connsiteY68" fmla="*/ 21128 h 504826"/>
              <a:gd name="connsiteX69" fmla="*/ 432707 w 540885"/>
              <a:gd name="connsiteY69" fmla="*/ 0 h 504826"/>
              <a:gd name="connsiteX70" fmla="*/ 108176 w 540885"/>
              <a:gd name="connsiteY70" fmla="*/ 0 h 504826"/>
              <a:gd name="connsiteX71" fmla="*/ 159167 w 540885"/>
              <a:gd name="connsiteY71" fmla="*/ 21128 h 504826"/>
              <a:gd name="connsiteX72" fmla="*/ 180295 w 540885"/>
              <a:gd name="connsiteY72" fmla="*/ 72118 h 504826"/>
              <a:gd name="connsiteX73" fmla="*/ 159167 w 540885"/>
              <a:gd name="connsiteY73" fmla="*/ 123108 h 504826"/>
              <a:gd name="connsiteX74" fmla="*/ 108176 w 540885"/>
              <a:gd name="connsiteY74" fmla="*/ 144236 h 504826"/>
              <a:gd name="connsiteX75" fmla="*/ 57187 w 540885"/>
              <a:gd name="connsiteY75" fmla="*/ 123108 h 504826"/>
              <a:gd name="connsiteX76" fmla="*/ 36059 w 540885"/>
              <a:gd name="connsiteY76" fmla="*/ 72118 h 504826"/>
              <a:gd name="connsiteX77" fmla="*/ 57187 w 540885"/>
              <a:gd name="connsiteY77" fmla="*/ 21128 h 504826"/>
              <a:gd name="connsiteX78" fmla="*/ 108176 w 540885"/>
              <a:gd name="connsiteY78" fmla="*/ 0 h 50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40885" h="504826">
                <a:moveTo>
                  <a:pt x="169590" y="270443"/>
                </a:moveTo>
                <a:cubicBezTo>
                  <a:pt x="171469" y="270443"/>
                  <a:pt x="175506" y="272462"/>
                  <a:pt x="181704" y="276500"/>
                </a:cubicBezTo>
                <a:cubicBezTo>
                  <a:pt x="187902" y="280538"/>
                  <a:pt x="194757" y="285045"/>
                  <a:pt x="202269" y="290022"/>
                </a:cubicBezTo>
                <a:cubicBezTo>
                  <a:pt x="209781" y="294999"/>
                  <a:pt x="219829" y="299506"/>
                  <a:pt x="232412" y="303544"/>
                </a:cubicBezTo>
                <a:cubicBezTo>
                  <a:pt x="244995" y="307582"/>
                  <a:pt x="257673" y="309601"/>
                  <a:pt x="270443" y="309601"/>
                </a:cubicBezTo>
                <a:cubicBezTo>
                  <a:pt x="283214" y="309601"/>
                  <a:pt x="295891" y="307582"/>
                  <a:pt x="308473" y="303544"/>
                </a:cubicBezTo>
                <a:cubicBezTo>
                  <a:pt x="321057" y="299506"/>
                  <a:pt x="331105" y="294999"/>
                  <a:pt x="338617" y="290022"/>
                </a:cubicBezTo>
                <a:cubicBezTo>
                  <a:pt x="346129" y="285045"/>
                  <a:pt x="352983" y="280538"/>
                  <a:pt x="359181" y="276500"/>
                </a:cubicBezTo>
                <a:cubicBezTo>
                  <a:pt x="365379" y="272462"/>
                  <a:pt x="369418" y="270443"/>
                  <a:pt x="371295" y="270443"/>
                </a:cubicBezTo>
                <a:cubicBezTo>
                  <a:pt x="382751" y="270443"/>
                  <a:pt x="393222" y="272321"/>
                  <a:pt x="402705" y="276077"/>
                </a:cubicBezTo>
                <a:cubicBezTo>
                  <a:pt x="412191" y="279833"/>
                  <a:pt x="420218" y="284857"/>
                  <a:pt x="426792" y="291149"/>
                </a:cubicBezTo>
                <a:cubicBezTo>
                  <a:pt x="433365" y="297440"/>
                  <a:pt x="439187" y="305046"/>
                  <a:pt x="444258" y="313967"/>
                </a:cubicBezTo>
                <a:cubicBezTo>
                  <a:pt x="449329" y="322888"/>
                  <a:pt x="453367" y="332044"/>
                  <a:pt x="456371" y="341434"/>
                </a:cubicBezTo>
                <a:cubicBezTo>
                  <a:pt x="459376" y="350824"/>
                  <a:pt x="461865" y="361013"/>
                  <a:pt x="463837" y="372000"/>
                </a:cubicBezTo>
                <a:cubicBezTo>
                  <a:pt x="465809" y="382986"/>
                  <a:pt x="467124" y="393222"/>
                  <a:pt x="467781" y="402706"/>
                </a:cubicBezTo>
                <a:cubicBezTo>
                  <a:pt x="468438" y="412190"/>
                  <a:pt x="468767" y="421909"/>
                  <a:pt x="468767" y="431863"/>
                </a:cubicBezTo>
                <a:cubicBezTo>
                  <a:pt x="468767" y="454400"/>
                  <a:pt x="461912" y="472195"/>
                  <a:pt x="448202" y="485247"/>
                </a:cubicBezTo>
                <a:cubicBezTo>
                  <a:pt x="434492" y="498300"/>
                  <a:pt x="416275" y="504826"/>
                  <a:pt x="393550" y="504826"/>
                </a:cubicBezTo>
                <a:lnTo>
                  <a:pt x="147335" y="504826"/>
                </a:lnTo>
                <a:cubicBezTo>
                  <a:pt x="124611" y="504826"/>
                  <a:pt x="106393" y="498300"/>
                  <a:pt x="92683" y="485247"/>
                </a:cubicBezTo>
                <a:cubicBezTo>
                  <a:pt x="78974" y="472195"/>
                  <a:pt x="72118" y="454400"/>
                  <a:pt x="72118" y="431863"/>
                </a:cubicBezTo>
                <a:cubicBezTo>
                  <a:pt x="72118" y="421909"/>
                  <a:pt x="72447" y="412190"/>
                  <a:pt x="73104" y="402706"/>
                </a:cubicBezTo>
                <a:cubicBezTo>
                  <a:pt x="73761" y="393222"/>
                  <a:pt x="75077" y="382986"/>
                  <a:pt x="77049" y="372000"/>
                </a:cubicBezTo>
                <a:cubicBezTo>
                  <a:pt x="79021" y="361013"/>
                  <a:pt x="81510" y="350824"/>
                  <a:pt x="84514" y="341434"/>
                </a:cubicBezTo>
                <a:cubicBezTo>
                  <a:pt x="87519" y="332044"/>
                  <a:pt x="91556" y="322888"/>
                  <a:pt x="96628" y="313967"/>
                </a:cubicBezTo>
                <a:cubicBezTo>
                  <a:pt x="101698" y="305046"/>
                  <a:pt x="107521" y="297440"/>
                  <a:pt x="114093" y="291149"/>
                </a:cubicBezTo>
                <a:cubicBezTo>
                  <a:pt x="120667" y="284857"/>
                  <a:pt x="128696" y="279833"/>
                  <a:pt x="138180" y="276077"/>
                </a:cubicBezTo>
                <a:cubicBezTo>
                  <a:pt x="147664" y="272321"/>
                  <a:pt x="158135" y="270443"/>
                  <a:pt x="169590" y="270443"/>
                </a:cubicBezTo>
                <a:close/>
                <a:moveTo>
                  <a:pt x="505953" y="144237"/>
                </a:moveTo>
                <a:cubicBezTo>
                  <a:pt x="529241" y="144237"/>
                  <a:pt x="540885" y="177385"/>
                  <a:pt x="540885" y="243680"/>
                </a:cubicBezTo>
                <a:cubicBezTo>
                  <a:pt x="540885" y="258329"/>
                  <a:pt x="535626" y="269457"/>
                  <a:pt x="525109" y="277063"/>
                </a:cubicBezTo>
                <a:cubicBezTo>
                  <a:pt x="514592" y="284669"/>
                  <a:pt x="501634" y="288472"/>
                  <a:pt x="486233" y="288472"/>
                </a:cubicBezTo>
                <a:lnTo>
                  <a:pt x="448484" y="288472"/>
                </a:lnTo>
                <a:cubicBezTo>
                  <a:pt x="429140" y="265372"/>
                  <a:pt x="404256" y="253353"/>
                  <a:pt x="373830" y="252413"/>
                </a:cubicBezTo>
                <a:cubicBezTo>
                  <a:pt x="389043" y="230440"/>
                  <a:pt x="396649" y="206401"/>
                  <a:pt x="396649" y="180296"/>
                </a:cubicBezTo>
                <a:cubicBezTo>
                  <a:pt x="396649" y="174849"/>
                  <a:pt x="396179" y="168652"/>
                  <a:pt x="395240" y="161703"/>
                </a:cubicBezTo>
                <a:cubicBezTo>
                  <a:pt x="407636" y="166022"/>
                  <a:pt x="420125" y="168182"/>
                  <a:pt x="432708" y="168182"/>
                </a:cubicBezTo>
                <a:cubicBezTo>
                  <a:pt x="443789" y="168182"/>
                  <a:pt x="454964" y="166163"/>
                  <a:pt x="466231" y="162125"/>
                </a:cubicBezTo>
                <a:cubicBezTo>
                  <a:pt x="477500" y="158087"/>
                  <a:pt x="486655" y="154097"/>
                  <a:pt x="493698" y="150153"/>
                </a:cubicBezTo>
                <a:cubicBezTo>
                  <a:pt x="500742" y="146209"/>
                  <a:pt x="504826" y="144237"/>
                  <a:pt x="505953" y="144237"/>
                </a:cubicBezTo>
                <a:close/>
                <a:moveTo>
                  <a:pt x="34932" y="144237"/>
                </a:moveTo>
                <a:cubicBezTo>
                  <a:pt x="36059" y="144237"/>
                  <a:pt x="40144" y="146209"/>
                  <a:pt x="47187" y="150153"/>
                </a:cubicBezTo>
                <a:cubicBezTo>
                  <a:pt x="54229" y="154097"/>
                  <a:pt x="63384" y="158087"/>
                  <a:pt x="74653" y="162125"/>
                </a:cubicBezTo>
                <a:cubicBezTo>
                  <a:pt x="85921" y="166163"/>
                  <a:pt x="97096" y="168182"/>
                  <a:pt x="108176" y="168182"/>
                </a:cubicBezTo>
                <a:cubicBezTo>
                  <a:pt x="120760" y="168182"/>
                  <a:pt x="133249" y="166022"/>
                  <a:pt x="145644" y="161703"/>
                </a:cubicBezTo>
                <a:cubicBezTo>
                  <a:pt x="144705" y="168652"/>
                  <a:pt x="144235" y="174849"/>
                  <a:pt x="144235" y="180296"/>
                </a:cubicBezTo>
                <a:cubicBezTo>
                  <a:pt x="144235" y="206401"/>
                  <a:pt x="151841" y="230440"/>
                  <a:pt x="167054" y="252413"/>
                </a:cubicBezTo>
                <a:cubicBezTo>
                  <a:pt x="136630" y="253353"/>
                  <a:pt x="111745" y="265372"/>
                  <a:pt x="92401" y="288472"/>
                </a:cubicBezTo>
                <a:lnTo>
                  <a:pt x="54652" y="288472"/>
                </a:lnTo>
                <a:cubicBezTo>
                  <a:pt x="39251" y="288472"/>
                  <a:pt x="26293" y="284669"/>
                  <a:pt x="15776" y="277063"/>
                </a:cubicBezTo>
                <a:cubicBezTo>
                  <a:pt x="5259" y="269457"/>
                  <a:pt x="0" y="258329"/>
                  <a:pt x="0" y="243680"/>
                </a:cubicBezTo>
                <a:cubicBezTo>
                  <a:pt x="0" y="177385"/>
                  <a:pt x="11644" y="144237"/>
                  <a:pt x="34932" y="144237"/>
                </a:cubicBezTo>
                <a:close/>
                <a:moveTo>
                  <a:pt x="270442" y="72119"/>
                </a:moveTo>
                <a:cubicBezTo>
                  <a:pt x="300303" y="72119"/>
                  <a:pt x="325799" y="82683"/>
                  <a:pt x="346926" y="103811"/>
                </a:cubicBezTo>
                <a:cubicBezTo>
                  <a:pt x="368054" y="124940"/>
                  <a:pt x="378619" y="150434"/>
                  <a:pt x="378619" y="180296"/>
                </a:cubicBezTo>
                <a:cubicBezTo>
                  <a:pt x="378619" y="210157"/>
                  <a:pt x="368054" y="235652"/>
                  <a:pt x="346926" y="256780"/>
                </a:cubicBezTo>
                <a:cubicBezTo>
                  <a:pt x="325799" y="277908"/>
                  <a:pt x="300303" y="288472"/>
                  <a:pt x="270442" y="288472"/>
                </a:cubicBezTo>
                <a:cubicBezTo>
                  <a:pt x="240580" y="288472"/>
                  <a:pt x="215085" y="277908"/>
                  <a:pt x="193957" y="256780"/>
                </a:cubicBezTo>
                <a:cubicBezTo>
                  <a:pt x="172829" y="235652"/>
                  <a:pt x="162265" y="210157"/>
                  <a:pt x="162265" y="180296"/>
                </a:cubicBezTo>
                <a:cubicBezTo>
                  <a:pt x="162265" y="150434"/>
                  <a:pt x="172829" y="124940"/>
                  <a:pt x="193957" y="103811"/>
                </a:cubicBezTo>
                <a:cubicBezTo>
                  <a:pt x="215085" y="82683"/>
                  <a:pt x="240580" y="72119"/>
                  <a:pt x="270442" y="72119"/>
                </a:cubicBezTo>
                <a:close/>
                <a:moveTo>
                  <a:pt x="432707" y="0"/>
                </a:moveTo>
                <a:cubicBezTo>
                  <a:pt x="452615" y="0"/>
                  <a:pt x="469611" y="7043"/>
                  <a:pt x="483697" y="21128"/>
                </a:cubicBezTo>
                <a:cubicBezTo>
                  <a:pt x="497783" y="35214"/>
                  <a:pt x="504825" y="52210"/>
                  <a:pt x="504825" y="72118"/>
                </a:cubicBezTo>
                <a:cubicBezTo>
                  <a:pt x="504825" y="92025"/>
                  <a:pt x="497783" y="109022"/>
                  <a:pt x="483697" y="123108"/>
                </a:cubicBezTo>
                <a:cubicBezTo>
                  <a:pt x="469611" y="137193"/>
                  <a:pt x="452615" y="144236"/>
                  <a:pt x="432707" y="144236"/>
                </a:cubicBezTo>
                <a:cubicBezTo>
                  <a:pt x="412800" y="144236"/>
                  <a:pt x="395803" y="137193"/>
                  <a:pt x="381717" y="123108"/>
                </a:cubicBezTo>
                <a:cubicBezTo>
                  <a:pt x="367632" y="109022"/>
                  <a:pt x="360589" y="92025"/>
                  <a:pt x="360589" y="72118"/>
                </a:cubicBezTo>
                <a:cubicBezTo>
                  <a:pt x="360589" y="52210"/>
                  <a:pt x="367632" y="35214"/>
                  <a:pt x="381717" y="21128"/>
                </a:cubicBezTo>
                <a:cubicBezTo>
                  <a:pt x="395803" y="7043"/>
                  <a:pt x="412800" y="0"/>
                  <a:pt x="432707" y="0"/>
                </a:cubicBezTo>
                <a:close/>
                <a:moveTo>
                  <a:pt x="108176" y="0"/>
                </a:moveTo>
                <a:cubicBezTo>
                  <a:pt x="128085" y="0"/>
                  <a:pt x="145080" y="7043"/>
                  <a:pt x="159167" y="21128"/>
                </a:cubicBezTo>
                <a:cubicBezTo>
                  <a:pt x="173252" y="35214"/>
                  <a:pt x="180295" y="52210"/>
                  <a:pt x="180295" y="72118"/>
                </a:cubicBezTo>
                <a:cubicBezTo>
                  <a:pt x="180295" y="92025"/>
                  <a:pt x="173252" y="109022"/>
                  <a:pt x="159167" y="123108"/>
                </a:cubicBezTo>
                <a:cubicBezTo>
                  <a:pt x="145080" y="137193"/>
                  <a:pt x="128085" y="144236"/>
                  <a:pt x="108176" y="144236"/>
                </a:cubicBezTo>
                <a:cubicBezTo>
                  <a:pt x="88270" y="144236"/>
                  <a:pt x="71272" y="137193"/>
                  <a:pt x="57187" y="123108"/>
                </a:cubicBezTo>
                <a:cubicBezTo>
                  <a:pt x="43102" y="109022"/>
                  <a:pt x="36059" y="92025"/>
                  <a:pt x="36059" y="72118"/>
                </a:cubicBezTo>
                <a:cubicBezTo>
                  <a:pt x="36059" y="52210"/>
                  <a:pt x="43102" y="35214"/>
                  <a:pt x="57187" y="21128"/>
                </a:cubicBezTo>
                <a:cubicBezTo>
                  <a:pt x="71272" y="7043"/>
                  <a:pt x="88270" y="0"/>
                  <a:pt x="1081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68580" tIns="34290" rIns="68580" bIns="34290" rtlCol="0" anchor="ctr">
            <a:noAutofit/>
          </a:bodyPr>
          <a:lstStyle/>
          <a:p>
            <a:pPr algn="ctr"/>
            <a:endParaRPr lang="en-US" sz="1000" dirty="0"/>
          </a:p>
        </p:txBody>
      </p:sp>
      <p:pic>
        <p:nvPicPr>
          <p:cNvPr id="11" name="Graphic 47" descr="Books">
            <a:extLst>
              <a:ext uri="{FF2B5EF4-FFF2-40B4-BE49-F238E27FC236}">
                <a16:creationId xmlns="" xmlns:a16="http://schemas.microsoft.com/office/drawing/2014/main" id="{10B91A06-C2D3-454A-A2B2-3916CD3E8A6B}"/>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 xmlns:a14="http://schemas.microsoft.com/office/drawing/2010/main" val="0"/>
              </a:ext>
              <a:ext uri="{96DAC541-7B7A-43D3-8B79-37D633B846F1}">
                <asvg:svgBlip xmlns="" xmlns:asvg="http://schemas.microsoft.com/office/drawing/2016/SVG/main" r:embed=""/>
              </a:ext>
            </a:extLst>
          </a:blip>
          <a:stretch>
            <a:fillRect/>
          </a:stretch>
        </p:blipFill>
        <p:spPr>
          <a:xfrm>
            <a:off x="3071802" y="1635633"/>
            <a:ext cx="526754" cy="526754"/>
          </a:xfrm>
          <a:prstGeom prst="rect">
            <a:avLst/>
          </a:prstGeom>
          <a:ln>
            <a:noFill/>
          </a:ln>
        </p:spPr>
      </p:pic>
      <p:sp>
        <p:nvSpPr>
          <p:cNvPr id="12" name="Google Shape;804;p39"/>
          <p:cNvSpPr/>
          <p:nvPr/>
        </p:nvSpPr>
        <p:spPr>
          <a:xfrm>
            <a:off x="2714612" y="2850079"/>
            <a:ext cx="526754" cy="450714"/>
          </a:xfrm>
          <a:custGeom>
            <a:avLst/>
            <a:gdLst/>
            <a:ahLst/>
            <a:cxnLst/>
            <a:rect l="l" t="t" r="r" b="b"/>
            <a:pathLst>
              <a:path w="17228" h="15233" extrusionOk="0">
                <a:moveTo>
                  <a:pt x="3918" y="535"/>
                </a:moveTo>
                <a:lnTo>
                  <a:pt x="4380" y="584"/>
                </a:lnTo>
                <a:lnTo>
                  <a:pt x="4842" y="657"/>
                </a:lnTo>
                <a:lnTo>
                  <a:pt x="5280" y="779"/>
                </a:lnTo>
                <a:lnTo>
                  <a:pt x="5767" y="973"/>
                </a:lnTo>
                <a:lnTo>
                  <a:pt x="6253" y="1192"/>
                </a:lnTo>
                <a:lnTo>
                  <a:pt x="6716" y="1436"/>
                </a:lnTo>
                <a:lnTo>
                  <a:pt x="7154" y="1728"/>
                </a:lnTo>
                <a:lnTo>
                  <a:pt x="7446" y="1898"/>
                </a:lnTo>
                <a:lnTo>
                  <a:pt x="7762" y="2117"/>
                </a:lnTo>
                <a:lnTo>
                  <a:pt x="7908" y="2239"/>
                </a:lnTo>
                <a:lnTo>
                  <a:pt x="8054" y="2385"/>
                </a:lnTo>
                <a:lnTo>
                  <a:pt x="8200" y="2531"/>
                </a:lnTo>
                <a:lnTo>
                  <a:pt x="8297" y="2677"/>
                </a:lnTo>
                <a:lnTo>
                  <a:pt x="8297" y="2774"/>
                </a:lnTo>
                <a:lnTo>
                  <a:pt x="8297" y="2847"/>
                </a:lnTo>
                <a:lnTo>
                  <a:pt x="8346" y="2920"/>
                </a:lnTo>
                <a:lnTo>
                  <a:pt x="8395" y="2993"/>
                </a:lnTo>
                <a:lnTo>
                  <a:pt x="8395" y="3115"/>
                </a:lnTo>
                <a:lnTo>
                  <a:pt x="8419" y="3188"/>
                </a:lnTo>
                <a:lnTo>
                  <a:pt x="8468" y="3212"/>
                </a:lnTo>
                <a:lnTo>
                  <a:pt x="8541" y="3212"/>
                </a:lnTo>
                <a:lnTo>
                  <a:pt x="8589" y="3188"/>
                </a:lnTo>
                <a:lnTo>
                  <a:pt x="8711" y="3066"/>
                </a:lnTo>
                <a:lnTo>
                  <a:pt x="8784" y="2920"/>
                </a:lnTo>
                <a:lnTo>
                  <a:pt x="8833" y="2774"/>
                </a:lnTo>
                <a:lnTo>
                  <a:pt x="8808" y="2628"/>
                </a:lnTo>
                <a:lnTo>
                  <a:pt x="8930" y="2482"/>
                </a:lnTo>
                <a:lnTo>
                  <a:pt x="9076" y="2360"/>
                </a:lnTo>
                <a:lnTo>
                  <a:pt x="9441" y="2093"/>
                </a:lnTo>
                <a:lnTo>
                  <a:pt x="10001" y="1728"/>
                </a:lnTo>
                <a:lnTo>
                  <a:pt x="10439" y="1460"/>
                </a:lnTo>
                <a:lnTo>
                  <a:pt x="10925" y="1192"/>
                </a:lnTo>
                <a:lnTo>
                  <a:pt x="11412" y="949"/>
                </a:lnTo>
                <a:lnTo>
                  <a:pt x="11899" y="754"/>
                </a:lnTo>
                <a:lnTo>
                  <a:pt x="12045" y="681"/>
                </a:lnTo>
                <a:lnTo>
                  <a:pt x="12215" y="657"/>
                </a:lnTo>
                <a:lnTo>
                  <a:pt x="12580" y="608"/>
                </a:lnTo>
                <a:lnTo>
                  <a:pt x="12945" y="633"/>
                </a:lnTo>
                <a:lnTo>
                  <a:pt x="13286" y="633"/>
                </a:lnTo>
                <a:lnTo>
                  <a:pt x="13626" y="657"/>
                </a:lnTo>
                <a:lnTo>
                  <a:pt x="13967" y="730"/>
                </a:lnTo>
                <a:lnTo>
                  <a:pt x="14283" y="803"/>
                </a:lnTo>
                <a:lnTo>
                  <a:pt x="14599" y="925"/>
                </a:lnTo>
                <a:lnTo>
                  <a:pt x="14551" y="998"/>
                </a:lnTo>
                <a:lnTo>
                  <a:pt x="14526" y="1095"/>
                </a:lnTo>
                <a:lnTo>
                  <a:pt x="14551" y="1144"/>
                </a:lnTo>
                <a:lnTo>
                  <a:pt x="14575" y="1192"/>
                </a:lnTo>
                <a:lnTo>
                  <a:pt x="14624" y="1217"/>
                </a:lnTo>
                <a:lnTo>
                  <a:pt x="14672" y="1217"/>
                </a:lnTo>
                <a:lnTo>
                  <a:pt x="14770" y="1168"/>
                </a:lnTo>
                <a:lnTo>
                  <a:pt x="14867" y="1119"/>
                </a:lnTo>
                <a:lnTo>
                  <a:pt x="14964" y="1095"/>
                </a:lnTo>
                <a:lnTo>
                  <a:pt x="15135" y="1192"/>
                </a:lnTo>
                <a:lnTo>
                  <a:pt x="15062" y="1265"/>
                </a:lnTo>
                <a:lnTo>
                  <a:pt x="15013" y="1338"/>
                </a:lnTo>
                <a:lnTo>
                  <a:pt x="15013" y="1436"/>
                </a:lnTo>
                <a:lnTo>
                  <a:pt x="15037" y="1509"/>
                </a:lnTo>
                <a:lnTo>
                  <a:pt x="15110" y="1533"/>
                </a:lnTo>
                <a:lnTo>
                  <a:pt x="15208" y="1533"/>
                </a:lnTo>
                <a:lnTo>
                  <a:pt x="15427" y="1411"/>
                </a:lnTo>
                <a:lnTo>
                  <a:pt x="15573" y="1509"/>
                </a:lnTo>
                <a:lnTo>
                  <a:pt x="15451" y="1679"/>
                </a:lnTo>
                <a:lnTo>
                  <a:pt x="15378" y="1849"/>
                </a:lnTo>
                <a:lnTo>
                  <a:pt x="15378" y="1995"/>
                </a:lnTo>
                <a:lnTo>
                  <a:pt x="15378" y="2044"/>
                </a:lnTo>
                <a:lnTo>
                  <a:pt x="15427" y="2068"/>
                </a:lnTo>
                <a:lnTo>
                  <a:pt x="15524" y="2068"/>
                </a:lnTo>
                <a:lnTo>
                  <a:pt x="15597" y="2020"/>
                </a:lnTo>
                <a:lnTo>
                  <a:pt x="15743" y="1898"/>
                </a:lnTo>
                <a:lnTo>
                  <a:pt x="15840" y="1801"/>
                </a:lnTo>
                <a:lnTo>
                  <a:pt x="15986" y="1971"/>
                </a:lnTo>
                <a:lnTo>
                  <a:pt x="15865" y="2093"/>
                </a:lnTo>
                <a:lnTo>
                  <a:pt x="15767" y="2239"/>
                </a:lnTo>
                <a:lnTo>
                  <a:pt x="15694" y="2385"/>
                </a:lnTo>
                <a:lnTo>
                  <a:pt x="15670" y="2458"/>
                </a:lnTo>
                <a:lnTo>
                  <a:pt x="15670" y="2531"/>
                </a:lnTo>
                <a:lnTo>
                  <a:pt x="15719" y="2506"/>
                </a:lnTo>
                <a:lnTo>
                  <a:pt x="15792" y="2482"/>
                </a:lnTo>
                <a:lnTo>
                  <a:pt x="15889" y="2433"/>
                </a:lnTo>
                <a:lnTo>
                  <a:pt x="15986" y="2360"/>
                </a:lnTo>
                <a:lnTo>
                  <a:pt x="16157" y="2239"/>
                </a:lnTo>
                <a:lnTo>
                  <a:pt x="16327" y="2579"/>
                </a:lnTo>
                <a:lnTo>
                  <a:pt x="16157" y="2701"/>
                </a:lnTo>
                <a:lnTo>
                  <a:pt x="15913" y="2944"/>
                </a:lnTo>
                <a:lnTo>
                  <a:pt x="15792" y="3066"/>
                </a:lnTo>
                <a:lnTo>
                  <a:pt x="15694" y="3212"/>
                </a:lnTo>
                <a:lnTo>
                  <a:pt x="15694" y="3261"/>
                </a:lnTo>
                <a:lnTo>
                  <a:pt x="15694" y="3309"/>
                </a:lnTo>
                <a:lnTo>
                  <a:pt x="15743" y="3334"/>
                </a:lnTo>
                <a:lnTo>
                  <a:pt x="15792" y="3334"/>
                </a:lnTo>
                <a:lnTo>
                  <a:pt x="15938" y="3285"/>
                </a:lnTo>
                <a:lnTo>
                  <a:pt x="16059" y="3212"/>
                </a:lnTo>
                <a:lnTo>
                  <a:pt x="16327" y="3017"/>
                </a:lnTo>
                <a:lnTo>
                  <a:pt x="16449" y="2944"/>
                </a:lnTo>
                <a:lnTo>
                  <a:pt x="16570" y="3431"/>
                </a:lnTo>
                <a:lnTo>
                  <a:pt x="16497" y="3480"/>
                </a:lnTo>
                <a:lnTo>
                  <a:pt x="16400" y="3553"/>
                </a:lnTo>
                <a:lnTo>
                  <a:pt x="16303" y="3650"/>
                </a:lnTo>
                <a:lnTo>
                  <a:pt x="16181" y="3747"/>
                </a:lnTo>
                <a:lnTo>
                  <a:pt x="15962" y="3893"/>
                </a:lnTo>
                <a:lnTo>
                  <a:pt x="15889" y="3991"/>
                </a:lnTo>
                <a:lnTo>
                  <a:pt x="15816" y="4112"/>
                </a:lnTo>
                <a:lnTo>
                  <a:pt x="15792" y="4137"/>
                </a:lnTo>
                <a:lnTo>
                  <a:pt x="15816" y="4185"/>
                </a:lnTo>
                <a:lnTo>
                  <a:pt x="15865" y="4210"/>
                </a:lnTo>
                <a:lnTo>
                  <a:pt x="15889" y="4185"/>
                </a:lnTo>
                <a:lnTo>
                  <a:pt x="16254" y="4064"/>
                </a:lnTo>
                <a:lnTo>
                  <a:pt x="16449" y="3966"/>
                </a:lnTo>
                <a:lnTo>
                  <a:pt x="16643" y="3869"/>
                </a:lnTo>
                <a:lnTo>
                  <a:pt x="16643" y="4039"/>
                </a:lnTo>
                <a:lnTo>
                  <a:pt x="16668" y="4185"/>
                </a:lnTo>
                <a:lnTo>
                  <a:pt x="16546" y="4234"/>
                </a:lnTo>
                <a:lnTo>
                  <a:pt x="16424" y="4283"/>
                </a:lnTo>
                <a:lnTo>
                  <a:pt x="16205" y="4404"/>
                </a:lnTo>
                <a:lnTo>
                  <a:pt x="15962" y="4575"/>
                </a:lnTo>
                <a:lnTo>
                  <a:pt x="15840" y="4672"/>
                </a:lnTo>
                <a:lnTo>
                  <a:pt x="15719" y="4769"/>
                </a:lnTo>
                <a:lnTo>
                  <a:pt x="15719" y="4842"/>
                </a:lnTo>
                <a:lnTo>
                  <a:pt x="15743" y="4867"/>
                </a:lnTo>
                <a:lnTo>
                  <a:pt x="15767" y="4867"/>
                </a:lnTo>
                <a:lnTo>
                  <a:pt x="16059" y="4818"/>
                </a:lnTo>
                <a:lnTo>
                  <a:pt x="16351" y="4721"/>
                </a:lnTo>
                <a:lnTo>
                  <a:pt x="16692" y="4623"/>
                </a:lnTo>
                <a:lnTo>
                  <a:pt x="16668" y="4940"/>
                </a:lnTo>
                <a:lnTo>
                  <a:pt x="16668" y="5256"/>
                </a:lnTo>
                <a:lnTo>
                  <a:pt x="16449" y="5280"/>
                </a:lnTo>
                <a:lnTo>
                  <a:pt x="16230" y="5329"/>
                </a:lnTo>
                <a:lnTo>
                  <a:pt x="16059" y="5378"/>
                </a:lnTo>
                <a:lnTo>
                  <a:pt x="15889" y="5426"/>
                </a:lnTo>
                <a:lnTo>
                  <a:pt x="15548" y="5572"/>
                </a:lnTo>
                <a:lnTo>
                  <a:pt x="15548" y="5597"/>
                </a:lnTo>
                <a:lnTo>
                  <a:pt x="15573" y="5621"/>
                </a:lnTo>
                <a:lnTo>
                  <a:pt x="15816" y="5645"/>
                </a:lnTo>
                <a:lnTo>
                  <a:pt x="16084" y="5670"/>
                </a:lnTo>
                <a:lnTo>
                  <a:pt x="16351" y="5694"/>
                </a:lnTo>
                <a:lnTo>
                  <a:pt x="16619" y="5694"/>
                </a:lnTo>
                <a:lnTo>
                  <a:pt x="16546" y="6010"/>
                </a:lnTo>
                <a:lnTo>
                  <a:pt x="16473" y="6327"/>
                </a:lnTo>
                <a:lnTo>
                  <a:pt x="16351" y="6278"/>
                </a:lnTo>
                <a:lnTo>
                  <a:pt x="16205" y="6229"/>
                </a:lnTo>
                <a:lnTo>
                  <a:pt x="15938" y="6181"/>
                </a:lnTo>
                <a:lnTo>
                  <a:pt x="15670" y="6156"/>
                </a:lnTo>
                <a:lnTo>
                  <a:pt x="15402" y="6156"/>
                </a:lnTo>
                <a:lnTo>
                  <a:pt x="15354" y="6205"/>
                </a:lnTo>
                <a:lnTo>
                  <a:pt x="15354" y="6254"/>
                </a:lnTo>
                <a:lnTo>
                  <a:pt x="15378" y="6327"/>
                </a:lnTo>
                <a:lnTo>
                  <a:pt x="15427" y="6375"/>
                </a:lnTo>
                <a:lnTo>
                  <a:pt x="15500" y="6424"/>
                </a:lnTo>
                <a:lnTo>
                  <a:pt x="15573" y="6472"/>
                </a:lnTo>
                <a:lnTo>
                  <a:pt x="15743" y="6521"/>
                </a:lnTo>
                <a:lnTo>
                  <a:pt x="15889" y="6545"/>
                </a:lnTo>
                <a:lnTo>
                  <a:pt x="16108" y="6618"/>
                </a:lnTo>
                <a:lnTo>
                  <a:pt x="16351" y="6691"/>
                </a:lnTo>
                <a:lnTo>
                  <a:pt x="16376" y="6716"/>
                </a:lnTo>
                <a:lnTo>
                  <a:pt x="16254" y="7032"/>
                </a:lnTo>
                <a:lnTo>
                  <a:pt x="16084" y="7008"/>
                </a:lnTo>
                <a:lnTo>
                  <a:pt x="15889" y="6959"/>
                </a:lnTo>
                <a:lnTo>
                  <a:pt x="15524" y="6862"/>
                </a:lnTo>
                <a:lnTo>
                  <a:pt x="15329" y="6837"/>
                </a:lnTo>
                <a:lnTo>
                  <a:pt x="15159" y="6837"/>
                </a:lnTo>
                <a:lnTo>
                  <a:pt x="14964" y="6862"/>
                </a:lnTo>
                <a:lnTo>
                  <a:pt x="14794" y="6935"/>
                </a:lnTo>
                <a:lnTo>
                  <a:pt x="14770" y="6983"/>
                </a:lnTo>
                <a:lnTo>
                  <a:pt x="14770" y="7008"/>
                </a:lnTo>
                <a:lnTo>
                  <a:pt x="14770" y="7056"/>
                </a:lnTo>
                <a:lnTo>
                  <a:pt x="14818" y="7081"/>
                </a:lnTo>
                <a:lnTo>
                  <a:pt x="15135" y="7178"/>
                </a:lnTo>
                <a:lnTo>
                  <a:pt x="15451" y="7300"/>
                </a:lnTo>
                <a:lnTo>
                  <a:pt x="15767" y="7397"/>
                </a:lnTo>
                <a:lnTo>
                  <a:pt x="16084" y="7470"/>
                </a:lnTo>
                <a:lnTo>
                  <a:pt x="15889" y="7884"/>
                </a:lnTo>
                <a:lnTo>
                  <a:pt x="15719" y="7786"/>
                </a:lnTo>
                <a:lnTo>
                  <a:pt x="15524" y="7738"/>
                </a:lnTo>
                <a:lnTo>
                  <a:pt x="15183" y="7665"/>
                </a:lnTo>
                <a:lnTo>
                  <a:pt x="14940" y="7616"/>
                </a:lnTo>
                <a:lnTo>
                  <a:pt x="14721" y="7567"/>
                </a:lnTo>
                <a:lnTo>
                  <a:pt x="14502" y="7543"/>
                </a:lnTo>
                <a:lnTo>
                  <a:pt x="14259" y="7567"/>
                </a:lnTo>
                <a:lnTo>
                  <a:pt x="14210" y="7592"/>
                </a:lnTo>
                <a:lnTo>
                  <a:pt x="14186" y="7640"/>
                </a:lnTo>
                <a:lnTo>
                  <a:pt x="14186" y="7689"/>
                </a:lnTo>
                <a:lnTo>
                  <a:pt x="14234" y="7713"/>
                </a:lnTo>
                <a:lnTo>
                  <a:pt x="14721" y="7884"/>
                </a:lnTo>
                <a:lnTo>
                  <a:pt x="15183" y="8078"/>
                </a:lnTo>
                <a:lnTo>
                  <a:pt x="15427" y="8151"/>
                </a:lnTo>
                <a:lnTo>
                  <a:pt x="15573" y="8176"/>
                </a:lnTo>
                <a:lnTo>
                  <a:pt x="15694" y="8200"/>
                </a:lnTo>
                <a:lnTo>
                  <a:pt x="15427" y="8638"/>
                </a:lnTo>
                <a:lnTo>
                  <a:pt x="15378" y="8614"/>
                </a:lnTo>
                <a:lnTo>
                  <a:pt x="14818" y="8565"/>
                </a:lnTo>
                <a:lnTo>
                  <a:pt x="14551" y="8516"/>
                </a:lnTo>
                <a:lnTo>
                  <a:pt x="14283" y="8468"/>
                </a:lnTo>
                <a:lnTo>
                  <a:pt x="13821" y="8370"/>
                </a:lnTo>
                <a:lnTo>
                  <a:pt x="13578" y="8322"/>
                </a:lnTo>
                <a:lnTo>
                  <a:pt x="13334" y="8322"/>
                </a:lnTo>
                <a:lnTo>
                  <a:pt x="13310" y="8346"/>
                </a:lnTo>
                <a:lnTo>
                  <a:pt x="13286" y="8370"/>
                </a:lnTo>
                <a:lnTo>
                  <a:pt x="13286" y="8395"/>
                </a:lnTo>
                <a:lnTo>
                  <a:pt x="13310" y="8419"/>
                </a:lnTo>
                <a:lnTo>
                  <a:pt x="13553" y="8541"/>
                </a:lnTo>
                <a:lnTo>
                  <a:pt x="13821" y="8638"/>
                </a:lnTo>
                <a:lnTo>
                  <a:pt x="14332" y="8808"/>
                </a:lnTo>
                <a:lnTo>
                  <a:pt x="14551" y="8857"/>
                </a:lnTo>
                <a:lnTo>
                  <a:pt x="14770" y="8906"/>
                </a:lnTo>
                <a:lnTo>
                  <a:pt x="15013" y="8930"/>
                </a:lnTo>
                <a:lnTo>
                  <a:pt x="15232" y="8930"/>
                </a:lnTo>
                <a:lnTo>
                  <a:pt x="14818" y="9465"/>
                </a:lnTo>
                <a:lnTo>
                  <a:pt x="14648" y="9417"/>
                </a:lnTo>
                <a:lnTo>
                  <a:pt x="14453" y="9368"/>
                </a:lnTo>
                <a:lnTo>
                  <a:pt x="14088" y="9319"/>
                </a:lnTo>
                <a:lnTo>
                  <a:pt x="13797" y="9271"/>
                </a:lnTo>
                <a:lnTo>
                  <a:pt x="13480" y="9198"/>
                </a:lnTo>
                <a:lnTo>
                  <a:pt x="13188" y="9100"/>
                </a:lnTo>
                <a:lnTo>
                  <a:pt x="12921" y="8979"/>
                </a:lnTo>
                <a:lnTo>
                  <a:pt x="12872" y="8979"/>
                </a:lnTo>
                <a:lnTo>
                  <a:pt x="12872" y="9027"/>
                </a:lnTo>
                <a:lnTo>
                  <a:pt x="12945" y="9125"/>
                </a:lnTo>
                <a:lnTo>
                  <a:pt x="13018" y="9222"/>
                </a:lnTo>
                <a:lnTo>
                  <a:pt x="13115" y="9319"/>
                </a:lnTo>
                <a:lnTo>
                  <a:pt x="13213" y="9392"/>
                </a:lnTo>
                <a:lnTo>
                  <a:pt x="13432" y="9490"/>
                </a:lnTo>
                <a:lnTo>
                  <a:pt x="13675" y="9587"/>
                </a:lnTo>
                <a:lnTo>
                  <a:pt x="13991" y="9684"/>
                </a:lnTo>
                <a:lnTo>
                  <a:pt x="14332" y="9733"/>
                </a:lnTo>
                <a:lnTo>
                  <a:pt x="14551" y="9806"/>
                </a:lnTo>
                <a:lnTo>
                  <a:pt x="14186" y="10195"/>
                </a:lnTo>
                <a:lnTo>
                  <a:pt x="14137" y="10098"/>
                </a:lnTo>
                <a:lnTo>
                  <a:pt x="14064" y="10049"/>
                </a:lnTo>
                <a:lnTo>
                  <a:pt x="13651" y="9928"/>
                </a:lnTo>
                <a:lnTo>
                  <a:pt x="13213" y="9782"/>
                </a:lnTo>
                <a:lnTo>
                  <a:pt x="12799" y="9660"/>
                </a:lnTo>
                <a:lnTo>
                  <a:pt x="12580" y="9611"/>
                </a:lnTo>
                <a:lnTo>
                  <a:pt x="12337" y="9611"/>
                </a:lnTo>
                <a:lnTo>
                  <a:pt x="12337" y="9636"/>
                </a:lnTo>
                <a:lnTo>
                  <a:pt x="12337" y="9660"/>
                </a:lnTo>
                <a:lnTo>
                  <a:pt x="12702" y="9903"/>
                </a:lnTo>
                <a:lnTo>
                  <a:pt x="13115" y="10122"/>
                </a:lnTo>
                <a:lnTo>
                  <a:pt x="13529" y="10293"/>
                </a:lnTo>
                <a:lnTo>
                  <a:pt x="13967" y="10439"/>
                </a:lnTo>
                <a:lnTo>
                  <a:pt x="13505" y="10877"/>
                </a:lnTo>
                <a:lnTo>
                  <a:pt x="13286" y="10804"/>
                </a:lnTo>
                <a:lnTo>
                  <a:pt x="13042" y="10731"/>
                </a:lnTo>
                <a:lnTo>
                  <a:pt x="12799" y="10658"/>
                </a:lnTo>
                <a:lnTo>
                  <a:pt x="12580" y="10585"/>
                </a:lnTo>
                <a:lnTo>
                  <a:pt x="12045" y="10341"/>
                </a:lnTo>
                <a:lnTo>
                  <a:pt x="11777" y="10244"/>
                </a:lnTo>
                <a:lnTo>
                  <a:pt x="11631" y="10220"/>
                </a:lnTo>
                <a:lnTo>
                  <a:pt x="11485" y="10195"/>
                </a:lnTo>
                <a:lnTo>
                  <a:pt x="11436" y="10220"/>
                </a:lnTo>
                <a:lnTo>
                  <a:pt x="11436" y="10244"/>
                </a:lnTo>
                <a:lnTo>
                  <a:pt x="11412" y="10268"/>
                </a:lnTo>
                <a:lnTo>
                  <a:pt x="11436" y="10317"/>
                </a:lnTo>
                <a:lnTo>
                  <a:pt x="11680" y="10512"/>
                </a:lnTo>
                <a:lnTo>
                  <a:pt x="11972" y="10706"/>
                </a:lnTo>
                <a:lnTo>
                  <a:pt x="12264" y="10852"/>
                </a:lnTo>
                <a:lnTo>
                  <a:pt x="12556" y="10998"/>
                </a:lnTo>
                <a:lnTo>
                  <a:pt x="12848" y="11120"/>
                </a:lnTo>
                <a:lnTo>
                  <a:pt x="12994" y="11169"/>
                </a:lnTo>
                <a:lnTo>
                  <a:pt x="13164" y="11193"/>
                </a:lnTo>
                <a:lnTo>
                  <a:pt x="12799" y="11509"/>
                </a:lnTo>
                <a:lnTo>
                  <a:pt x="12702" y="11461"/>
                </a:lnTo>
                <a:lnTo>
                  <a:pt x="12580" y="11412"/>
                </a:lnTo>
                <a:lnTo>
                  <a:pt x="12337" y="11363"/>
                </a:lnTo>
                <a:lnTo>
                  <a:pt x="12069" y="11315"/>
                </a:lnTo>
                <a:lnTo>
                  <a:pt x="11826" y="11266"/>
                </a:lnTo>
                <a:lnTo>
                  <a:pt x="11315" y="11071"/>
                </a:lnTo>
                <a:lnTo>
                  <a:pt x="11047" y="10998"/>
                </a:lnTo>
                <a:lnTo>
                  <a:pt x="10901" y="10974"/>
                </a:lnTo>
                <a:lnTo>
                  <a:pt x="10755" y="10974"/>
                </a:lnTo>
                <a:lnTo>
                  <a:pt x="10706" y="10998"/>
                </a:lnTo>
                <a:lnTo>
                  <a:pt x="10682" y="11023"/>
                </a:lnTo>
                <a:lnTo>
                  <a:pt x="10682" y="11071"/>
                </a:lnTo>
                <a:lnTo>
                  <a:pt x="10706" y="11096"/>
                </a:lnTo>
                <a:lnTo>
                  <a:pt x="10828" y="11217"/>
                </a:lnTo>
                <a:lnTo>
                  <a:pt x="10998" y="11339"/>
                </a:lnTo>
                <a:lnTo>
                  <a:pt x="11217" y="11461"/>
                </a:lnTo>
                <a:lnTo>
                  <a:pt x="11436" y="11582"/>
                </a:lnTo>
                <a:lnTo>
                  <a:pt x="11655" y="11704"/>
                </a:lnTo>
                <a:lnTo>
                  <a:pt x="11899" y="11777"/>
                </a:lnTo>
                <a:lnTo>
                  <a:pt x="12142" y="11826"/>
                </a:lnTo>
                <a:lnTo>
                  <a:pt x="12385" y="11874"/>
                </a:lnTo>
                <a:lnTo>
                  <a:pt x="12045" y="12142"/>
                </a:lnTo>
                <a:lnTo>
                  <a:pt x="11874" y="12093"/>
                </a:lnTo>
                <a:lnTo>
                  <a:pt x="11704" y="12045"/>
                </a:lnTo>
                <a:lnTo>
                  <a:pt x="11412" y="11996"/>
                </a:lnTo>
                <a:lnTo>
                  <a:pt x="11242" y="11947"/>
                </a:lnTo>
                <a:lnTo>
                  <a:pt x="11071" y="11850"/>
                </a:lnTo>
                <a:lnTo>
                  <a:pt x="10682" y="11680"/>
                </a:lnTo>
                <a:lnTo>
                  <a:pt x="10487" y="11582"/>
                </a:lnTo>
                <a:lnTo>
                  <a:pt x="10293" y="11534"/>
                </a:lnTo>
                <a:lnTo>
                  <a:pt x="10098" y="11509"/>
                </a:lnTo>
                <a:lnTo>
                  <a:pt x="9903" y="11534"/>
                </a:lnTo>
                <a:lnTo>
                  <a:pt x="9879" y="11534"/>
                </a:lnTo>
                <a:lnTo>
                  <a:pt x="9879" y="11558"/>
                </a:lnTo>
                <a:lnTo>
                  <a:pt x="9879" y="11631"/>
                </a:lnTo>
                <a:lnTo>
                  <a:pt x="9976" y="11728"/>
                </a:lnTo>
                <a:lnTo>
                  <a:pt x="10098" y="11826"/>
                </a:lnTo>
                <a:lnTo>
                  <a:pt x="10366" y="11972"/>
                </a:lnTo>
                <a:lnTo>
                  <a:pt x="10925" y="12215"/>
                </a:lnTo>
                <a:lnTo>
                  <a:pt x="11266" y="12361"/>
                </a:lnTo>
                <a:lnTo>
                  <a:pt x="11607" y="12483"/>
                </a:lnTo>
                <a:lnTo>
                  <a:pt x="11169" y="12799"/>
                </a:lnTo>
                <a:lnTo>
                  <a:pt x="10925" y="12726"/>
                </a:lnTo>
                <a:lnTo>
                  <a:pt x="10585" y="12604"/>
                </a:lnTo>
                <a:lnTo>
                  <a:pt x="10244" y="12458"/>
                </a:lnTo>
                <a:lnTo>
                  <a:pt x="9782" y="12239"/>
                </a:lnTo>
                <a:lnTo>
                  <a:pt x="9538" y="12142"/>
                </a:lnTo>
                <a:lnTo>
                  <a:pt x="9417" y="12118"/>
                </a:lnTo>
                <a:lnTo>
                  <a:pt x="9295" y="12118"/>
                </a:lnTo>
                <a:lnTo>
                  <a:pt x="9271" y="12142"/>
                </a:lnTo>
                <a:lnTo>
                  <a:pt x="9271" y="12191"/>
                </a:lnTo>
                <a:lnTo>
                  <a:pt x="9344" y="12312"/>
                </a:lnTo>
                <a:lnTo>
                  <a:pt x="9441" y="12410"/>
                </a:lnTo>
                <a:lnTo>
                  <a:pt x="9563" y="12507"/>
                </a:lnTo>
                <a:lnTo>
                  <a:pt x="9684" y="12604"/>
                </a:lnTo>
                <a:lnTo>
                  <a:pt x="9976" y="12750"/>
                </a:lnTo>
                <a:lnTo>
                  <a:pt x="10244" y="12896"/>
                </a:lnTo>
                <a:lnTo>
                  <a:pt x="10463" y="12994"/>
                </a:lnTo>
                <a:lnTo>
                  <a:pt x="10731" y="13115"/>
                </a:lnTo>
                <a:lnTo>
                  <a:pt x="10220" y="13456"/>
                </a:lnTo>
                <a:lnTo>
                  <a:pt x="10220" y="13359"/>
                </a:lnTo>
                <a:lnTo>
                  <a:pt x="10195" y="13334"/>
                </a:lnTo>
                <a:lnTo>
                  <a:pt x="10147" y="13286"/>
                </a:lnTo>
                <a:lnTo>
                  <a:pt x="9976" y="13188"/>
                </a:lnTo>
                <a:lnTo>
                  <a:pt x="9782" y="13091"/>
                </a:lnTo>
                <a:lnTo>
                  <a:pt x="9417" y="12921"/>
                </a:lnTo>
                <a:lnTo>
                  <a:pt x="9222" y="12848"/>
                </a:lnTo>
                <a:lnTo>
                  <a:pt x="9052" y="12775"/>
                </a:lnTo>
                <a:lnTo>
                  <a:pt x="8857" y="12726"/>
                </a:lnTo>
                <a:lnTo>
                  <a:pt x="8662" y="12726"/>
                </a:lnTo>
                <a:lnTo>
                  <a:pt x="8638" y="12750"/>
                </a:lnTo>
                <a:lnTo>
                  <a:pt x="8638" y="12775"/>
                </a:lnTo>
                <a:lnTo>
                  <a:pt x="8979" y="13018"/>
                </a:lnTo>
                <a:lnTo>
                  <a:pt x="9319" y="13261"/>
                </a:lnTo>
                <a:lnTo>
                  <a:pt x="9490" y="13383"/>
                </a:lnTo>
                <a:lnTo>
                  <a:pt x="9660" y="13480"/>
                </a:lnTo>
                <a:lnTo>
                  <a:pt x="9855" y="13553"/>
                </a:lnTo>
                <a:lnTo>
                  <a:pt x="10049" y="13602"/>
                </a:lnTo>
                <a:lnTo>
                  <a:pt x="9538" y="13943"/>
                </a:lnTo>
                <a:lnTo>
                  <a:pt x="9538" y="13918"/>
                </a:lnTo>
                <a:lnTo>
                  <a:pt x="9465" y="13870"/>
                </a:lnTo>
                <a:lnTo>
                  <a:pt x="9368" y="13821"/>
                </a:lnTo>
                <a:lnTo>
                  <a:pt x="9222" y="13724"/>
                </a:lnTo>
                <a:lnTo>
                  <a:pt x="8808" y="13407"/>
                </a:lnTo>
                <a:lnTo>
                  <a:pt x="8662" y="13286"/>
                </a:lnTo>
                <a:lnTo>
                  <a:pt x="8492" y="13140"/>
                </a:lnTo>
                <a:lnTo>
                  <a:pt x="8297" y="13042"/>
                </a:lnTo>
                <a:lnTo>
                  <a:pt x="8200" y="12994"/>
                </a:lnTo>
                <a:lnTo>
                  <a:pt x="8054" y="12994"/>
                </a:lnTo>
                <a:lnTo>
                  <a:pt x="8030" y="13018"/>
                </a:lnTo>
                <a:lnTo>
                  <a:pt x="7957" y="13091"/>
                </a:lnTo>
                <a:lnTo>
                  <a:pt x="7957" y="13164"/>
                </a:lnTo>
                <a:lnTo>
                  <a:pt x="7981" y="13213"/>
                </a:lnTo>
                <a:lnTo>
                  <a:pt x="8005" y="13261"/>
                </a:lnTo>
                <a:lnTo>
                  <a:pt x="8297" y="13529"/>
                </a:lnTo>
                <a:lnTo>
                  <a:pt x="8614" y="13772"/>
                </a:lnTo>
                <a:lnTo>
                  <a:pt x="8881" y="13991"/>
                </a:lnTo>
                <a:lnTo>
                  <a:pt x="9027" y="14113"/>
                </a:lnTo>
                <a:lnTo>
                  <a:pt x="9173" y="14210"/>
                </a:lnTo>
                <a:lnTo>
                  <a:pt x="8784" y="14478"/>
                </a:lnTo>
                <a:lnTo>
                  <a:pt x="8711" y="14502"/>
                </a:lnTo>
                <a:lnTo>
                  <a:pt x="8565" y="14381"/>
                </a:lnTo>
                <a:lnTo>
                  <a:pt x="8419" y="14259"/>
                </a:lnTo>
                <a:lnTo>
                  <a:pt x="8103" y="14040"/>
                </a:lnTo>
                <a:lnTo>
                  <a:pt x="7713" y="13797"/>
                </a:lnTo>
                <a:lnTo>
                  <a:pt x="7348" y="13578"/>
                </a:lnTo>
                <a:lnTo>
                  <a:pt x="6570" y="13115"/>
                </a:lnTo>
                <a:lnTo>
                  <a:pt x="6180" y="12872"/>
                </a:lnTo>
                <a:lnTo>
                  <a:pt x="5767" y="12604"/>
                </a:lnTo>
                <a:lnTo>
                  <a:pt x="5402" y="12312"/>
                </a:lnTo>
                <a:lnTo>
                  <a:pt x="5037" y="11996"/>
                </a:lnTo>
                <a:lnTo>
                  <a:pt x="4623" y="11680"/>
                </a:lnTo>
                <a:lnTo>
                  <a:pt x="4210" y="11363"/>
                </a:lnTo>
                <a:lnTo>
                  <a:pt x="3820" y="11023"/>
                </a:lnTo>
                <a:lnTo>
                  <a:pt x="3626" y="10852"/>
                </a:lnTo>
                <a:lnTo>
                  <a:pt x="3455" y="10658"/>
                </a:lnTo>
                <a:lnTo>
                  <a:pt x="2847" y="9952"/>
                </a:lnTo>
                <a:lnTo>
                  <a:pt x="2263" y="9222"/>
                </a:lnTo>
                <a:lnTo>
                  <a:pt x="1971" y="8857"/>
                </a:lnTo>
                <a:lnTo>
                  <a:pt x="1728" y="8468"/>
                </a:lnTo>
                <a:lnTo>
                  <a:pt x="1484" y="8054"/>
                </a:lnTo>
                <a:lnTo>
                  <a:pt x="1265" y="7640"/>
                </a:lnTo>
                <a:lnTo>
                  <a:pt x="1095" y="7227"/>
                </a:lnTo>
                <a:lnTo>
                  <a:pt x="949" y="6789"/>
                </a:lnTo>
                <a:lnTo>
                  <a:pt x="827" y="6351"/>
                </a:lnTo>
                <a:lnTo>
                  <a:pt x="730" y="5889"/>
                </a:lnTo>
                <a:lnTo>
                  <a:pt x="657" y="5451"/>
                </a:lnTo>
                <a:lnTo>
                  <a:pt x="633" y="4988"/>
                </a:lnTo>
                <a:lnTo>
                  <a:pt x="608" y="4526"/>
                </a:lnTo>
                <a:lnTo>
                  <a:pt x="608" y="4064"/>
                </a:lnTo>
                <a:lnTo>
                  <a:pt x="608" y="3674"/>
                </a:lnTo>
                <a:lnTo>
                  <a:pt x="657" y="3261"/>
                </a:lnTo>
                <a:lnTo>
                  <a:pt x="706" y="2871"/>
                </a:lnTo>
                <a:lnTo>
                  <a:pt x="827" y="2482"/>
                </a:lnTo>
                <a:lnTo>
                  <a:pt x="973" y="2117"/>
                </a:lnTo>
                <a:lnTo>
                  <a:pt x="1046" y="1947"/>
                </a:lnTo>
                <a:lnTo>
                  <a:pt x="1168" y="1776"/>
                </a:lnTo>
                <a:lnTo>
                  <a:pt x="1265" y="1630"/>
                </a:lnTo>
                <a:lnTo>
                  <a:pt x="1411" y="1460"/>
                </a:lnTo>
                <a:lnTo>
                  <a:pt x="1557" y="1338"/>
                </a:lnTo>
                <a:lnTo>
                  <a:pt x="1728" y="1192"/>
                </a:lnTo>
                <a:lnTo>
                  <a:pt x="1922" y="1071"/>
                </a:lnTo>
                <a:lnTo>
                  <a:pt x="2117" y="949"/>
                </a:lnTo>
                <a:lnTo>
                  <a:pt x="2336" y="852"/>
                </a:lnTo>
                <a:lnTo>
                  <a:pt x="2531" y="779"/>
                </a:lnTo>
                <a:lnTo>
                  <a:pt x="2774" y="706"/>
                </a:lnTo>
                <a:lnTo>
                  <a:pt x="2993" y="633"/>
                </a:lnTo>
                <a:lnTo>
                  <a:pt x="3455" y="560"/>
                </a:lnTo>
                <a:lnTo>
                  <a:pt x="3918" y="535"/>
                </a:lnTo>
                <a:close/>
                <a:moveTo>
                  <a:pt x="3358" y="0"/>
                </a:moveTo>
                <a:lnTo>
                  <a:pt x="2969" y="73"/>
                </a:lnTo>
                <a:lnTo>
                  <a:pt x="2579" y="146"/>
                </a:lnTo>
                <a:lnTo>
                  <a:pt x="2239" y="268"/>
                </a:lnTo>
                <a:lnTo>
                  <a:pt x="1874" y="414"/>
                </a:lnTo>
                <a:lnTo>
                  <a:pt x="1557" y="608"/>
                </a:lnTo>
                <a:lnTo>
                  <a:pt x="1241" y="827"/>
                </a:lnTo>
                <a:lnTo>
                  <a:pt x="949" y="1095"/>
                </a:lnTo>
                <a:lnTo>
                  <a:pt x="706" y="1387"/>
                </a:lnTo>
                <a:lnTo>
                  <a:pt x="487" y="1728"/>
                </a:lnTo>
                <a:lnTo>
                  <a:pt x="316" y="2093"/>
                </a:lnTo>
                <a:lnTo>
                  <a:pt x="195" y="2482"/>
                </a:lnTo>
                <a:lnTo>
                  <a:pt x="97" y="2896"/>
                </a:lnTo>
                <a:lnTo>
                  <a:pt x="49" y="3309"/>
                </a:lnTo>
                <a:lnTo>
                  <a:pt x="0" y="3747"/>
                </a:lnTo>
                <a:lnTo>
                  <a:pt x="0" y="4161"/>
                </a:lnTo>
                <a:lnTo>
                  <a:pt x="24" y="4988"/>
                </a:lnTo>
                <a:lnTo>
                  <a:pt x="73" y="5451"/>
                </a:lnTo>
                <a:lnTo>
                  <a:pt x="146" y="5913"/>
                </a:lnTo>
                <a:lnTo>
                  <a:pt x="219" y="6351"/>
                </a:lnTo>
                <a:lnTo>
                  <a:pt x="341" y="6789"/>
                </a:lnTo>
                <a:lnTo>
                  <a:pt x="487" y="7227"/>
                </a:lnTo>
                <a:lnTo>
                  <a:pt x="633" y="7665"/>
                </a:lnTo>
                <a:lnTo>
                  <a:pt x="827" y="8078"/>
                </a:lnTo>
                <a:lnTo>
                  <a:pt x="1046" y="8492"/>
                </a:lnTo>
                <a:lnTo>
                  <a:pt x="1265" y="8881"/>
                </a:lnTo>
                <a:lnTo>
                  <a:pt x="1533" y="9246"/>
                </a:lnTo>
                <a:lnTo>
                  <a:pt x="1801" y="9587"/>
                </a:lnTo>
                <a:lnTo>
                  <a:pt x="2093" y="9928"/>
                </a:lnTo>
                <a:lnTo>
                  <a:pt x="2458" y="10341"/>
                </a:lnTo>
                <a:lnTo>
                  <a:pt x="2798" y="10779"/>
                </a:lnTo>
                <a:lnTo>
                  <a:pt x="3139" y="11169"/>
                </a:lnTo>
                <a:lnTo>
                  <a:pt x="3334" y="11363"/>
                </a:lnTo>
                <a:lnTo>
                  <a:pt x="3553" y="11558"/>
                </a:lnTo>
                <a:lnTo>
                  <a:pt x="4331" y="12215"/>
                </a:lnTo>
                <a:lnTo>
                  <a:pt x="5134" y="12823"/>
                </a:lnTo>
                <a:lnTo>
                  <a:pt x="5961" y="13432"/>
                </a:lnTo>
                <a:lnTo>
                  <a:pt x="6399" y="13724"/>
                </a:lnTo>
                <a:lnTo>
                  <a:pt x="6837" y="13991"/>
                </a:lnTo>
                <a:lnTo>
                  <a:pt x="7275" y="14235"/>
                </a:lnTo>
                <a:lnTo>
                  <a:pt x="7689" y="14502"/>
                </a:lnTo>
                <a:lnTo>
                  <a:pt x="7981" y="14672"/>
                </a:lnTo>
                <a:lnTo>
                  <a:pt x="8127" y="14770"/>
                </a:lnTo>
                <a:lnTo>
                  <a:pt x="8249" y="14891"/>
                </a:lnTo>
                <a:lnTo>
                  <a:pt x="8249" y="14964"/>
                </a:lnTo>
                <a:lnTo>
                  <a:pt x="8249" y="15062"/>
                </a:lnTo>
                <a:lnTo>
                  <a:pt x="8297" y="15110"/>
                </a:lnTo>
                <a:lnTo>
                  <a:pt x="8370" y="15183"/>
                </a:lnTo>
                <a:lnTo>
                  <a:pt x="8443" y="15208"/>
                </a:lnTo>
                <a:lnTo>
                  <a:pt x="8516" y="15232"/>
                </a:lnTo>
                <a:lnTo>
                  <a:pt x="8614" y="15232"/>
                </a:lnTo>
                <a:lnTo>
                  <a:pt x="8711" y="15183"/>
                </a:lnTo>
                <a:lnTo>
                  <a:pt x="8735" y="15159"/>
                </a:lnTo>
                <a:lnTo>
                  <a:pt x="8784" y="15110"/>
                </a:lnTo>
                <a:lnTo>
                  <a:pt x="9490" y="14599"/>
                </a:lnTo>
                <a:lnTo>
                  <a:pt x="10220" y="14113"/>
                </a:lnTo>
                <a:lnTo>
                  <a:pt x="10925" y="13602"/>
                </a:lnTo>
                <a:lnTo>
                  <a:pt x="11631" y="13115"/>
                </a:lnTo>
                <a:lnTo>
                  <a:pt x="12312" y="12604"/>
                </a:lnTo>
                <a:lnTo>
                  <a:pt x="12969" y="12069"/>
                </a:lnTo>
                <a:lnTo>
                  <a:pt x="13578" y="11509"/>
                </a:lnTo>
                <a:lnTo>
                  <a:pt x="14186" y="10925"/>
                </a:lnTo>
                <a:lnTo>
                  <a:pt x="14745" y="10341"/>
                </a:lnTo>
                <a:lnTo>
                  <a:pt x="15256" y="9733"/>
                </a:lnTo>
                <a:lnTo>
                  <a:pt x="15743" y="9076"/>
                </a:lnTo>
                <a:lnTo>
                  <a:pt x="15962" y="8735"/>
                </a:lnTo>
                <a:lnTo>
                  <a:pt x="16157" y="8395"/>
                </a:lnTo>
                <a:lnTo>
                  <a:pt x="16351" y="8054"/>
                </a:lnTo>
                <a:lnTo>
                  <a:pt x="16522" y="7689"/>
                </a:lnTo>
                <a:lnTo>
                  <a:pt x="16668" y="7324"/>
                </a:lnTo>
                <a:lnTo>
                  <a:pt x="16814" y="6959"/>
                </a:lnTo>
                <a:lnTo>
                  <a:pt x="16935" y="6570"/>
                </a:lnTo>
                <a:lnTo>
                  <a:pt x="17033" y="6181"/>
                </a:lnTo>
                <a:lnTo>
                  <a:pt x="17106" y="5791"/>
                </a:lnTo>
                <a:lnTo>
                  <a:pt x="17179" y="5378"/>
                </a:lnTo>
                <a:lnTo>
                  <a:pt x="17203" y="5013"/>
                </a:lnTo>
                <a:lnTo>
                  <a:pt x="17227" y="4623"/>
                </a:lnTo>
                <a:lnTo>
                  <a:pt x="17227" y="4210"/>
                </a:lnTo>
                <a:lnTo>
                  <a:pt x="17203" y="3820"/>
                </a:lnTo>
                <a:lnTo>
                  <a:pt x="17130" y="3407"/>
                </a:lnTo>
                <a:lnTo>
                  <a:pt x="17057" y="3017"/>
                </a:lnTo>
                <a:lnTo>
                  <a:pt x="16960" y="2652"/>
                </a:lnTo>
                <a:lnTo>
                  <a:pt x="16814" y="2287"/>
                </a:lnTo>
                <a:lnTo>
                  <a:pt x="16643" y="1947"/>
                </a:lnTo>
                <a:lnTo>
                  <a:pt x="16449" y="1655"/>
                </a:lnTo>
                <a:lnTo>
                  <a:pt x="16205" y="1363"/>
                </a:lnTo>
                <a:lnTo>
                  <a:pt x="15938" y="1119"/>
                </a:lnTo>
                <a:lnTo>
                  <a:pt x="15646" y="876"/>
                </a:lnTo>
                <a:lnTo>
                  <a:pt x="15329" y="681"/>
                </a:lnTo>
                <a:lnTo>
                  <a:pt x="14989" y="511"/>
                </a:lnTo>
                <a:lnTo>
                  <a:pt x="14648" y="365"/>
                </a:lnTo>
                <a:lnTo>
                  <a:pt x="14332" y="243"/>
                </a:lnTo>
                <a:lnTo>
                  <a:pt x="13967" y="170"/>
                </a:lnTo>
                <a:lnTo>
                  <a:pt x="13578" y="97"/>
                </a:lnTo>
                <a:lnTo>
                  <a:pt x="13188" y="73"/>
                </a:lnTo>
                <a:lnTo>
                  <a:pt x="12799" y="49"/>
                </a:lnTo>
                <a:lnTo>
                  <a:pt x="12410" y="73"/>
                </a:lnTo>
                <a:lnTo>
                  <a:pt x="12045" y="146"/>
                </a:lnTo>
                <a:lnTo>
                  <a:pt x="11704" y="243"/>
                </a:lnTo>
                <a:lnTo>
                  <a:pt x="11217" y="462"/>
                </a:lnTo>
                <a:lnTo>
                  <a:pt x="10731" y="706"/>
                </a:lnTo>
                <a:lnTo>
                  <a:pt x="10268" y="949"/>
                </a:lnTo>
                <a:lnTo>
                  <a:pt x="9806" y="1241"/>
                </a:lnTo>
                <a:lnTo>
                  <a:pt x="9611" y="1363"/>
                </a:lnTo>
                <a:lnTo>
                  <a:pt x="9271" y="1582"/>
                </a:lnTo>
                <a:lnTo>
                  <a:pt x="8906" y="1874"/>
                </a:lnTo>
                <a:lnTo>
                  <a:pt x="8735" y="2044"/>
                </a:lnTo>
                <a:lnTo>
                  <a:pt x="8589" y="2190"/>
                </a:lnTo>
                <a:lnTo>
                  <a:pt x="8468" y="2044"/>
                </a:lnTo>
                <a:lnTo>
                  <a:pt x="8322" y="1922"/>
                </a:lnTo>
                <a:lnTo>
                  <a:pt x="7981" y="1630"/>
                </a:lnTo>
                <a:lnTo>
                  <a:pt x="7592" y="1363"/>
                </a:lnTo>
                <a:lnTo>
                  <a:pt x="7202" y="1119"/>
                </a:lnTo>
                <a:lnTo>
                  <a:pt x="6813" y="900"/>
                </a:lnTo>
                <a:lnTo>
                  <a:pt x="6472" y="706"/>
                </a:lnTo>
                <a:lnTo>
                  <a:pt x="5986" y="487"/>
                </a:lnTo>
                <a:lnTo>
                  <a:pt x="5645" y="341"/>
                </a:lnTo>
                <a:lnTo>
                  <a:pt x="5280" y="219"/>
                </a:lnTo>
                <a:lnTo>
                  <a:pt x="4915" y="122"/>
                </a:lnTo>
                <a:lnTo>
                  <a:pt x="4526" y="49"/>
                </a:lnTo>
                <a:lnTo>
                  <a:pt x="413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Tree>
    <p:extLst>
      <p:ext uri="{BB962C8B-B14F-4D97-AF65-F5344CB8AC3E}">
        <p14:creationId xmlns:p14="http://schemas.microsoft.com/office/powerpoint/2010/main" xmlns="" val="3101234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BFAE1-45D3-4B3B-81D2-0BF25FA84FB8}"/>
              </a:ext>
            </a:extLst>
          </p:cNvPr>
          <p:cNvSpPr>
            <a:spLocks noGrp="1"/>
          </p:cNvSpPr>
          <p:nvPr>
            <p:ph type="title"/>
          </p:nvPr>
        </p:nvSpPr>
        <p:spPr/>
        <p:txBody>
          <a:bodyPr>
            <a:normAutofit/>
          </a:bodyPr>
          <a:lstStyle/>
          <a:p>
            <a:pPr algn="ctr"/>
            <a:r>
              <a:rPr lang="en-US" dirty="0" smtClean="0">
                <a:solidFill>
                  <a:schemeClr val="dk1"/>
                </a:solidFill>
                <a:latin typeface="Helvetica"/>
                <a:cs typeface="Adobe Arabic" pitchFamily="18" charset="-78"/>
              </a:rPr>
              <a:t>Genesis of Manodarpan</a:t>
            </a:r>
            <a:endParaRPr lang="en-US" dirty="0">
              <a:latin typeface="Helvetica"/>
            </a:endParaRPr>
          </a:p>
        </p:txBody>
      </p:sp>
      <p:grpSp>
        <p:nvGrpSpPr>
          <p:cNvPr id="3" name="Group 13">
            <a:extLst>
              <a:ext uri="{FF2B5EF4-FFF2-40B4-BE49-F238E27FC236}">
                <a16:creationId xmlns:a16="http://schemas.microsoft.com/office/drawing/2014/main" xmlns="" id="{5FE4024B-EF28-4140-88CF-06A8D7BF145B}"/>
              </a:ext>
            </a:extLst>
          </p:cNvPr>
          <p:cNvGrpSpPr/>
          <p:nvPr/>
        </p:nvGrpSpPr>
        <p:grpSpPr>
          <a:xfrm>
            <a:off x="6352888" y="723070"/>
            <a:ext cx="1899152" cy="536727"/>
            <a:chOff x="8921977" y="1528280"/>
            <a:chExt cx="2926080" cy="715636"/>
          </a:xfrm>
        </p:grpSpPr>
        <p:sp>
          <p:nvSpPr>
            <p:cNvPr id="15" name="TextBox 14">
              <a:extLst>
                <a:ext uri="{FF2B5EF4-FFF2-40B4-BE49-F238E27FC236}">
                  <a16:creationId xmlns:a16="http://schemas.microsoft.com/office/drawing/2014/main" xmlns="" id="{F6BED184-E104-4EB7-BED4-9AB364D55F6B}"/>
                </a:ext>
              </a:extLst>
            </p:cNvPr>
            <p:cNvSpPr txBox="1"/>
            <p:nvPr/>
          </p:nvSpPr>
          <p:spPr>
            <a:xfrm>
              <a:off x="8921977" y="1528280"/>
              <a:ext cx="2926080" cy="430887"/>
            </a:xfrm>
            <a:prstGeom prst="rect">
              <a:avLst/>
            </a:prstGeom>
            <a:noFill/>
          </p:spPr>
          <p:txBody>
            <a:bodyPr wrap="square" lIns="0" rIns="0" rtlCol="0" anchor="b">
              <a:spAutoFit/>
            </a:bodyPr>
            <a:lstStyle/>
            <a:p>
              <a:endParaRPr lang="en-US" sz="1500" b="1" noProof="1">
                <a:solidFill>
                  <a:schemeClr val="tx2"/>
                </a:solidFill>
              </a:endParaRPr>
            </a:p>
          </p:txBody>
        </p:sp>
        <p:sp>
          <p:nvSpPr>
            <p:cNvPr id="16" name="TextBox 15">
              <a:extLst>
                <a:ext uri="{FF2B5EF4-FFF2-40B4-BE49-F238E27FC236}">
                  <a16:creationId xmlns:a16="http://schemas.microsoft.com/office/drawing/2014/main" xmlns="" id="{DDDBB3E8-7B79-4596-8D12-727FAAC2AF4A}"/>
                </a:ext>
              </a:extLst>
            </p:cNvPr>
            <p:cNvSpPr txBox="1"/>
            <p:nvPr/>
          </p:nvSpPr>
          <p:spPr>
            <a:xfrm>
              <a:off x="8921977" y="1925880"/>
              <a:ext cx="2926080" cy="318036"/>
            </a:xfrm>
            <a:prstGeom prst="rect">
              <a:avLst/>
            </a:prstGeom>
            <a:noFill/>
          </p:spPr>
          <p:txBody>
            <a:bodyPr wrap="square" lIns="0" rIns="0" rtlCol="0" anchor="t">
              <a:spAutoFit/>
            </a:bodyPr>
            <a:lstStyle/>
            <a:p>
              <a:pPr algn="just"/>
              <a:endParaRPr lang="en-US" sz="950" noProof="1">
                <a:solidFill>
                  <a:schemeClr val="tx1">
                    <a:lumMod val="65000"/>
                    <a:lumOff val="35000"/>
                  </a:schemeClr>
                </a:solidFill>
              </a:endParaRPr>
            </a:p>
          </p:txBody>
        </p:sp>
      </p:grpSp>
      <p:grpSp>
        <p:nvGrpSpPr>
          <p:cNvPr id="13" name="Group 16">
            <a:extLst>
              <a:ext uri="{FF2B5EF4-FFF2-40B4-BE49-F238E27FC236}">
                <a16:creationId xmlns:a16="http://schemas.microsoft.com/office/drawing/2014/main" xmlns="" id="{FED0A089-E1CF-42F5-A235-46BE3E0E8BCC}"/>
              </a:ext>
            </a:extLst>
          </p:cNvPr>
          <p:cNvGrpSpPr/>
          <p:nvPr/>
        </p:nvGrpSpPr>
        <p:grpSpPr>
          <a:xfrm>
            <a:off x="6715139" y="1717482"/>
            <a:ext cx="2214578" cy="967616"/>
            <a:chOff x="8803225" y="1528280"/>
            <a:chExt cx="3412067" cy="1290153"/>
          </a:xfrm>
        </p:grpSpPr>
        <p:sp>
          <p:nvSpPr>
            <p:cNvPr id="18" name="TextBox 17">
              <a:extLst>
                <a:ext uri="{FF2B5EF4-FFF2-40B4-BE49-F238E27FC236}">
                  <a16:creationId xmlns:a16="http://schemas.microsoft.com/office/drawing/2014/main" xmlns="" id="{E9A96A80-D50D-4C2C-844C-601597E4EAF6}"/>
                </a:ext>
              </a:extLst>
            </p:cNvPr>
            <p:cNvSpPr txBox="1"/>
            <p:nvPr/>
          </p:nvSpPr>
          <p:spPr>
            <a:xfrm>
              <a:off x="8803225" y="1528280"/>
              <a:ext cx="3412067" cy="492442"/>
            </a:xfrm>
            <a:prstGeom prst="rect">
              <a:avLst/>
            </a:prstGeom>
            <a:noFill/>
          </p:spPr>
          <p:txBody>
            <a:bodyPr wrap="square" lIns="0" rIns="0" rtlCol="0" anchor="b">
              <a:spAutoFit/>
            </a:bodyPr>
            <a:lstStyle/>
            <a:p>
              <a:r>
                <a:rPr lang="en-US" b="1" noProof="1" smtClean="0">
                  <a:solidFill>
                    <a:schemeClr val="tx2"/>
                  </a:solidFill>
                </a:rPr>
                <a:t> </a:t>
              </a:r>
              <a:r>
                <a:rPr lang="en-US" sz="1100" b="1" noProof="1" smtClean="0">
                  <a:solidFill>
                    <a:schemeClr val="tx2"/>
                  </a:solidFill>
                </a:rPr>
                <a:t> </a:t>
              </a:r>
              <a:r>
                <a:rPr lang="en-US" b="1" noProof="1" smtClean="0">
                  <a:solidFill>
                    <a:schemeClr val="tx2"/>
                  </a:solidFill>
                </a:rPr>
                <a:t>Holistic development</a:t>
              </a:r>
              <a:endParaRPr lang="en-US" b="1" noProof="1">
                <a:solidFill>
                  <a:schemeClr val="tx2"/>
                </a:solidFill>
              </a:endParaRPr>
            </a:p>
          </p:txBody>
        </p:sp>
        <p:sp>
          <p:nvSpPr>
            <p:cNvPr id="19" name="TextBox 18">
              <a:extLst>
                <a:ext uri="{FF2B5EF4-FFF2-40B4-BE49-F238E27FC236}">
                  <a16:creationId xmlns:a16="http://schemas.microsoft.com/office/drawing/2014/main" xmlns="" id="{501A58B1-2D36-4766-B174-AED55E398612}"/>
                </a:ext>
              </a:extLst>
            </p:cNvPr>
            <p:cNvSpPr txBox="1"/>
            <p:nvPr/>
          </p:nvSpPr>
          <p:spPr>
            <a:xfrm>
              <a:off x="8921977" y="1925882"/>
              <a:ext cx="2926080" cy="892551"/>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Besides academic concerns, emotional and social aspects of learning are also affected</a:t>
              </a:r>
            </a:p>
          </p:txBody>
        </p:sp>
      </p:grpSp>
      <p:grpSp>
        <p:nvGrpSpPr>
          <p:cNvPr id="14" name="Group 19">
            <a:extLst>
              <a:ext uri="{FF2B5EF4-FFF2-40B4-BE49-F238E27FC236}">
                <a16:creationId xmlns:a16="http://schemas.microsoft.com/office/drawing/2014/main" xmlns="" id="{4813A0EF-76E3-4297-93FC-EBC90D14C4AD}"/>
              </a:ext>
            </a:extLst>
          </p:cNvPr>
          <p:cNvGrpSpPr/>
          <p:nvPr/>
        </p:nvGrpSpPr>
        <p:grpSpPr>
          <a:xfrm>
            <a:off x="6786578" y="2786064"/>
            <a:ext cx="1899152" cy="967615"/>
            <a:chOff x="8921977" y="1528280"/>
            <a:chExt cx="2926080" cy="1290155"/>
          </a:xfrm>
        </p:grpSpPr>
        <p:sp>
          <p:nvSpPr>
            <p:cNvPr id="21" name="TextBox 20">
              <a:extLst>
                <a:ext uri="{FF2B5EF4-FFF2-40B4-BE49-F238E27FC236}">
                  <a16:creationId xmlns:a16="http://schemas.microsoft.com/office/drawing/2014/main" xmlns="" id="{C6139C28-E43E-4189-902E-843DC36D49CA}"/>
                </a:ext>
              </a:extLst>
            </p:cNvPr>
            <p:cNvSpPr txBox="1"/>
            <p:nvPr/>
          </p:nvSpPr>
          <p:spPr>
            <a:xfrm>
              <a:off x="8921977" y="1528280"/>
              <a:ext cx="2926080" cy="492443"/>
            </a:xfrm>
            <a:prstGeom prst="rect">
              <a:avLst/>
            </a:prstGeom>
            <a:noFill/>
          </p:spPr>
          <p:txBody>
            <a:bodyPr wrap="square" lIns="0" rIns="0" rtlCol="0" anchor="b">
              <a:spAutoFit/>
            </a:bodyPr>
            <a:lstStyle/>
            <a:p>
              <a:r>
                <a:rPr lang="en-US" b="1" noProof="1" smtClean="0">
                  <a:solidFill>
                    <a:schemeClr val="tx2"/>
                  </a:solidFill>
                </a:rPr>
                <a:t>Vulnerability</a:t>
              </a:r>
              <a:endParaRPr lang="en-US" b="1" noProof="1">
                <a:solidFill>
                  <a:schemeClr val="tx2"/>
                </a:solidFill>
              </a:endParaRPr>
            </a:p>
          </p:txBody>
        </p:sp>
        <p:sp>
          <p:nvSpPr>
            <p:cNvPr id="22" name="TextBox 21">
              <a:extLst>
                <a:ext uri="{FF2B5EF4-FFF2-40B4-BE49-F238E27FC236}">
                  <a16:creationId xmlns:a16="http://schemas.microsoft.com/office/drawing/2014/main" xmlns="" id="{B4A72A42-982F-43A4-85F6-F627A84350AA}"/>
                </a:ext>
              </a:extLst>
            </p:cNvPr>
            <p:cNvSpPr txBox="1"/>
            <p:nvPr/>
          </p:nvSpPr>
          <p:spPr>
            <a:xfrm>
              <a:off x="8921977" y="1925882"/>
              <a:ext cx="2926080" cy="892553"/>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Children and adolescents more  disposed  to stress, anxiety, fear and loneliness</a:t>
              </a:r>
            </a:p>
          </p:txBody>
        </p:sp>
      </p:grpSp>
      <p:grpSp>
        <p:nvGrpSpPr>
          <p:cNvPr id="17" name="Group 22">
            <a:extLst>
              <a:ext uri="{FF2B5EF4-FFF2-40B4-BE49-F238E27FC236}">
                <a16:creationId xmlns:a16="http://schemas.microsoft.com/office/drawing/2014/main" xmlns="" id="{6CC6A7EB-0FF2-4E83-9908-8CFB38C0DCD6}"/>
              </a:ext>
            </a:extLst>
          </p:cNvPr>
          <p:cNvGrpSpPr/>
          <p:nvPr/>
        </p:nvGrpSpPr>
        <p:grpSpPr>
          <a:xfrm>
            <a:off x="6286512" y="3840668"/>
            <a:ext cx="1899152" cy="1159974"/>
            <a:chOff x="8921977" y="1528280"/>
            <a:chExt cx="2926080" cy="1546628"/>
          </a:xfrm>
        </p:grpSpPr>
        <p:sp>
          <p:nvSpPr>
            <p:cNvPr id="24" name="TextBox 23">
              <a:extLst>
                <a:ext uri="{FF2B5EF4-FFF2-40B4-BE49-F238E27FC236}">
                  <a16:creationId xmlns:a16="http://schemas.microsoft.com/office/drawing/2014/main" xmlns="" id="{F5B1A73D-5636-4A3B-9A7A-A7B1217E3F3B}"/>
                </a:ext>
              </a:extLst>
            </p:cNvPr>
            <p:cNvSpPr txBox="1"/>
            <p:nvPr/>
          </p:nvSpPr>
          <p:spPr>
            <a:xfrm>
              <a:off x="8921977" y="1528280"/>
              <a:ext cx="2926080" cy="492441"/>
            </a:xfrm>
            <a:prstGeom prst="rect">
              <a:avLst/>
            </a:prstGeom>
            <a:noFill/>
          </p:spPr>
          <p:txBody>
            <a:bodyPr wrap="square" lIns="0" rIns="0" rtlCol="0" anchor="b">
              <a:spAutoFit/>
            </a:bodyPr>
            <a:lstStyle/>
            <a:p>
              <a:r>
                <a:rPr lang="en-US" b="1" noProof="1" smtClean="0">
                  <a:solidFill>
                    <a:schemeClr val="tx2"/>
                  </a:solidFill>
                </a:rPr>
                <a:t> Challenging Time</a:t>
              </a:r>
              <a:endParaRPr lang="en-US" b="1" noProof="1">
                <a:solidFill>
                  <a:schemeClr val="tx2"/>
                </a:solidFill>
              </a:endParaRPr>
            </a:p>
          </p:txBody>
        </p:sp>
        <p:sp>
          <p:nvSpPr>
            <p:cNvPr id="25" name="TextBox 24">
              <a:extLst>
                <a:ext uri="{FF2B5EF4-FFF2-40B4-BE49-F238E27FC236}">
                  <a16:creationId xmlns:a16="http://schemas.microsoft.com/office/drawing/2014/main" xmlns="" id="{FE29665C-1564-4780-9B97-34A9E66DAFF5}"/>
                </a:ext>
              </a:extLst>
            </p:cNvPr>
            <p:cNvSpPr txBox="1"/>
            <p:nvPr/>
          </p:nvSpPr>
          <p:spPr>
            <a:xfrm>
              <a:off x="8921977" y="1925879"/>
              <a:ext cx="2926080" cy="1149029"/>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Various stress factors leading to a stressful time for all  including  students, families, teachers.  </a:t>
              </a:r>
            </a:p>
          </p:txBody>
        </p:sp>
      </p:grpSp>
      <p:grpSp>
        <p:nvGrpSpPr>
          <p:cNvPr id="20" name="Group 25">
            <a:extLst>
              <a:ext uri="{FF2B5EF4-FFF2-40B4-BE49-F238E27FC236}">
                <a16:creationId xmlns:a16="http://schemas.microsoft.com/office/drawing/2014/main" xmlns="" id="{42DAE6F7-7CE3-4BC8-BC7E-7AA95E0F5E01}"/>
              </a:ext>
            </a:extLst>
          </p:cNvPr>
          <p:cNvGrpSpPr/>
          <p:nvPr/>
        </p:nvGrpSpPr>
        <p:grpSpPr>
          <a:xfrm>
            <a:off x="1142976" y="785801"/>
            <a:ext cx="2325402" cy="754099"/>
            <a:chOff x="8921977" y="1528280"/>
            <a:chExt cx="3582816" cy="1005465"/>
          </a:xfrm>
        </p:grpSpPr>
        <p:sp>
          <p:nvSpPr>
            <p:cNvPr id="27" name="TextBox 26">
              <a:extLst>
                <a:ext uri="{FF2B5EF4-FFF2-40B4-BE49-F238E27FC236}">
                  <a16:creationId xmlns:a16="http://schemas.microsoft.com/office/drawing/2014/main" xmlns="" id="{549C0877-960A-4C07-A948-4334AE38157D}"/>
                </a:ext>
              </a:extLst>
            </p:cNvPr>
            <p:cNvSpPr txBox="1"/>
            <p:nvPr/>
          </p:nvSpPr>
          <p:spPr>
            <a:xfrm>
              <a:off x="8921977" y="1528280"/>
              <a:ext cx="3582816" cy="800218"/>
            </a:xfrm>
            <a:prstGeom prst="rect">
              <a:avLst/>
            </a:prstGeom>
            <a:noFill/>
          </p:spPr>
          <p:txBody>
            <a:bodyPr wrap="square" lIns="0" rIns="0" rtlCol="0" anchor="b">
              <a:spAutoFit/>
            </a:bodyPr>
            <a:lstStyle/>
            <a:p>
              <a:r>
                <a:rPr lang="en-US" b="1" noProof="1" smtClean="0">
                  <a:solidFill>
                    <a:schemeClr val="tx2"/>
                  </a:solidFill>
                </a:rPr>
                <a:t> Pandemic</a:t>
              </a:r>
            </a:p>
            <a:p>
              <a:endParaRPr lang="en-US" sz="1500" b="1" noProof="1">
                <a:solidFill>
                  <a:schemeClr val="tx2"/>
                </a:solidFill>
              </a:endParaRPr>
            </a:p>
          </p:txBody>
        </p:sp>
        <p:sp>
          <p:nvSpPr>
            <p:cNvPr id="28" name="TextBox 27">
              <a:extLst>
                <a:ext uri="{FF2B5EF4-FFF2-40B4-BE49-F238E27FC236}">
                  <a16:creationId xmlns:a16="http://schemas.microsoft.com/office/drawing/2014/main" xmlns="" id="{244F51AC-CBD7-4414-9762-AB509B46F610}"/>
                </a:ext>
              </a:extLst>
            </p:cNvPr>
            <p:cNvSpPr txBox="1"/>
            <p:nvPr/>
          </p:nvSpPr>
          <p:spPr>
            <a:xfrm>
              <a:off x="8921977" y="1897673"/>
              <a:ext cx="2926080" cy="63607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Outbreak of global pandemic COVID-19</a:t>
              </a:r>
              <a:endParaRPr lang="en-US" sz="1250" noProof="1">
                <a:solidFill>
                  <a:schemeClr val="tx1">
                    <a:lumMod val="65000"/>
                    <a:lumOff val="35000"/>
                  </a:schemeClr>
                </a:solidFill>
              </a:endParaRPr>
            </a:p>
          </p:txBody>
        </p:sp>
      </p:grpSp>
      <p:grpSp>
        <p:nvGrpSpPr>
          <p:cNvPr id="23" name="Group 28">
            <a:extLst>
              <a:ext uri="{FF2B5EF4-FFF2-40B4-BE49-F238E27FC236}">
                <a16:creationId xmlns:a16="http://schemas.microsoft.com/office/drawing/2014/main" xmlns="" id="{0422DF67-E05A-40B2-86A3-B3AD228CE222}"/>
              </a:ext>
            </a:extLst>
          </p:cNvPr>
          <p:cNvGrpSpPr/>
          <p:nvPr/>
        </p:nvGrpSpPr>
        <p:grpSpPr>
          <a:xfrm>
            <a:off x="428596" y="1717480"/>
            <a:ext cx="1939695" cy="967614"/>
            <a:chOff x="8859508" y="1528280"/>
            <a:chExt cx="2988545" cy="1290152"/>
          </a:xfrm>
        </p:grpSpPr>
        <p:sp>
          <p:nvSpPr>
            <p:cNvPr id="30" name="TextBox 29">
              <a:extLst>
                <a:ext uri="{FF2B5EF4-FFF2-40B4-BE49-F238E27FC236}">
                  <a16:creationId xmlns:a16="http://schemas.microsoft.com/office/drawing/2014/main" xmlns="" id="{8742B425-2B5D-486A-B6F4-735481A8B35C}"/>
                </a:ext>
              </a:extLst>
            </p:cNvPr>
            <p:cNvSpPr txBox="1"/>
            <p:nvPr/>
          </p:nvSpPr>
          <p:spPr>
            <a:xfrm>
              <a:off x="8859508" y="1528280"/>
              <a:ext cx="2988545" cy="492443"/>
            </a:xfrm>
            <a:prstGeom prst="rect">
              <a:avLst/>
            </a:prstGeom>
            <a:noFill/>
          </p:spPr>
          <p:txBody>
            <a:bodyPr wrap="square" lIns="0" rIns="0" rtlCol="0" anchor="b">
              <a:spAutoFit/>
            </a:bodyPr>
            <a:lstStyle/>
            <a:p>
              <a:r>
                <a:rPr lang="en-US" sz="1500" b="1" noProof="1" smtClean="0">
                  <a:solidFill>
                    <a:schemeClr val="tx2"/>
                  </a:solidFill>
                </a:rPr>
                <a:t> </a:t>
              </a:r>
              <a:r>
                <a:rPr lang="en-US" b="1" noProof="1" smtClean="0">
                  <a:solidFill>
                    <a:schemeClr val="tx2"/>
                  </a:solidFill>
                </a:rPr>
                <a:t>Lockdown</a:t>
              </a:r>
              <a:endParaRPr lang="en-US" b="1" noProof="1">
                <a:solidFill>
                  <a:schemeClr val="tx2"/>
                </a:solidFill>
              </a:endParaRPr>
            </a:p>
          </p:txBody>
        </p:sp>
        <p:sp>
          <p:nvSpPr>
            <p:cNvPr id="31" name="TextBox 30">
              <a:extLst>
                <a:ext uri="{FF2B5EF4-FFF2-40B4-BE49-F238E27FC236}">
                  <a16:creationId xmlns:a16="http://schemas.microsoft.com/office/drawing/2014/main" xmlns="" id="{5935CFCD-72F2-4D77-B099-34901163099A}"/>
                </a:ext>
              </a:extLst>
            </p:cNvPr>
            <p:cNvSpPr txBox="1"/>
            <p:nvPr/>
          </p:nvSpPr>
          <p:spPr>
            <a:xfrm>
              <a:off x="8921974" y="1925880"/>
              <a:ext cx="2926079" cy="892552"/>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Lockdown including closure of all educational institutions from mid March, 2020</a:t>
              </a:r>
            </a:p>
          </p:txBody>
        </p:sp>
      </p:grpSp>
      <p:grpSp>
        <p:nvGrpSpPr>
          <p:cNvPr id="26" name="Group 31">
            <a:extLst>
              <a:ext uri="{FF2B5EF4-FFF2-40B4-BE49-F238E27FC236}">
                <a16:creationId xmlns:a16="http://schemas.microsoft.com/office/drawing/2014/main" xmlns="" id="{0DE963CA-3F96-4EA9-B25C-1648571CDF6B}"/>
              </a:ext>
            </a:extLst>
          </p:cNvPr>
          <p:cNvGrpSpPr/>
          <p:nvPr/>
        </p:nvGrpSpPr>
        <p:grpSpPr>
          <a:xfrm>
            <a:off x="469139" y="2711891"/>
            <a:ext cx="1899152" cy="1159973"/>
            <a:chOff x="8921977" y="1528280"/>
            <a:chExt cx="2926080" cy="1546628"/>
          </a:xfrm>
        </p:grpSpPr>
        <p:sp>
          <p:nvSpPr>
            <p:cNvPr id="33" name="TextBox 32">
              <a:extLst>
                <a:ext uri="{FF2B5EF4-FFF2-40B4-BE49-F238E27FC236}">
                  <a16:creationId xmlns:a16="http://schemas.microsoft.com/office/drawing/2014/main" xmlns="" id="{9A36B901-6626-4C7F-A798-D91A50C2AFFF}"/>
                </a:ext>
              </a:extLst>
            </p:cNvPr>
            <p:cNvSpPr txBox="1"/>
            <p:nvPr/>
          </p:nvSpPr>
          <p:spPr>
            <a:xfrm>
              <a:off x="8921977" y="1528280"/>
              <a:ext cx="2926080" cy="492442"/>
            </a:xfrm>
            <a:prstGeom prst="rect">
              <a:avLst/>
            </a:prstGeom>
            <a:noFill/>
          </p:spPr>
          <p:txBody>
            <a:bodyPr wrap="square" lIns="0" rIns="0" rtlCol="0" anchor="b">
              <a:spAutoFit/>
            </a:bodyPr>
            <a:lstStyle/>
            <a:p>
              <a:r>
                <a:rPr lang="en-US" sz="1500" b="1" noProof="1" smtClean="0">
                  <a:solidFill>
                    <a:schemeClr val="tx2"/>
                  </a:solidFill>
                </a:rPr>
                <a:t> </a:t>
              </a:r>
              <a:r>
                <a:rPr lang="en-US" b="1" noProof="1" smtClean="0">
                  <a:solidFill>
                    <a:schemeClr val="tx2"/>
                  </a:solidFill>
                </a:rPr>
                <a:t>Uncertainty</a:t>
              </a:r>
              <a:endParaRPr lang="en-US" b="1" noProof="1">
                <a:solidFill>
                  <a:schemeClr val="tx2"/>
                </a:solidFill>
              </a:endParaRPr>
            </a:p>
          </p:txBody>
        </p:sp>
        <p:sp>
          <p:nvSpPr>
            <p:cNvPr id="34" name="TextBox 33">
              <a:extLst>
                <a:ext uri="{FF2B5EF4-FFF2-40B4-BE49-F238E27FC236}">
                  <a16:creationId xmlns:a16="http://schemas.microsoft.com/office/drawing/2014/main" xmlns="" id="{E1039B5B-D3F0-4B92-839A-23D694F1FEBC}"/>
                </a:ext>
              </a:extLst>
            </p:cNvPr>
            <p:cNvSpPr txBox="1"/>
            <p:nvPr/>
          </p:nvSpPr>
          <p:spPr>
            <a:xfrm>
              <a:off x="8921977" y="1925878"/>
              <a:ext cx="2926080" cy="1149030"/>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Postponement/Cancellation of exams mid-way; handling new class/subject, future admissions/career decisions</a:t>
              </a:r>
            </a:p>
          </p:txBody>
        </p:sp>
      </p:grpSp>
      <p:grpSp>
        <p:nvGrpSpPr>
          <p:cNvPr id="29" name="Group 34">
            <a:extLst>
              <a:ext uri="{FF2B5EF4-FFF2-40B4-BE49-F238E27FC236}">
                <a16:creationId xmlns:a16="http://schemas.microsoft.com/office/drawing/2014/main" xmlns="" id="{D5B5AA2C-7634-4828-BF53-26F24C9E022A}"/>
              </a:ext>
            </a:extLst>
          </p:cNvPr>
          <p:cNvGrpSpPr/>
          <p:nvPr/>
        </p:nvGrpSpPr>
        <p:grpSpPr>
          <a:xfrm>
            <a:off x="1101212" y="3932999"/>
            <a:ext cx="1899152" cy="1136893"/>
            <a:chOff x="8921977" y="1528280"/>
            <a:chExt cx="2926080" cy="1515858"/>
          </a:xfrm>
        </p:grpSpPr>
        <p:sp>
          <p:nvSpPr>
            <p:cNvPr id="36" name="TextBox 35">
              <a:extLst>
                <a:ext uri="{FF2B5EF4-FFF2-40B4-BE49-F238E27FC236}">
                  <a16:creationId xmlns:a16="http://schemas.microsoft.com/office/drawing/2014/main" xmlns="" id="{550F9159-ABBA-44B2-BE32-A3BDD1829736}"/>
                </a:ext>
              </a:extLst>
            </p:cNvPr>
            <p:cNvSpPr txBox="1"/>
            <p:nvPr/>
          </p:nvSpPr>
          <p:spPr>
            <a:xfrm>
              <a:off x="8921977" y="1528280"/>
              <a:ext cx="2926080" cy="492443"/>
            </a:xfrm>
            <a:prstGeom prst="rect">
              <a:avLst/>
            </a:prstGeom>
            <a:noFill/>
          </p:spPr>
          <p:txBody>
            <a:bodyPr wrap="square" lIns="0" rIns="0" rtlCol="0" anchor="b">
              <a:spAutoFit/>
            </a:bodyPr>
            <a:lstStyle/>
            <a:p>
              <a:r>
                <a:rPr lang="en-US" b="1" noProof="1" smtClean="0">
                  <a:solidFill>
                    <a:schemeClr val="tx2"/>
                  </a:solidFill>
                </a:rPr>
                <a:t>Home campus</a:t>
              </a:r>
              <a:endParaRPr lang="en-US" b="1" noProof="1">
                <a:solidFill>
                  <a:schemeClr val="tx2"/>
                </a:solidFill>
              </a:endParaRPr>
            </a:p>
          </p:txBody>
        </p:sp>
        <p:sp>
          <p:nvSpPr>
            <p:cNvPr id="37" name="TextBox 36">
              <a:extLst>
                <a:ext uri="{FF2B5EF4-FFF2-40B4-BE49-F238E27FC236}">
                  <a16:creationId xmlns:a16="http://schemas.microsoft.com/office/drawing/2014/main" xmlns="" id="{022F73DF-90D3-49BD-B3A0-D0B44BB85FB6}"/>
                </a:ext>
              </a:extLst>
            </p:cNvPr>
            <p:cNvSpPr txBox="1"/>
            <p:nvPr/>
          </p:nvSpPr>
          <p:spPr>
            <a:xfrm>
              <a:off x="8921977" y="1925883"/>
              <a:ext cx="2926080" cy="1118255"/>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Students compelled to stay at home, some stranded in hostels; new online classes</a:t>
              </a:r>
            </a:p>
            <a:p>
              <a:pPr algn="just"/>
              <a:endParaRPr lang="en-US" sz="1100" noProof="1">
                <a:solidFill>
                  <a:schemeClr val="tx1">
                    <a:lumMod val="65000"/>
                    <a:lumOff val="35000"/>
                  </a:schemeClr>
                </a:solidFill>
              </a:endParaRPr>
            </a:p>
          </p:txBody>
        </p:sp>
      </p:grpSp>
      <p:grpSp>
        <p:nvGrpSpPr>
          <p:cNvPr id="32" name="Group 2">
            <a:extLst>
              <a:ext uri="{FF2B5EF4-FFF2-40B4-BE49-F238E27FC236}">
                <a16:creationId xmlns:a16="http://schemas.microsoft.com/office/drawing/2014/main" xmlns="" id="{B1B88B9D-42BF-482C-8680-027AA029B085}"/>
              </a:ext>
            </a:extLst>
          </p:cNvPr>
          <p:cNvGrpSpPr/>
          <p:nvPr/>
        </p:nvGrpSpPr>
        <p:grpSpPr>
          <a:xfrm>
            <a:off x="2765576" y="1008601"/>
            <a:ext cx="3316628" cy="3319271"/>
            <a:chOff x="1841500" y="1181100"/>
            <a:chExt cx="4753631" cy="4757421"/>
          </a:xfrm>
        </p:grpSpPr>
        <p:sp>
          <p:nvSpPr>
            <p:cNvPr id="4" name="Shape">
              <a:extLst>
                <a:ext uri="{FF2B5EF4-FFF2-40B4-BE49-F238E27FC236}">
                  <a16:creationId xmlns:a16="http://schemas.microsoft.com/office/drawing/2014/main" xmlns="" id="{566031D5-BB62-4C5E-AEDB-0149F68727E7}"/>
                </a:ext>
              </a:extLst>
            </p:cNvPr>
            <p:cNvSpPr/>
            <p:nvPr/>
          </p:nvSpPr>
          <p:spPr>
            <a:xfrm>
              <a:off x="2410628" y="1752124"/>
              <a:ext cx="3615375" cy="3615374"/>
            </a:xfrm>
            <a:custGeom>
              <a:avLst/>
              <a:gdLst/>
              <a:ahLst/>
              <a:cxnLst>
                <a:cxn ang="0">
                  <a:pos x="wd2" y="hd2"/>
                </a:cxn>
                <a:cxn ang="5400000">
                  <a:pos x="wd2" y="hd2"/>
                </a:cxn>
                <a:cxn ang="10800000">
                  <a:pos x="wd2" y="hd2"/>
                </a:cxn>
                <a:cxn ang="16200000">
                  <a:pos x="wd2" y="hd2"/>
                </a:cxn>
              </a:cxnLst>
              <a:rect l="0" t="0" r="r" b="b"/>
              <a:pathLst>
                <a:path w="21458" h="21458" extrusionOk="0">
                  <a:moveTo>
                    <a:pt x="21203" y="13956"/>
                  </a:moveTo>
                  <a:cubicBezTo>
                    <a:pt x="21085" y="13905"/>
                    <a:pt x="20944" y="13956"/>
                    <a:pt x="20796" y="14082"/>
                  </a:cubicBezTo>
                  <a:cubicBezTo>
                    <a:pt x="20522" y="14304"/>
                    <a:pt x="20152" y="14371"/>
                    <a:pt x="19826" y="14230"/>
                  </a:cubicBezTo>
                  <a:lnTo>
                    <a:pt x="18479" y="13646"/>
                  </a:lnTo>
                  <a:cubicBezTo>
                    <a:pt x="18057" y="13460"/>
                    <a:pt x="17843" y="13002"/>
                    <a:pt x="17954" y="12565"/>
                  </a:cubicBezTo>
                  <a:cubicBezTo>
                    <a:pt x="18102" y="11987"/>
                    <a:pt x="18176" y="11380"/>
                    <a:pt x="18176" y="10759"/>
                  </a:cubicBezTo>
                  <a:cubicBezTo>
                    <a:pt x="18176" y="10152"/>
                    <a:pt x="18102" y="9559"/>
                    <a:pt x="17961" y="8989"/>
                  </a:cubicBezTo>
                  <a:cubicBezTo>
                    <a:pt x="17850" y="8545"/>
                    <a:pt x="18094" y="8086"/>
                    <a:pt x="18524" y="7916"/>
                  </a:cubicBezTo>
                  <a:lnTo>
                    <a:pt x="19886" y="7376"/>
                  </a:lnTo>
                  <a:cubicBezTo>
                    <a:pt x="20211" y="7243"/>
                    <a:pt x="20582" y="7317"/>
                    <a:pt x="20848" y="7553"/>
                  </a:cubicBezTo>
                  <a:cubicBezTo>
                    <a:pt x="20989" y="7679"/>
                    <a:pt x="21137" y="7731"/>
                    <a:pt x="21248" y="7687"/>
                  </a:cubicBezTo>
                  <a:cubicBezTo>
                    <a:pt x="21507" y="7583"/>
                    <a:pt x="21529" y="7035"/>
                    <a:pt x="21300" y="6465"/>
                  </a:cubicBezTo>
                  <a:cubicBezTo>
                    <a:pt x="21070" y="5888"/>
                    <a:pt x="20678" y="5503"/>
                    <a:pt x="20426" y="5607"/>
                  </a:cubicBezTo>
                  <a:cubicBezTo>
                    <a:pt x="20308" y="5651"/>
                    <a:pt x="20241" y="5792"/>
                    <a:pt x="20226" y="5984"/>
                  </a:cubicBezTo>
                  <a:cubicBezTo>
                    <a:pt x="20189" y="6339"/>
                    <a:pt x="19975" y="6643"/>
                    <a:pt x="19641" y="6776"/>
                  </a:cubicBezTo>
                  <a:lnTo>
                    <a:pt x="18250" y="7324"/>
                  </a:lnTo>
                  <a:cubicBezTo>
                    <a:pt x="17828" y="7494"/>
                    <a:pt x="17347" y="7324"/>
                    <a:pt x="17110" y="6932"/>
                  </a:cubicBezTo>
                  <a:cubicBezTo>
                    <a:pt x="16495" y="5910"/>
                    <a:pt x="15637" y="5044"/>
                    <a:pt x="14615" y="4422"/>
                  </a:cubicBezTo>
                  <a:cubicBezTo>
                    <a:pt x="14216" y="4178"/>
                    <a:pt x="14053" y="3682"/>
                    <a:pt x="14238" y="3260"/>
                  </a:cubicBezTo>
                  <a:lnTo>
                    <a:pt x="14830" y="1891"/>
                  </a:lnTo>
                  <a:cubicBezTo>
                    <a:pt x="14971" y="1565"/>
                    <a:pt x="15281" y="1358"/>
                    <a:pt x="15637" y="1335"/>
                  </a:cubicBezTo>
                  <a:cubicBezTo>
                    <a:pt x="15829" y="1321"/>
                    <a:pt x="15962" y="1261"/>
                    <a:pt x="16014" y="1143"/>
                  </a:cubicBezTo>
                  <a:cubicBezTo>
                    <a:pt x="16125" y="891"/>
                    <a:pt x="15755" y="484"/>
                    <a:pt x="15185" y="240"/>
                  </a:cubicBezTo>
                  <a:cubicBezTo>
                    <a:pt x="14615" y="-4"/>
                    <a:pt x="14067" y="-4"/>
                    <a:pt x="13956" y="255"/>
                  </a:cubicBezTo>
                  <a:cubicBezTo>
                    <a:pt x="13905" y="373"/>
                    <a:pt x="13956" y="514"/>
                    <a:pt x="14082" y="662"/>
                  </a:cubicBezTo>
                  <a:cubicBezTo>
                    <a:pt x="14304" y="936"/>
                    <a:pt x="14371" y="1306"/>
                    <a:pt x="14230" y="1632"/>
                  </a:cubicBezTo>
                  <a:lnTo>
                    <a:pt x="13623" y="3031"/>
                  </a:lnTo>
                  <a:cubicBezTo>
                    <a:pt x="13438" y="3453"/>
                    <a:pt x="12987" y="3667"/>
                    <a:pt x="12543" y="3556"/>
                  </a:cubicBezTo>
                  <a:cubicBezTo>
                    <a:pt x="11965" y="3415"/>
                    <a:pt x="11366" y="3334"/>
                    <a:pt x="10751" y="3334"/>
                  </a:cubicBezTo>
                  <a:cubicBezTo>
                    <a:pt x="10152" y="3334"/>
                    <a:pt x="9567" y="3408"/>
                    <a:pt x="9012" y="3541"/>
                  </a:cubicBezTo>
                  <a:cubicBezTo>
                    <a:pt x="8568" y="3645"/>
                    <a:pt x="8109" y="3408"/>
                    <a:pt x="7938" y="2979"/>
                  </a:cubicBezTo>
                  <a:lnTo>
                    <a:pt x="7383" y="1572"/>
                  </a:lnTo>
                  <a:cubicBezTo>
                    <a:pt x="7250" y="1247"/>
                    <a:pt x="7324" y="876"/>
                    <a:pt x="7561" y="610"/>
                  </a:cubicBezTo>
                  <a:cubicBezTo>
                    <a:pt x="7687" y="469"/>
                    <a:pt x="7738" y="321"/>
                    <a:pt x="7694" y="210"/>
                  </a:cubicBezTo>
                  <a:cubicBezTo>
                    <a:pt x="7590" y="-49"/>
                    <a:pt x="7043" y="-71"/>
                    <a:pt x="6473" y="158"/>
                  </a:cubicBezTo>
                  <a:cubicBezTo>
                    <a:pt x="5895" y="388"/>
                    <a:pt x="5510" y="780"/>
                    <a:pt x="5614" y="1032"/>
                  </a:cubicBezTo>
                  <a:cubicBezTo>
                    <a:pt x="5658" y="1150"/>
                    <a:pt x="5799" y="1217"/>
                    <a:pt x="5992" y="1232"/>
                  </a:cubicBezTo>
                  <a:cubicBezTo>
                    <a:pt x="6347" y="1269"/>
                    <a:pt x="6650" y="1483"/>
                    <a:pt x="6784" y="1817"/>
                  </a:cubicBezTo>
                  <a:lnTo>
                    <a:pt x="7346" y="3245"/>
                  </a:lnTo>
                  <a:cubicBezTo>
                    <a:pt x="7516" y="3667"/>
                    <a:pt x="7346" y="4148"/>
                    <a:pt x="6954" y="4385"/>
                  </a:cubicBezTo>
                  <a:cubicBezTo>
                    <a:pt x="5932" y="4992"/>
                    <a:pt x="5074" y="5843"/>
                    <a:pt x="4444" y="6850"/>
                  </a:cubicBezTo>
                  <a:cubicBezTo>
                    <a:pt x="4200" y="7243"/>
                    <a:pt x="3712" y="7405"/>
                    <a:pt x="3282" y="7220"/>
                  </a:cubicBezTo>
                  <a:lnTo>
                    <a:pt x="1891" y="6621"/>
                  </a:lnTo>
                  <a:cubicBezTo>
                    <a:pt x="1565" y="6480"/>
                    <a:pt x="1358" y="6169"/>
                    <a:pt x="1335" y="5814"/>
                  </a:cubicBezTo>
                  <a:cubicBezTo>
                    <a:pt x="1321" y="5621"/>
                    <a:pt x="1261" y="5488"/>
                    <a:pt x="1143" y="5436"/>
                  </a:cubicBezTo>
                  <a:cubicBezTo>
                    <a:pt x="891" y="5325"/>
                    <a:pt x="484" y="5695"/>
                    <a:pt x="240" y="6265"/>
                  </a:cubicBezTo>
                  <a:cubicBezTo>
                    <a:pt x="-4" y="6835"/>
                    <a:pt x="-4" y="7383"/>
                    <a:pt x="255" y="7494"/>
                  </a:cubicBezTo>
                  <a:cubicBezTo>
                    <a:pt x="373" y="7546"/>
                    <a:pt x="514" y="7494"/>
                    <a:pt x="662" y="7368"/>
                  </a:cubicBezTo>
                  <a:cubicBezTo>
                    <a:pt x="936" y="7146"/>
                    <a:pt x="1306" y="7080"/>
                    <a:pt x="1632" y="7220"/>
                  </a:cubicBezTo>
                  <a:lnTo>
                    <a:pt x="3031" y="7827"/>
                  </a:lnTo>
                  <a:cubicBezTo>
                    <a:pt x="3453" y="8012"/>
                    <a:pt x="3675" y="8471"/>
                    <a:pt x="3556" y="8915"/>
                  </a:cubicBezTo>
                  <a:cubicBezTo>
                    <a:pt x="3408" y="9508"/>
                    <a:pt x="3327" y="10122"/>
                    <a:pt x="3327" y="10759"/>
                  </a:cubicBezTo>
                  <a:cubicBezTo>
                    <a:pt x="3327" y="11343"/>
                    <a:pt x="3393" y="11913"/>
                    <a:pt x="3519" y="12454"/>
                  </a:cubicBezTo>
                  <a:cubicBezTo>
                    <a:pt x="3623" y="12898"/>
                    <a:pt x="3378" y="13349"/>
                    <a:pt x="2957" y="13520"/>
                  </a:cubicBezTo>
                  <a:lnTo>
                    <a:pt x="1572" y="14067"/>
                  </a:lnTo>
                  <a:cubicBezTo>
                    <a:pt x="1247" y="14201"/>
                    <a:pt x="876" y="14127"/>
                    <a:pt x="610" y="13890"/>
                  </a:cubicBezTo>
                  <a:cubicBezTo>
                    <a:pt x="469" y="13764"/>
                    <a:pt x="321" y="13712"/>
                    <a:pt x="210" y="13757"/>
                  </a:cubicBezTo>
                  <a:cubicBezTo>
                    <a:pt x="-49" y="13860"/>
                    <a:pt x="-71" y="14408"/>
                    <a:pt x="158" y="14978"/>
                  </a:cubicBezTo>
                  <a:cubicBezTo>
                    <a:pt x="388" y="15555"/>
                    <a:pt x="780" y="15940"/>
                    <a:pt x="1032" y="15837"/>
                  </a:cubicBezTo>
                  <a:cubicBezTo>
                    <a:pt x="1150" y="15792"/>
                    <a:pt x="1217" y="15652"/>
                    <a:pt x="1232" y="15459"/>
                  </a:cubicBezTo>
                  <a:cubicBezTo>
                    <a:pt x="1269" y="15104"/>
                    <a:pt x="1483" y="14800"/>
                    <a:pt x="1817" y="14667"/>
                  </a:cubicBezTo>
                  <a:lnTo>
                    <a:pt x="3208" y="14119"/>
                  </a:lnTo>
                  <a:cubicBezTo>
                    <a:pt x="3638" y="13949"/>
                    <a:pt x="4119" y="14119"/>
                    <a:pt x="4348" y="14519"/>
                  </a:cubicBezTo>
                  <a:cubicBezTo>
                    <a:pt x="4955" y="15555"/>
                    <a:pt x="5814" y="16421"/>
                    <a:pt x="6828" y="17058"/>
                  </a:cubicBezTo>
                  <a:cubicBezTo>
                    <a:pt x="7220" y="17302"/>
                    <a:pt x="7383" y="17791"/>
                    <a:pt x="7198" y="18220"/>
                  </a:cubicBezTo>
                  <a:lnTo>
                    <a:pt x="6613" y="19560"/>
                  </a:lnTo>
                  <a:cubicBezTo>
                    <a:pt x="6473" y="19886"/>
                    <a:pt x="6162" y="20093"/>
                    <a:pt x="5806" y="20115"/>
                  </a:cubicBezTo>
                  <a:cubicBezTo>
                    <a:pt x="5614" y="20130"/>
                    <a:pt x="5481" y="20189"/>
                    <a:pt x="5429" y="20308"/>
                  </a:cubicBezTo>
                  <a:cubicBezTo>
                    <a:pt x="5318" y="20559"/>
                    <a:pt x="5688" y="20966"/>
                    <a:pt x="6258" y="21211"/>
                  </a:cubicBezTo>
                  <a:cubicBezTo>
                    <a:pt x="6828" y="21455"/>
                    <a:pt x="7376" y="21455"/>
                    <a:pt x="7487" y="21196"/>
                  </a:cubicBezTo>
                  <a:cubicBezTo>
                    <a:pt x="7539" y="21077"/>
                    <a:pt x="7487" y="20937"/>
                    <a:pt x="7361" y="20789"/>
                  </a:cubicBezTo>
                  <a:cubicBezTo>
                    <a:pt x="7139" y="20515"/>
                    <a:pt x="7072" y="20145"/>
                    <a:pt x="7213" y="19819"/>
                  </a:cubicBezTo>
                  <a:lnTo>
                    <a:pt x="7798" y="18472"/>
                  </a:lnTo>
                  <a:cubicBezTo>
                    <a:pt x="7983" y="18050"/>
                    <a:pt x="8442" y="17828"/>
                    <a:pt x="8886" y="17946"/>
                  </a:cubicBezTo>
                  <a:cubicBezTo>
                    <a:pt x="9478" y="18102"/>
                    <a:pt x="10100" y="18183"/>
                    <a:pt x="10736" y="18183"/>
                  </a:cubicBezTo>
                  <a:cubicBezTo>
                    <a:pt x="11329" y="18183"/>
                    <a:pt x="11906" y="18117"/>
                    <a:pt x="12461" y="17983"/>
                  </a:cubicBezTo>
                  <a:cubicBezTo>
                    <a:pt x="12905" y="17880"/>
                    <a:pt x="13364" y="18117"/>
                    <a:pt x="13527" y="18546"/>
                  </a:cubicBezTo>
                  <a:lnTo>
                    <a:pt x="14060" y="19886"/>
                  </a:lnTo>
                  <a:cubicBezTo>
                    <a:pt x="14193" y="20211"/>
                    <a:pt x="14119" y="20582"/>
                    <a:pt x="13882" y="20848"/>
                  </a:cubicBezTo>
                  <a:cubicBezTo>
                    <a:pt x="13757" y="20989"/>
                    <a:pt x="13705" y="21137"/>
                    <a:pt x="13749" y="21248"/>
                  </a:cubicBezTo>
                  <a:cubicBezTo>
                    <a:pt x="13853" y="21507"/>
                    <a:pt x="14401" y="21529"/>
                    <a:pt x="14971" y="21300"/>
                  </a:cubicBezTo>
                  <a:cubicBezTo>
                    <a:pt x="15548" y="21070"/>
                    <a:pt x="15933" y="20678"/>
                    <a:pt x="15829" y="20426"/>
                  </a:cubicBezTo>
                  <a:cubicBezTo>
                    <a:pt x="15785" y="20308"/>
                    <a:pt x="15644" y="20241"/>
                    <a:pt x="15452" y="20226"/>
                  </a:cubicBezTo>
                  <a:cubicBezTo>
                    <a:pt x="15096" y="20189"/>
                    <a:pt x="14793" y="19975"/>
                    <a:pt x="14660" y="19641"/>
                  </a:cubicBezTo>
                  <a:lnTo>
                    <a:pt x="14127" y="18287"/>
                  </a:lnTo>
                  <a:cubicBezTo>
                    <a:pt x="13956" y="17865"/>
                    <a:pt x="14127" y="17376"/>
                    <a:pt x="14519" y="17147"/>
                  </a:cubicBezTo>
                  <a:cubicBezTo>
                    <a:pt x="15555" y="16532"/>
                    <a:pt x="16429" y="15666"/>
                    <a:pt x="17058" y="14637"/>
                  </a:cubicBezTo>
                  <a:cubicBezTo>
                    <a:pt x="17302" y="14238"/>
                    <a:pt x="17798" y="14075"/>
                    <a:pt x="18220" y="14260"/>
                  </a:cubicBezTo>
                  <a:lnTo>
                    <a:pt x="19545" y="14830"/>
                  </a:lnTo>
                  <a:cubicBezTo>
                    <a:pt x="19871" y="14971"/>
                    <a:pt x="20078" y="15281"/>
                    <a:pt x="20100" y="15637"/>
                  </a:cubicBezTo>
                  <a:cubicBezTo>
                    <a:pt x="20115" y="15829"/>
                    <a:pt x="20174" y="15962"/>
                    <a:pt x="20293" y="16014"/>
                  </a:cubicBezTo>
                  <a:cubicBezTo>
                    <a:pt x="20544" y="16125"/>
                    <a:pt x="20952" y="15755"/>
                    <a:pt x="21196" y="15185"/>
                  </a:cubicBezTo>
                  <a:cubicBezTo>
                    <a:pt x="21462" y="14608"/>
                    <a:pt x="21462" y="14060"/>
                    <a:pt x="21203" y="13956"/>
                  </a:cubicBezTo>
                  <a:close/>
                </a:path>
              </a:pathLst>
            </a:custGeom>
            <a:solidFill>
              <a:schemeClr val="accent5"/>
            </a:solidFill>
            <a:ln w="12700">
              <a:miter lim="400000"/>
            </a:ln>
          </p:spPr>
          <p:txBody>
            <a:bodyPr lIns="38100" tIns="38100" rIns="38100" bIns="38100" anchor="ctr"/>
            <a:lstStyle/>
            <a:p>
              <a:pPr>
                <a:defRPr sz="3000">
                  <a:solidFill>
                    <a:srgbClr val="FFFFFF"/>
                  </a:solidFill>
                </a:defRPr>
              </a:pPr>
              <a:endParaRPr/>
            </a:p>
          </p:txBody>
        </p:sp>
        <p:sp>
          <p:nvSpPr>
            <p:cNvPr id="5" name="Shape">
              <a:extLst>
                <a:ext uri="{FF2B5EF4-FFF2-40B4-BE49-F238E27FC236}">
                  <a16:creationId xmlns:a16="http://schemas.microsoft.com/office/drawing/2014/main" xmlns="" id="{F09E912E-D612-42B5-8A9F-271307415D48}"/>
                </a:ext>
              </a:extLst>
            </p:cNvPr>
            <p:cNvSpPr/>
            <p:nvPr/>
          </p:nvSpPr>
          <p:spPr>
            <a:xfrm>
              <a:off x="1841500" y="1181100"/>
              <a:ext cx="4753631" cy="4757421"/>
            </a:xfrm>
            <a:custGeom>
              <a:avLst/>
              <a:gdLst/>
              <a:ahLst/>
              <a:cxnLst>
                <a:cxn ang="0">
                  <a:pos x="wd2" y="hd2"/>
                </a:cxn>
                <a:cxn ang="5400000">
                  <a:pos x="wd2" y="hd2"/>
                </a:cxn>
                <a:cxn ang="10800000">
                  <a:pos x="wd2" y="hd2"/>
                </a:cxn>
                <a:cxn ang="16200000">
                  <a:pos x="wd2" y="hd2"/>
                </a:cxn>
              </a:cxnLst>
              <a:rect l="0" t="0" r="r" b="b"/>
              <a:pathLst>
                <a:path w="21594" h="21600" extrusionOk="0">
                  <a:moveTo>
                    <a:pt x="20965" y="9376"/>
                  </a:moveTo>
                  <a:cubicBezTo>
                    <a:pt x="20781" y="9376"/>
                    <a:pt x="20619" y="9549"/>
                    <a:pt x="20504" y="9831"/>
                  </a:cubicBezTo>
                  <a:cubicBezTo>
                    <a:pt x="20360" y="10171"/>
                    <a:pt x="20025" y="10391"/>
                    <a:pt x="19650" y="10391"/>
                  </a:cubicBezTo>
                  <a:lnTo>
                    <a:pt x="17360" y="10391"/>
                  </a:lnTo>
                  <a:cubicBezTo>
                    <a:pt x="16921" y="10391"/>
                    <a:pt x="16546" y="10085"/>
                    <a:pt x="16454" y="9658"/>
                  </a:cubicBezTo>
                  <a:cubicBezTo>
                    <a:pt x="16298" y="8926"/>
                    <a:pt x="16010" y="8246"/>
                    <a:pt x="15606" y="7646"/>
                  </a:cubicBezTo>
                  <a:cubicBezTo>
                    <a:pt x="15358" y="7277"/>
                    <a:pt x="15404" y="6787"/>
                    <a:pt x="15715" y="6470"/>
                  </a:cubicBezTo>
                  <a:lnTo>
                    <a:pt x="17354" y="4832"/>
                  </a:lnTo>
                  <a:cubicBezTo>
                    <a:pt x="17619" y="4567"/>
                    <a:pt x="18017" y="4492"/>
                    <a:pt x="18363" y="4630"/>
                  </a:cubicBezTo>
                  <a:cubicBezTo>
                    <a:pt x="18635" y="4740"/>
                    <a:pt x="18865" y="4740"/>
                    <a:pt x="18992" y="4613"/>
                  </a:cubicBezTo>
                  <a:cubicBezTo>
                    <a:pt x="19240" y="4365"/>
                    <a:pt x="18992" y="3713"/>
                    <a:pt x="18433" y="3154"/>
                  </a:cubicBezTo>
                  <a:cubicBezTo>
                    <a:pt x="17873" y="2595"/>
                    <a:pt x="17221" y="2347"/>
                    <a:pt x="16973" y="2595"/>
                  </a:cubicBezTo>
                  <a:cubicBezTo>
                    <a:pt x="16846" y="2722"/>
                    <a:pt x="16852" y="2952"/>
                    <a:pt x="16962" y="3229"/>
                  </a:cubicBezTo>
                  <a:cubicBezTo>
                    <a:pt x="17100" y="3581"/>
                    <a:pt x="17031" y="3979"/>
                    <a:pt x="16765" y="4244"/>
                  </a:cubicBezTo>
                  <a:lnTo>
                    <a:pt x="15121" y="5887"/>
                  </a:lnTo>
                  <a:cubicBezTo>
                    <a:pt x="14810" y="6199"/>
                    <a:pt x="14325" y="6245"/>
                    <a:pt x="13956" y="6003"/>
                  </a:cubicBezTo>
                  <a:cubicBezTo>
                    <a:pt x="13356" y="5610"/>
                    <a:pt x="12681" y="5328"/>
                    <a:pt x="11954" y="5178"/>
                  </a:cubicBezTo>
                  <a:cubicBezTo>
                    <a:pt x="11521" y="5092"/>
                    <a:pt x="11215" y="4711"/>
                    <a:pt x="11215" y="4273"/>
                  </a:cubicBezTo>
                  <a:lnTo>
                    <a:pt x="11215" y="1943"/>
                  </a:lnTo>
                  <a:cubicBezTo>
                    <a:pt x="11215" y="1574"/>
                    <a:pt x="11435" y="1234"/>
                    <a:pt x="11775" y="1096"/>
                  </a:cubicBezTo>
                  <a:cubicBezTo>
                    <a:pt x="12052" y="980"/>
                    <a:pt x="12225" y="819"/>
                    <a:pt x="12225" y="634"/>
                  </a:cubicBezTo>
                  <a:cubicBezTo>
                    <a:pt x="12225" y="283"/>
                    <a:pt x="11585" y="0"/>
                    <a:pt x="10800" y="0"/>
                  </a:cubicBezTo>
                  <a:cubicBezTo>
                    <a:pt x="10010" y="0"/>
                    <a:pt x="9375" y="283"/>
                    <a:pt x="9375" y="634"/>
                  </a:cubicBezTo>
                  <a:cubicBezTo>
                    <a:pt x="9375" y="819"/>
                    <a:pt x="9548" y="980"/>
                    <a:pt x="9831" y="1096"/>
                  </a:cubicBezTo>
                  <a:cubicBezTo>
                    <a:pt x="10171" y="1240"/>
                    <a:pt x="10390" y="1574"/>
                    <a:pt x="10390" y="1949"/>
                  </a:cubicBezTo>
                  <a:lnTo>
                    <a:pt x="10390" y="4278"/>
                  </a:lnTo>
                  <a:cubicBezTo>
                    <a:pt x="10390" y="4717"/>
                    <a:pt x="10079" y="5097"/>
                    <a:pt x="9652" y="5184"/>
                  </a:cubicBezTo>
                  <a:cubicBezTo>
                    <a:pt x="8925" y="5328"/>
                    <a:pt x="8250" y="5616"/>
                    <a:pt x="7650" y="6003"/>
                  </a:cubicBezTo>
                  <a:cubicBezTo>
                    <a:pt x="7281" y="6245"/>
                    <a:pt x="6796" y="6199"/>
                    <a:pt x="6485" y="5887"/>
                  </a:cubicBezTo>
                  <a:lnTo>
                    <a:pt x="4840" y="4244"/>
                  </a:lnTo>
                  <a:cubicBezTo>
                    <a:pt x="4575" y="3979"/>
                    <a:pt x="4500" y="3581"/>
                    <a:pt x="4638" y="3235"/>
                  </a:cubicBezTo>
                  <a:cubicBezTo>
                    <a:pt x="4748" y="2964"/>
                    <a:pt x="4748" y="2733"/>
                    <a:pt x="4621" y="2606"/>
                  </a:cubicBezTo>
                  <a:cubicBezTo>
                    <a:pt x="4373" y="2358"/>
                    <a:pt x="3721" y="2606"/>
                    <a:pt x="3162" y="3166"/>
                  </a:cubicBezTo>
                  <a:cubicBezTo>
                    <a:pt x="2602" y="3725"/>
                    <a:pt x="2354" y="4377"/>
                    <a:pt x="2602" y="4624"/>
                  </a:cubicBezTo>
                  <a:cubicBezTo>
                    <a:pt x="2729" y="4751"/>
                    <a:pt x="2960" y="4746"/>
                    <a:pt x="3237" y="4636"/>
                  </a:cubicBezTo>
                  <a:cubicBezTo>
                    <a:pt x="3588" y="4498"/>
                    <a:pt x="3987" y="4567"/>
                    <a:pt x="4252" y="4832"/>
                  </a:cubicBezTo>
                  <a:lnTo>
                    <a:pt x="5885" y="6464"/>
                  </a:lnTo>
                  <a:cubicBezTo>
                    <a:pt x="6202" y="6781"/>
                    <a:pt x="6242" y="7271"/>
                    <a:pt x="5994" y="7640"/>
                  </a:cubicBezTo>
                  <a:cubicBezTo>
                    <a:pt x="5590" y="8240"/>
                    <a:pt x="5302" y="8920"/>
                    <a:pt x="5146" y="9653"/>
                  </a:cubicBezTo>
                  <a:cubicBezTo>
                    <a:pt x="5054" y="10079"/>
                    <a:pt x="4679" y="10385"/>
                    <a:pt x="4240" y="10385"/>
                  </a:cubicBezTo>
                  <a:lnTo>
                    <a:pt x="1944" y="10385"/>
                  </a:lnTo>
                  <a:cubicBezTo>
                    <a:pt x="1575" y="10385"/>
                    <a:pt x="1235" y="10166"/>
                    <a:pt x="1096" y="9826"/>
                  </a:cubicBezTo>
                  <a:cubicBezTo>
                    <a:pt x="981" y="9549"/>
                    <a:pt x="819" y="9376"/>
                    <a:pt x="635" y="9376"/>
                  </a:cubicBezTo>
                  <a:cubicBezTo>
                    <a:pt x="283" y="9376"/>
                    <a:pt x="0" y="10016"/>
                    <a:pt x="0" y="10800"/>
                  </a:cubicBezTo>
                  <a:cubicBezTo>
                    <a:pt x="0" y="11590"/>
                    <a:pt x="283" y="12224"/>
                    <a:pt x="635" y="12224"/>
                  </a:cubicBezTo>
                  <a:cubicBezTo>
                    <a:pt x="819" y="12224"/>
                    <a:pt x="981" y="12051"/>
                    <a:pt x="1096" y="11769"/>
                  </a:cubicBezTo>
                  <a:cubicBezTo>
                    <a:pt x="1240" y="11429"/>
                    <a:pt x="1575" y="11209"/>
                    <a:pt x="1950" y="11209"/>
                  </a:cubicBezTo>
                  <a:lnTo>
                    <a:pt x="4223" y="11209"/>
                  </a:lnTo>
                  <a:cubicBezTo>
                    <a:pt x="4667" y="11209"/>
                    <a:pt x="5048" y="11521"/>
                    <a:pt x="5135" y="11953"/>
                  </a:cubicBezTo>
                  <a:cubicBezTo>
                    <a:pt x="5279" y="12697"/>
                    <a:pt x="5567" y="13389"/>
                    <a:pt x="5965" y="14000"/>
                  </a:cubicBezTo>
                  <a:cubicBezTo>
                    <a:pt x="6208" y="14369"/>
                    <a:pt x="6162" y="14854"/>
                    <a:pt x="5850" y="15165"/>
                  </a:cubicBezTo>
                  <a:lnTo>
                    <a:pt x="4252" y="16762"/>
                  </a:lnTo>
                  <a:cubicBezTo>
                    <a:pt x="3987" y="17027"/>
                    <a:pt x="3588" y="17102"/>
                    <a:pt x="3242" y="16964"/>
                  </a:cubicBezTo>
                  <a:cubicBezTo>
                    <a:pt x="2971" y="16854"/>
                    <a:pt x="2740" y="16854"/>
                    <a:pt x="2613" y="16981"/>
                  </a:cubicBezTo>
                  <a:cubicBezTo>
                    <a:pt x="2365" y="17229"/>
                    <a:pt x="2613" y="17881"/>
                    <a:pt x="3173" y="18440"/>
                  </a:cubicBezTo>
                  <a:cubicBezTo>
                    <a:pt x="3733" y="18999"/>
                    <a:pt x="4385" y="19247"/>
                    <a:pt x="4633" y="18999"/>
                  </a:cubicBezTo>
                  <a:cubicBezTo>
                    <a:pt x="4760" y="18873"/>
                    <a:pt x="4754" y="18642"/>
                    <a:pt x="4644" y="18365"/>
                  </a:cubicBezTo>
                  <a:cubicBezTo>
                    <a:pt x="4506" y="18013"/>
                    <a:pt x="4575" y="17616"/>
                    <a:pt x="4840" y="17350"/>
                  </a:cubicBezTo>
                  <a:lnTo>
                    <a:pt x="6427" y="15765"/>
                  </a:lnTo>
                  <a:cubicBezTo>
                    <a:pt x="6738" y="15453"/>
                    <a:pt x="7235" y="15407"/>
                    <a:pt x="7604" y="15655"/>
                  </a:cubicBezTo>
                  <a:cubicBezTo>
                    <a:pt x="8215" y="16064"/>
                    <a:pt x="8913" y="16359"/>
                    <a:pt x="9658" y="16514"/>
                  </a:cubicBezTo>
                  <a:cubicBezTo>
                    <a:pt x="10085" y="16601"/>
                    <a:pt x="10396" y="16981"/>
                    <a:pt x="10396" y="17420"/>
                  </a:cubicBezTo>
                  <a:lnTo>
                    <a:pt x="10396" y="19657"/>
                  </a:lnTo>
                  <a:cubicBezTo>
                    <a:pt x="10396" y="20026"/>
                    <a:pt x="10177" y="20366"/>
                    <a:pt x="9837" y="20504"/>
                  </a:cubicBezTo>
                  <a:cubicBezTo>
                    <a:pt x="9560" y="20620"/>
                    <a:pt x="9387" y="20781"/>
                    <a:pt x="9387" y="20966"/>
                  </a:cubicBezTo>
                  <a:cubicBezTo>
                    <a:pt x="9387" y="21317"/>
                    <a:pt x="10027" y="21600"/>
                    <a:pt x="10812" y="21600"/>
                  </a:cubicBezTo>
                  <a:cubicBezTo>
                    <a:pt x="11602" y="21600"/>
                    <a:pt x="12237" y="21317"/>
                    <a:pt x="12237" y="20966"/>
                  </a:cubicBezTo>
                  <a:cubicBezTo>
                    <a:pt x="12237" y="20781"/>
                    <a:pt x="12063" y="20620"/>
                    <a:pt x="11781" y="20504"/>
                  </a:cubicBezTo>
                  <a:cubicBezTo>
                    <a:pt x="11440" y="20360"/>
                    <a:pt x="11221" y="20026"/>
                    <a:pt x="11221" y="19651"/>
                  </a:cubicBezTo>
                  <a:lnTo>
                    <a:pt x="11221" y="17420"/>
                  </a:lnTo>
                  <a:cubicBezTo>
                    <a:pt x="11221" y="16981"/>
                    <a:pt x="11527" y="16601"/>
                    <a:pt x="11960" y="16514"/>
                  </a:cubicBezTo>
                  <a:cubicBezTo>
                    <a:pt x="12710" y="16364"/>
                    <a:pt x="13402" y="16070"/>
                    <a:pt x="14013" y="15661"/>
                  </a:cubicBezTo>
                  <a:cubicBezTo>
                    <a:pt x="14383" y="15413"/>
                    <a:pt x="14873" y="15459"/>
                    <a:pt x="15190" y="15770"/>
                  </a:cubicBezTo>
                  <a:lnTo>
                    <a:pt x="16777" y="17356"/>
                  </a:lnTo>
                  <a:cubicBezTo>
                    <a:pt x="17042" y="17621"/>
                    <a:pt x="17117" y="18019"/>
                    <a:pt x="16979" y="18365"/>
                  </a:cubicBezTo>
                  <a:cubicBezTo>
                    <a:pt x="16869" y="18636"/>
                    <a:pt x="16869" y="18867"/>
                    <a:pt x="16996" y="18994"/>
                  </a:cubicBezTo>
                  <a:cubicBezTo>
                    <a:pt x="17244" y="19242"/>
                    <a:pt x="17896" y="18994"/>
                    <a:pt x="18456" y="18434"/>
                  </a:cubicBezTo>
                  <a:cubicBezTo>
                    <a:pt x="19015" y="17875"/>
                    <a:pt x="19263" y="17223"/>
                    <a:pt x="19015" y="16976"/>
                  </a:cubicBezTo>
                  <a:cubicBezTo>
                    <a:pt x="18888" y="16849"/>
                    <a:pt x="18658" y="16854"/>
                    <a:pt x="18381" y="16964"/>
                  </a:cubicBezTo>
                  <a:cubicBezTo>
                    <a:pt x="18029" y="17102"/>
                    <a:pt x="17631" y="17033"/>
                    <a:pt x="17365" y="16768"/>
                  </a:cubicBezTo>
                  <a:lnTo>
                    <a:pt x="15750" y="15177"/>
                  </a:lnTo>
                  <a:cubicBezTo>
                    <a:pt x="15438" y="14865"/>
                    <a:pt x="15392" y="14381"/>
                    <a:pt x="15635" y="14012"/>
                  </a:cubicBezTo>
                  <a:cubicBezTo>
                    <a:pt x="16033" y="13401"/>
                    <a:pt x="16321" y="12709"/>
                    <a:pt x="16465" y="11965"/>
                  </a:cubicBezTo>
                  <a:cubicBezTo>
                    <a:pt x="16552" y="11532"/>
                    <a:pt x="16933" y="11221"/>
                    <a:pt x="17371" y="11221"/>
                  </a:cubicBezTo>
                  <a:lnTo>
                    <a:pt x="19650" y="11221"/>
                  </a:lnTo>
                  <a:cubicBezTo>
                    <a:pt x="20019" y="11221"/>
                    <a:pt x="20360" y="11440"/>
                    <a:pt x="20498" y="11780"/>
                  </a:cubicBezTo>
                  <a:cubicBezTo>
                    <a:pt x="20613" y="12057"/>
                    <a:pt x="20775" y="12230"/>
                    <a:pt x="20960" y="12230"/>
                  </a:cubicBezTo>
                  <a:cubicBezTo>
                    <a:pt x="21312" y="12230"/>
                    <a:pt x="21594" y="11590"/>
                    <a:pt x="21594" y="10806"/>
                  </a:cubicBezTo>
                  <a:cubicBezTo>
                    <a:pt x="21600" y="10016"/>
                    <a:pt x="21317" y="9376"/>
                    <a:pt x="20965" y="9376"/>
                  </a:cubicBezTo>
                  <a:close/>
                </a:path>
              </a:pathLst>
            </a:custGeom>
            <a:solidFill>
              <a:schemeClr val="accent2"/>
            </a:solidFill>
            <a:ln w="12700">
              <a:miter lim="400000"/>
            </a:ln>
          </p:spPr>
          <p:txBody>
            <a:bodyPr lIns="38100" tIns="38100" rIns="38100" bIns="38100" anchor="ctr"/>
            <a:lstStyle/>
            <a:p>
              <a:pPr>
                <a:defRPr sz="3000">
                  <a:solidFill>
                    <a:srgbClr val="FFFFFF"/>
                  </a:solidFill>
                </a:defRPr>
              </a:pPr>
              <a:endParaRPr/>
            </a:p>
          </p:txBody>
        </p:sp>
      </p:grpSp>
      <p:sp>
        <p:nvSpPr>
          <p:cNvPr id="6" name="TextBox 5">
            <a:extLst>
              <a:ext uri="{FF2B5EF4-FFF2-40B4-BE49-F238E27FC236}">
                <a16:creationId xmlns:a16="http://schemas.microsoft.com/office/drawing/2014/main" xmlns="" id="{CF38D2E5-E39F-4590-A589-ECDB5EE20393}"/>
              </a:ext>
            </a:extLst>
          </p:cNvPr>
          <p:cNvSpPr txBox="1"/>
          <p:nvPr/>
        </p:nvSpPr>
        <p:spPr>
          <a:xfrm>
            <a:off x="3566633" y="857238"/>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01</a:t>
            </a:r>
          </a:p>
        </p:txBody>
      </p:sp>
      <p:sp>
        <p:nvSpPr>
          <p:cNvPr id="7" name="TextBox 6">
            <a:extLst>
              <a:ext uri="{FF2B5EF4-FFF2-40B4-BE49-F238E27FC236}">
                <a16:creationId xmlns:a16="http://schemas.microsoft.com/office/drawing/2014/main" xmlns="" id="{B13384BC-1914-4D40-B414-61A7300C6AF9}"/>
              </a:ext>
            </a:extLst>
          </p:cNvPr>
          <p:cNvSpPr txBox="1"/>
          <p:nvPr/>
        </p:nvSpPr>
        <p:spPr>
          <a:xfrm>
            <a:off x="2637939" y="1785932"/>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02</a:t>
            </a:r>
          </a:p>
        </p:txBody>
      </p:sp>
      <p:sp>
        <p:nvSpPr>
          <p:cNvPr id="8" name="TextBox 7">
            <a:extLst>
              <a:ext uri="{FF2B5EF4-FFF2-40B4-BE49-F238E27FC236}">
                <a16:creationId xmlns:a16="http://schemas.microsoft.com/office/drawing/2014/main" xmlns="" id="{3D7B29DC-A6C4-4C3B-BB52-7801484D9B11}"/>
              </a:ext>
            </a:extLst>
          </p:cNvPr>
          <p:cNvSpPr txBox="1"/>
          <p:nvPr/>
        </p:nvSpPr>
        <p:spPr>
          <a:xfrm>
            <a:off x="2632704" y="3000378"/>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03</a:t>
            </a:r>
          </a:p>
        </p:txBody>
      </p:sp>
      <p:sp>
        <p:nvSpPr>
          <p:cNvPr id="9" name="TextBox 8">
            <a:extLst>
              <a:ext uri="{FF2B5EF4-FFF2-40B4-BE49-F238E27FC236}">
                <a16:creationId xmlns:a16="http://schemas.microsoft.com/office/drawing/2014/main" xmlns="" id="{CE9BBF46-24DE-4ECE-B819-B37D16658827}"/>
              </a:ext>
            </a:extLst>
          </p:cNvPr>
          <p:cNvSpPr txBox="1"/>
          <p:nvPr/>
        </p:nvSpPr>
        <p:spPr>
          <a:xfrm>
            <a:off x="3204208" y="4082889"/>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04</a:t>
            </a:r>
          </a:p>
        </p:txBody>
      </p:sp>
      <p:sp>
        <p:nvSpPr>
          <p:cNvPr id="10" name="TextBox 9">
            <a:extLst>
              <a:ext uri="{FF2B5EF4-FFF2-40B4-BE49-F238E27FC236}">
                <a16:creationId xmlns:a16="http://schemas.microsoft.com/office/drawing/2014/main" xmlns="" id="{5CA73333-AA13-46C3-A610-B6C1585E68E7}"/>
              </a:ext>
            </a:extLst>
          </p:cNvPr>
          <p:cNvSpPr txBox="1"/>
          <p:nvPr/>
        </p:nvSpPr>
        <p:spPr>
          <a:xfrm>
            <a:off x="5424021" y="4082889"/>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05</a:t>
            </a:r>
          </a:p>
        </p:txBody>
      </p:sp>
      <p:sp>
        <p:nvSpPr>
          <p:cNvPr id="11" name="TextBox 10">
            <a:extLst>
              <a:ext uri="{FF2B5EF4-FFF2-40B4-BE49-F238E27FC236}">
                <a16:creationId xmlns:a16="http://schemas.microsoft.com/office/drawing/2014/main" xmlns="" id="{E2C900CD-7AB4-4ABF-A54D-931C18FF2240}"/>
              </a:ext>
            </a:extLst>
          </p:cNvPr>
          <p:cNvSpPr txBox="1"/>
          <p:nvPr/>
        </p:nvSpPr>
        <p:spPr>
          <a:xfrm>
            <a:off x="6066963" y="3011319"/>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06</a:t>
            </a:r>
          </a:p>
        </p:txBody>
      </p:sp>
      <p:sp>
        <p:nvSpPr>
          <p:cNvPr id="12" name="TextBox 11">
            <a:extLst>
              <a:ext uri="{FF2B5EF4-FFF2-40B4-BE49-F238E27FC236}">
                <a16:creationId xmlns:a16="http://schemas.microsoft.com/office/drawing/2014/main" xmlns="" id="{F8A1CB18-C3BC-43EB-B134-2DEE24FEF6FA}"/>
              </a:ext>
            </a:extLst>
          </p:cNvPr>
          <p:cNvSpPr txBox="1"/>
          <p:nvPr/>
        </p:nvSpPr>
        <p:spPr>
          <a:xfrm>
            <a:off x="5995525" y="1796873"/>
            <a:ext cx="290987" cy="346249"/>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07</a:t>
            </a:r>
          </a:p>
        </p:txBody>
      </p:sp>
      <p:sp>
        <p:nvSpPr>
          <p:cNvPr id="41" name="Freeform: Shape 33">
            <a:extLst>
              <a:ext uri="{FF2B5EF4-FFF2-40B4-BE49-F238E27FC236}">
                <a16:creationId xmlns:a16="http://schemas.microsoft.com/office/drawing/2014/main" xmlns="" id="{AFAF7270-E641-4464-AF52-9696CA072F60}"/>
              </a:ext>
            </a:extLst>
          </p:cNvPr>
          <p:cNvSpPr>
            <a:spLocks/>
          </p:cNvSpPr>
          <p:nvPr/>
        </p:nvSpPr>
        <p:spPr bwMode="auto">
          <a:xfrm>
            <a:off x="3923823" y="2143122"/>
            <a:ext cx="928694" cy="928694"/>
          </a:xfrm>
          <a:custGeom>
            <a:avLst/>
            <a:gdLst>
              <a:gd name="connsiteX0" fmla="*/ 1666141 w 2982347"/>
              <a:gd name="connsiteY0" fmla="*/ 239 h 3514622"/>
              <a:gd name="connsiteX1" fmla="*/ 2799671 w 2982347"/>
              <a:gd name="connsiteY1" fmla="*/ 661872 h 3514622"/>
              <a:gd name="connsiteX2" fmla="*/ 2980634 w 2982347"/>
              <a:gd name="connsiteY2" fmla="*/ 1420167 h 3514622"/>
              <a:gd name="connsiteX3" fmla="*/ 2708614 w 2982347"/>
              <a:gd name="connsiteY3" fmla="*/ 2261436 h 3514622"/>
              <a:gd name="connsiteX4" fmla="*/ 2539322 w 2982347"/>
              <a:gd name="connsiteY4" fmla="*/ 3264838 h 3514622"/>
              <a:gd name="connsiteX5" fmla="*/ 2563883 w 2982347"/>
              <a:gd name="connsiteY5" fmla="*/ 3514622 h 3514622"/>
              <a:gd name="connsiteX6" fmla="*/ 1051857 w 2982347"/>
              <a:gd name="connsiteY6" fmla="*/ 3514622 h 3514622"/>
              <a:gd name="connsiteX7" fmla="*/ 1055745 w 2982347"/>
              <a:gd name="connsiteY7" fmla="*/ 3424232 h 3514622"/>
              <a:gd name="connsiteX8" fmla="*/ 1045372 w 2982347"/>
              <a:gd name="connsiteY8" fmla="*/ 3265198 h 3514622"/>
              <a:gd name="connsiteX9" fmla="*/ 732433 w 2982347"/>
              <a:gd name="connsiteY9" fmla="*/ 3165513 h 3514622"/>
              <a:gd name="connsiteX10" fmla="*/ 348032 w 2982347"/>
              <a:gd name="connsiteY10" fmla="*/ 2997259 h 3514622"/>
              <a:gd name="connsiteX11" fmla="*/ 308266 w 2982347"/>
              <a:gd name="connsiteY11" fmla="*/ 2759860 h 3514622"/>
              <a:gd name="connsiteX12" fmla="*/ 300198 w 2982347"/>
              <a:gd name="connsiteY12" fmla="*/ 2441791 h 3514622"/>
              <a:gd name="connsiteX13" fmla="*/ 300198 w 2982347"/>
              <a:gd name="connsiteY13" fmla="*/ 2439486 h 3514622"/>
              <a:gd name="connsiteX14" fmla="*/ 18380 w 2982347"/>
              <a:gd name="connsiteY14" fmla="*/ 2276418 h 3514622"/>
              <a:gd name="connsiteX15" fmla="*/ 100793 w 2982347"/>
              <a:gd name="connsiteY15" fmla="*/ 1943368 h 3514622"/>
              <a:gd name="connsiteX16" fmla="*/ 288671 w 2982347"/>
              <a:gd name="connsiteY16" fmla="*/ 1478941 h 3514622"/>
              <a:gd name="connsiteX17" fmla="*/ 385492 w 2982347"/>
              <a:gd name="connsiteY17" fmla="*/ 979365 h 3514622"/>
              <a:gd name="connsiteX18" fmla="*/ 1468386 w 2982347"/>
              <a:gd name="connsiteY18" fmla="*/ 11329 h 3514622"/>
              <a:gd name="connsiteX19" fmla="*/ 1666141 w 2982347"/>
              <a:gd name="connsiteY19" fmla="*/ 239 h 3514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82347" h="3514622">
                <a:moveTo>
                  <a:pt x="1666141" y="239"/>
                </a:moveTo>
                <a:cubicBezTo>
                  <a:pt x="2126276" y="8952"/>
                  <a:pt x="2568209" y="256003"/>
                  <a:pt x="2799671" y="661872"/>
                </a:cubicBezTo>
                <a:cubicBezTo>
                  <a:pt x="2929918" y="890628"/>
                  <a:pt x="2993889" y="1157414"/>
                  <a:pt x="2980634" y="1420167"/>
                </a:cubicBezTo>
                <a:cubicBezTo>
                  <a:pt x="2965073" y="1723255"/>
                  <a:pt x="2826182" y="1987736"/>
                  <a:pt x="2708614" y="2261436"/>
                </a:cubicBezTo>
                <a:cubicBezTo>
                  <a:pt x="2569146" y="2587284"/>
                  <a:pt x="2521744" y="2926241"/>
                  <a:pt x="2539322" y="3264838"/>
                </a:cubicBezTo>
                <a:lnTo>
                  <a:pt x="2563883" y="3514622"/>
                </a:lnTo>
                <a:lnTo>
                  <a:pt x="1051857" y="3514622"/>
                </a:lnTo>
                <a:lnTo>
                  <a:pt x="1055745" y="3424232"/>
                </a:lnTo>
                <a:cubicBezTo>
                  <a:pt x="1057330" y="3369204"/>
                  <a:pt x="1056034" y="3314464"/>
                  <a:pt x="1045372" y="3265198"/>
                </a:cubicBezTo>
                <a:cubicBezTo>
                  <a:pt x="1018285" y="3139007"/>
                  <a:pt x="832712" y="3166089"/>
                  <a:pt x="732433" y="3165513"/>
                </a:cubicBezTo>
                <a:cubicBezTo>
                  <a:pt x="579710" y="3163784"/>
                  <a:pt x="425834" y="3147650"/>
                  <a:pt x="348032" y="2997259"/>
                </a:cubicBezTo>
                <a:cubicBezTo>
                  <a:pt x="309995" y="2924080"/>
                  <a:pt x="310571" y="2839953"/>
                  <a:pt x="308266" y="2759860"/>
                </a:cubicBezTo>
                <a:cubicBezTo>
                  <a:pt x="305384" y="2653837"/>
                  <a:pt x="300774" y="2547814"/>
                  <a:pt x="300198" y="2441791"/>
                </a:cubicBezTo>
                <a:cubicBezTo>
                  <a:pt x="300198" y="2440638"/>
                  <a:pt x="300198" y="2440062"/>
                  <a:pt x="300198" y="2439486"/>
                </a:cubicBezTo>
                <a:cubicBezTo>
                  <a:pt x="159001" y="2407218"/>
                  <a:pt x="74859" y="2369764"/>
                  <a:pt x="18380" y="2276418"/>
                </a:cubicBezTo>
                <a:cubicBezTo>
                  <a:pt x="-36370" y="2185377"/>
                  <a:pt x="43162" y="2064948"/>
                  <a:pt x="100793" y="1943368"/>
                </a:cubicBezTo>
                <a:cubicBezTo>
                  <a:pt x="174561" y="1786638"/>
                  <a:pt x="226429" y="1641432"/>
                  <a:pt x="288671" y="1478941"/>
                </a:cubicBezTo>
                <a:cubicBezTo>
                  <a:pt x="350337" y="1318754"/>
                  <a:pt x="342845" y="1144162"/>
                  <a:pt x="385492" y="979365"/>
                </a:cubicBezTo>
                <a:cubicBezTo>
                  <a:pt x="515163" y="478637"/>
                  <a:pt x="954314" y="79322"/>
                  <a:pt x="1468386" y="11329"/>
                </a:cubicBezTo>
                <a:cubicBezTo>
                  <a:pt x="1534302" y="2614"/>
                  <a:pt x="1600407" y="-1006"/>
                  <a:pt x="1666141" y="239"/>
                </a:cubicBezTo>
                <a:close/>
              </a:path>
            </a:pathLst>
          </a:custGeom>
          <a:ln/>
        </p:spPr>
        <p:style>
          <a:lnRef idx="2">
            <a:schemeClr val="accent1">
              <a:shade val="50000"/>
            </a:schemeClr>
          </a:lnRef>
          <a:fillRef idx="1001">
            <a:schemeClr val="dk2"/>
          </a:fillRef>
          <a:effectRef idx="0">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a:p>
        </p:txBody>
      </p:sp>
      <p:sp>
        <p:nvSpPr>
          <p:cNvPr id="39" name="TextBox 38">
            <a:extLst>
              <a:ext uri="{FF2B5EF4-FFF2-40B4-BE49-F238E27FC236}">
                <a16:creationId xmlns:a16="http://schemas.microsoft.com/office/drawing/2014/main" xmlns="" id="{A1A8EF55-32DC-4F8A-AC36-0C41ABE75ACC}"/>
              </a:ext>
            </a:extLst>
          </p:cNvPr>
          <p:cNvSpPr txBox="1"/>
          <p:nvPr/>
        </p:nvSpPr>
        <p:spPr>
          <a:xfrm>
            <a:off x="5138269" y="857238"/>
            <a:ext cx="290987" cy="346247"/>
          </a:xfrm>
          <a:prstGeom prst="rect">
            <a:avLst/>
          </a:prstGeom>
          <a:noFill/>
        </p:spPr>
        <p:txBody>
          <a:bodyPr wrap="square" lIns="0" tIns="34289" rIns="0" bIns="34289" rtlCol="0" anchor="b">
            <a:spAutoFit/>
          </a:bodyPr>
          <a:lstStyle/>
          <a:p>
            <a:pPr algn="ctr"/>
            <a:r>
              <a:rPr lang="en-US" b="1" noProof="1">
                <a:solidFill>
                  <a:schemeClr val="bg2">
                    <a:lumMod val="75000"/>
                  </a:schemeClr>
                </a:solidFill>
              </a:rPr>
              <a:t>08</a:t>
            </a:r>
          </a:p>
        </p:txBody>
      </p:sp>
      <p:grpSp>
        <p:nvGrpSpPr>
          <p:cNvPr id="35" name="Group 13">
            <a:extLst>
              <a:ext uri="{FF2B5EF4-FFF2-40B4-BE49-F238E27FC236}">
                <a16:creationId xmlns:a16="http://schemas.microsoft.com/office/drawing/2014/main" xmlns="" id="{5FE4024B-EF28-4140-88CF-06A8D7BF145B}"/>
              </a:ext>
            </a:extLst>
          </p:cNvPr>
          <p:cNvGrpSpPr/>
          <p:nvPr/>
        </p:nvGrpSpPr>
        <p:grpSpPr>
          <a:xfrm>
            <a:off x="6215074" y="642924"/>
            <a:ext cx="2428892" cy="1147526"/>
            <a:chOff x="8921977" y="1528280"/>
            <a:chExt cx="2926080" cy="1530033"/>
          </a:xfrm>
        </p:grpSpPr>
        <p:sp>
          <p:nvSpPr>
            <p:cNvPr id="46" name="TextBox 45">
              <a:extLst>
                <a:ext uri="{FF2B5EF4-FFF2-40B4-BE49-F238E27FC236}">
                  <a16:creationId xmlns:a16="http://schemas.microsoft.com/office/drawing/2014/main" xmlns="" id="{F6BED184-E104-4EB7-BED4-9AB364D55F6B}"/>
                </a:ext>
              </a:extLst>
            </p:cNvPr>
            <p:cNvSpPr txBox="1"/>
            <p:nvPr/>
          </p:nvSpPr>
          <p:spPr>
            <a:xfrm>
              <a:off x="8921977" y="1528280"/>
              <a:ext cx="2926080" cy="492442"/>
            </a:xfrm>
            <a:prstGeom prst="rect">
              <a:avLst/>
            </a:prstGeom>
            <a:noFill/>
          </p:spPr>
          <p:txBody>
            <a:bodyPr wrap="square" lIns="0" rIns="0" rtlCol="0" anchor="b">
              <a:spAutoFit/>
            </a:bodyPr>
            <a:lstStyle/>
            <a:p>
              <a:r>
                <a:rPr lang="en-US" b="1" noProof="1" smtClean="0">
                  <a:solidFill>
                    <a:schemeClr val="tx2"/>
                  </a:solidFill>
                </a:rPr>
                <a:t>Mental Health Issues</a:t>
              </a:r>
              <a:endParaRPr lang="en-US" b="1" noProof="1">
                <a:solidFill>
                  <a:schemeClr val="tx2"/>
                </a:solidFill>
              </a:endParaRPr>
            </a:p>
          </p:txBody>
        </p:sp>
        <p:sp>
          <p:nvSpPr>
            <p:cNvPr id="47" name="TextBox 46">
              <a:extLst>
                <a:ext uri="{FF2B5EF4-FFF2-40B4-BE49-F238E27FC236}">
                  <a16:creationId xmlns:a16="http://schemas.microsoft.com/office/drawing/2014/main" xmlns="" id="{DDDBB3E8-7B79-4596-8D12-727FAAC2AF4A}"/>
                </a:ext>
              </a:extLst>
            </p:cNvPr>
            <p:cNvSpPr txBox="1"/>
            <p:nvPr/>
          </p:nvSpPr>
          <p:spPr>
            <a:xfrm>
              <a:off x="8921977" y="1909282"/>
              <a:ext cx="2926080" cy="1149031"/>
            </a:xfrm>
            <a:prstGeom prst="rect">
              <a:avLst/>
            </a:prstGeom>
            <a:noFill/>
          </p:spPr>
          <p:txBody>
            <a:bodyPr wrap="square" lIns="0" rIns="0" rtlCol="0" anchor="t">
              <a:spAutoFit/>
            </a:bodyPr>
            <a:lstStyle/>
            <a:p>
              <a:pPr algn="just"/>
              <a:r>
                <a:rPr lang="en-US" sz="1250" noProof="1" smtClean="0">
                  <a:solidFill>
                    <a:schemeClr val="tx1">
                      <a:lumMod val="65000"/>
                      <a:lumOff val="35000"/>
                    </a:schemeClr>
                  </a:solidFill>
                </a:rPr>
                <a:t>e-mails and social media requests received in Ministry about mental health issues after onset of COVID-19</a:t>
              </a:r>
            </a:p>
          </p:txBody>
        </p:sp>
      </p:grpSp>
    </p:spTree>
    <p:extLst>
      <p:ext uri="{BB962C8B-B14F-4D97-AF65-F5344CB8AC3E}">
        <p14:creationId xmlns:p14="http://schemas.microsoft.com/office/powerpoint/2010/main" xmlns="" val="3649868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Shape 33">
            <a:extLst>
              <a:ext uri="{FF2B5EF4-FFF2-40B4-BE49-F238E27FC236}">
                <a16:creationId xmlns="" xmlns:a16="http://schemas.microsoft.com/office/drawing/2014/main" id="{AFAF7270-E641-4464-AF52-9696CA072F60}"/>
              </a:ext>
            </a:extLst>
          </p:cNvPr>
          <p:cNvSpPr>
            <a:spLocks/>
          </p:cNvSpPr>
          <p:nvPr/>
        </p:nvSpPr>
        <p:spPr bwMode="auto">
          <a:xfrm>
            <a:off x="3400142" y="2507533"/>
            <a:ext cx="1887009" cy="2223794"/>
          </a:xfrm>
          <a:custGeom>
            <a:avLst/>
            <a:gdLst>
              <a:gd name="connsiteX0" fmla="*/ 1666141 w 2982347"/>
              <a:gd name="connsiteY0" fmla="*/ 239 h 3514622"/>
              <a:gd name="connsiteX1" fmla="*/ 2799671 w 2982347"/>
              <a:gd name="connsiteY1" fmla="*/ 661872 h 3514622"/>
              <a:gd name="connsiteX2" fmla="*/ 2980634 w 2982347"/>
              <a:gd name="connsiteY2" fmla="*/ 1420167 h 3514622"/>
              <a:gd name="connsiteX3" fmla="*/ 2708614 w 2982347"/>
              <a:gd name="connsiteY3" fmla="*/ 2261436 h 3514622"/>
              <a:gd name="connsiteX4" fmla="*/ 2539322 w 2982347"/>
              <a:gd name="connsiteY4" fmla="*/ 3264838 h 3514622"/>
              <a:gd name="connsiteX5" fmla="*/ 2563883 w 2982347"/>
              <a:gd name="connsiteY5" fmla="*/ 3514622 h 3514622"/>
              <a:gd name="connsiteX6" fmla="*/ 1051857 w 2982347"/>
              <a:gd name="connsiteY6" fmla="*/ 3514622 h 3514622"/>
              <a:gd name="connsiteX7" fmla="*/ 1055745 w 2982347"/>
              <a:gd name="connsiteY7" fmla="*/ 3424232 h 3514622"/>
              <a:gd name="connsiteX8" fmla="*/ 1045372 w 2982347"/>
              <a:gd name="connsiteY8" fmla="*/ 3265198 h 3514622"/>
              <a:gd name="connsiteX9" fmla="*/ 732433 w 2982347"/>
              <a:gd name="connsiteY9" fmla="*/ 3165513 h 3514622"/>
              <a:gd name="connsiteX10" fmla="*/ 348032 w 2982347"/>
              <a:gd name="connsiteY10" fmla="*/ 2997259 h 3514622"/>
              <a:gd name="connsiteX11" fmla="*/ 308266 w 2982347"/>
              <a:gd name="connsiteY11" fmla="*/ 2759860 h 3514622"/>
              <a:gd name="connsiteX12" fmla="*/ 300198 w 2982347"/>
              <a:gd name="connsiteY12" fmla="*/ 2441791 h 3514622"/>
              <a:gd name="connsiteX13" fmla="*/ 300198 w 2982347"/>
              <a:gd name="connsiteY13" fmla="*/ 2439486 h 3514622"/>
              <a:gd name="connsiteX14" fmla="*/ 18380 w 2982347"/>
              <a:gd name="connsiteY14" fmla="*/ 2276418 h 3514622"/>
              <a:gd name="connsiteX15" fmla="*/ 100793 w 2982347"/>
              <a:gd name="connsiteY15" fmla="*/ 1943368 h 3514622"/>
              <a:gd name="connsiteX16" fmla="*/ 288671 w 2982347"/>
              <a:gd name="connsiteY16" fmla="*/ 1478941 h 3514622"/>
              <a:gd name="connsiteX17" fmla="*/ 385492 w 2982347"/>
              <a:gd name="connsiteY17" fmla="*/ 979365 h 3514622"/>
              <a:gd name="connsiteX18" fmla="*/ 1468386 w 2982347"/>
              <a:gd name="connsiteY18" fmla="*/ 11329 h 3514622"/>
              <a:gd name="connsiteX19" fmla="*/ 1666141 w 2982347"/>
              <a:gd name="connsiteY19" fmla="*/ 239 h 3514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82347" h="3514622">
                <a:moveTo>
                  <a:pt x="1666141" y="239"/>
                </a:moveTo>
                <a:cubicBezTo>
                  <a:pt x="2126276" y="8952"/>
                  <a:pt x="2568209" y="256003"/>
                  <a:pt x="2799671" y="661872"/>
                </a:cubicBezTo>
                <a:cubicBezTo>
                  <a:pt x="2929918" y="890628"/>
                  <a:pt x="2993889" y="1157414"/>
                  <a:pt x="2980634" y="1420167"/>
                </a:cubicBezTo>
                <a:cubicBezTo>
                  <a:pt x="2965073" y="1723255"/>
                  <a:pt x="2826182" y="1987736"/>
                  <a:pt x="2708614" y="2261436"/>
                </a:cubicBezTo>
                <a:cubicBezTo>
                  <a:pt x="2569146" y="2587284"/>
                  <a:pt x="2521744" y="2926241"/>
                  <a:pt x="2539322" y="3264838"/>
                </a:cubicBezTo>
                <a:lnTo>
                  <a:pt x="2563883" y="3514622"/>
                </a:lnTo>
                <a:lnTo>
                  <a:pt x="1051857" y="3514622"/>
                </a:lnTo>
                <a:lnTo>
                  <a:pt x="1055745" y="3424232"/>
                </a:lnTo>
                <a:cubicBezTo>
                  <a:pt x="1057330" y="3369204"/>
                  <a:pt x="1056034" y="3314464"/>
                  <a:pt x="1045372" y="3265198"/>
                </a:cubicBezTo>
                <a:cubicBezTo>
                  <a:pt x="1018285" y="3139007"/>
                  <a:pt x="832712" y="3166089"/>
                  <a:pt x="732433" y="3165513"/>
                </a:cubicBezTo>
                <a:cubicBezTo>
                  <a:pt x="579710" y="3163784"/>
                  <a:pt x="425834" y="3147650"/>
                  <a:pt x="348032" y="2997259"/>
                </a:cubicBezTo>
                <a:cubicBezTo>
                  <a:pt x="309995" y="2924080"/>
                  <a:pt x="310571" y="2839953"/>
                  <a:pt x="308266" y="2759860"/>
                </a:cubicBezTo>
                <a:cubicBezTo>
                  <a:pt x="305384" y="2653837"/>
                  <a:pt x="300774" y="2547814"/>
                  <a:pt x="300198" y="2441791"/>
                </a:cubicBezTo>
                <a:cubicBezTo>
                  <a:pt x="300198" y="2440638"/>
                  <a:pt x="300198" y="2440062"/>
                  <a:pt x="300198" y="2439486"/>
                </a:cubicBezTo>
                <a:cubicBezTo>
                  <a:pt x="159001" y="2407218"/>
                  <a:pt x="74859" y="2369764"/>
                  <a:pt x="18380" y="2276418"/>
                </a:cubicBezTo>
                <a:cubicBezTo>
                  <a:pt x="-36370" y="2185377"/>
                  <a:pt x="43162" y="2064948"/>
                  <a:pt x="100793" y="1943368"/>
                </a:cubicBezTo>
                <a:cubicBezTo>
                  <a:pt x="174561" y="1786638"/>
                  <a:pt x="226429" y="1641432"/>
                  <a:pt x="288671" y="1478941"/>
                </a:cubicBezTo>
                <a:cubicBezTo>
                  <a:pt x="350337" y="1318754"/>
                  <a:pt x="342845" y="1144162"/>
                  <a:pt x="385492" y="979365"/>
                </a:cubicBezTo>
                <a:cubicBezTo>
                  <a:pt x="515163" y="478637"/>
                  <a:pt x="954314" y="79322"/>
                  <a:pt x="1468386" y="11329"/>
                </a:cubicBezTo>
                <a:cubicBezTo>
                  <a:pt x="1534302" y="2614"/>
                  <a:pt x="1600407" y="-1006"/>
                  <a:pt x="1666141" y="239"/>
                </a:cubicBezTo>
                <a:close/>
              </a:path>
            </a:pathLst>
          </a:custGeom>
          <a:solidFill>
            <a:schemeClr val="bg2">
              <a:lumMod val="90000"/>
            </a:schemeClr>
          </a:solidFill>
          <a:ln>
            <a:noFill/>
          </a:ln>
        </p:spPr>
        <p:txBody>
          <a:bodyPr vert="horz" wrap="square" lIns="68579" tIns="34289" rIns="68579" bIns="34289" numCol="1" anchor="t" anchorCtr="0" compatLnSpc="1">
            <a:prstTxWarp prst="textNoShape">
              <a:avLst/>
            </a:prstTxWarp>
            <a:noAutofit/>
          </a:bodyPr>
          <a:lstStyle/>
          <a:p>
            <a:endParaRPr lang="en-US"/>
          </a:p>
        </p:txBody>
      </p:sp>
      <p:sp>
        <p:nvSpPr>
          <p:cNvPr id="78" name="Freeform 288">
            <a:extLst>
              <a:ext uri="{FF2B5EF4-FFF2-40B4-BE49-F238E27FC236}">
                <a16:creationId xmlns="" xmlns:a16="http://schemas.microsoft.com/office/drawing/2014/main" id="{C78C9F3E-33C7-4D53-8AFF-43DB9D140A62}"/>
              </a:ext>
            </a:extLst>
          </p:cNvPr>
          <p:cNvSpPr>
            <a:spLocks/>
          </p:cNvSpPr>
          <p:nvPr/>
        </p:nvSpPr>
        <p:spPr bwMode="auto">
          <a:xfrm rot="1326470">
            <a:off x="5321606" y="3408873"/>
            <a:ext cx="733189" cy="148220"/>
          </a:xfrm>
          <a:custGeom>
            <a:avLst/>
            <a:gdLst>
              <a:gd name="T0" fmla="*/ 1453 w 1482"/>
              <a:gd name="T1" fmla="*/ 0 h 302"/>
              <a:gd name="T2" fmla="*/ 1285 w 1482"/>
              <a:gd name="T3" fmla="*/ 34 h 302"/>
              <a:gd name="T4" fmla="*/ 1033 w 1482"/>
              <a:gd name="T5" fmla="*/ 85 h 302"/>
              <a:gd name="T6" fmla="*/ 865 w 1482"/>
              <a:gd name="T7" fmla="*/ 114 h 302"/>
              <a:gd name="T8" fmla="*/ 779 w 1482"/>
              <a:gd name="T9" fmla="*/ 124 h 302"/>
              <a:gd name="T10" fmla="*/ 658 w 1482"/>
              <a:gd name="T11" fmla="*/ 136 h 302"/>
              <a:gd name="T12" fmla="*/ 415 w 1482"/>
              <a:gd name="T13" fmla="*/ 144 h 302"/>
              <a:gd name="T14" fmla="*/ 293 w 1482"/>
              <a:gd name="T15" fmla="*/ 146 h 302"/>
              <a:gd name="T16" fmla="*/ 296 w 1482"/>
              <a:gd name="T17" fmla="*/ 115 h 302"/>
              <a:gd name="T18" fmla="*/ 297 w 1482"/>
              <a:gd name="T19" fmla="*/ 84 h 302"/>
              <a:gd name="T20" fmla="*/ 297 w 1482"/>
              <a:gd name="T21" fmla="*/ 74 h 302"/>
              <a:gd name="T22" fmla="*/ 289 w 1482"/>
              <a:gd name="T23" fmla="*/ 58 h 302"/>
              <a:gd name="T24" fmla="*/ 277 w 1482"/>
              <a:gd name="T25" fmla="*/ 49 h 302"/>
              <a:gd name="T26" fmla="*/ 260 w 1482"/>
              <a:gd name="T27" fmla="*/ 46 h 302"/>
              <a:gd name="T28" fmla="*/ 251 w 1482"/>
              <a:gd name="T29" fmla="*/ 48 h 302"/>
              <a:gd name="T30" fmla="*/ 226 w 1482"/>
              <a:gd name="T31" fmla="*/ 48 h 302"/>
              <a:gd name="T32" fmla="*/ 175 w 1482"/>
              <a:gd name="T33" fmla="*/ 61 h 302"/>
              <a:gd name="T34" fmla="*/ 153 w 1482"/>
              <a:gd name="T35" fmla="*/ 69 h 302"/>
              <a:gd name="T36" fmla="*/ 83 w 1482"/>
              <a:gd name="T37" fmla="*/ 91 h 302"/>
              <a:gd name="T38" fmla="*/ 15 w 1482"/>
              <a:gd name="T39" fmla="*/ 119 h 302"/>
              <a:gd name="T40" fmla="*/ 4 w 1482"/>
              <a:gd name="T41" fmla="*/ 127 h 302"/>
              <a:gd name="T42" fmla="*/ 0 w 1482"/>
              <a:gd name="T43" fmla="*/ 149 h 302"/>
              <a:gd name="T44" fmla="*/ 4 w 1482"/>
              <a:gd name="T45" fmla="*/ 159 h 302"/>
              <a:gd name="T46" fmla="*/ 2 w 1482"/>
              <a:gd name="T47" fmla="*/ 168 h 302"/>
              <a:gd name="T48" fmla="*/ 7 w 1482"/>
              <a:gd name="T49" fmla="*/ 185 h 302"/>
              <a:gd name="T50" fmla="*/ 15 w 1482"/>
              <a:gd name="T51" fmla="*/ 192 h 302"/>
              <a:gd name="T52" fmla="*/ 121 w 1482"/>
              <a:gd name="T53" fmla="*/ 245 h 302"/>
              <a:gd name="T54" fmla="*/ 229 w 1482"/>
              <a:gd name="T55" fmla="*/ 297 h 302"/>
              <a:gd name="T56" fmla="*/ 238 w 1482"/>
              <a:gd name="T57" fmla="*/ 302 h 302"/>
              <a:gd name="T58" fmla="*/ 257 w 1482"/>
              <a:gd name="T59" fmla="*/ 301 h 302"/>
              <a:gd name="T60" fmla="*/ 273 w 1482"/>
              <a:gd name="T61" fmla="*/ 291 h 302"/>
              <a:gd name="T62" fmla="*/ 283 w 1482"/>
              <a:gd name="T63" fmla="*/ 275 h 302"/>
              <a:gd name="T64" fmla="*/ 284 w 1482"/>
              <a:gd name="T65" fmla="*/ 264 h 302"/>
              <a:gd name="T66" fmla="*/ 286 w 1482"/>
              <a:gd name="T67" fmla="*/ 250 h 302"/>
              <a:gd name="T68" fmla="*/ 287 w 1482"/>
              <a:gd name="T69" fmla="*/ 234 h 302"/>
              <a:gd name="T70" fmla="*/ 352 w 1482"/>
              <a:gd name="T71" fmla="*/ 236 h 302"/>
              <a:gd name="T72" fmla="*/ 481 w 1482"/>
              <a:gd name="T73" fmla="*/ 233 h 302"/>
              <a:gd name="T74" fmla="*/ 674 w 1482"/>
              <a:gd name="T75" fmla="*/ 218 h 302"/>
              <a:gd name="T76" fmla="*/ 800 w 1482"/>
              <a:gd name="T77" fmla="*/ 203 h 302"/>
              <a:gd name="T78" fmla="*/ 884 w 1482"/>
              <a:gd name="T79" fmla="*/ 192 h 302"/>
              <a:gd name="T80" fmla="*/ 1054 w 1482"/>
              <a:gd name="T81" fmla="*/ 164 h 302"/>
              <a:gd name="T82" fmla="*/ 1223 w 1482"/>
              <a:gd name="T83" fmla="*/ 127 h 302"/>
              <a:gd name="T84" fmla="*/ 1386 w 1482"/>
              <a:gd name="T85" fmla="*/ 76 h 302"/>
              <a:gd name="T86" fmla="*/ 1466 w 1482"/>
              <a:gd name="T87" fmla="*/ 45 h 302"/>
              <a:gd name="T88" fmla="*/ 1475 w 1482"/>
              <a:gd name="T89" fmla="*/ 40 h 302"/>
              <a:gd name="T90" fmla="*/ 1482 w 1482"/>
              <a:gd name="T91" fmla="*/ 24 h 302"/>
              <a:gd name="T92" fmla="*/ 1478 w 1482"/>
              <a:gd name="T93" fmla="*/ 9 h 302"/>
              <a:gd name="T94" fmla="*/ 1464 w 1482"/>
              <a:gd name="T95" fmla="*/ 0 h 302"/>
              <a:gd name="T96" fmla="*/ 1453 w 1482"/>
              <a:gd name="T97" fmla="*/ 0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82" h="302">
                <a:moveTo>
                  <a:pt x="1453" y="0"/>
                </a:moveTo>
                <a:lnTo>
                  <a:pt x="1285" y="34"/>
                </a:lnTo>
                <a:lnTo>
                  <a:pt x="1033" y="85"/>
                </a:lnTo>
                <a:lnTo>
                  <a:pt x="865" y="114"/>
                </a:lnTo>
                <a:lnTo>
                  <a:pt x="779" y="124"/>
                </a:lnTo>
                <a:lnTo>
                  <a:pt x="658" y="136"/>
                </a:lnTo>
                <a:lnTo>
                  <a:pt x="415" y="144"/>
                </a:lnTo>
                <a:lnTo>
                  <a:pt x="293" y="146"/>
                </a:lnTo>
                <a:lnTo>
                  <a:pt x="296" y="115"/>
                </a:lnTo>
                <a:lnTo>
                  <a:pt x="297" y="84"/>
                </a:lnTo>
                <a:lnTo>
                  <a:pt x="297" y="74"/>
                </a:lnTo>
                <a:lnTo>
                  <a:pt x="289" y="58"/>
                </a:lnTo>
                <a:lnTo>
                  <a:pt x="277" y="49"/>
                </a:lnTo>
                <a:lnTo>
                  <a:pt x="260" y="46"/>
                </a:lnTo>
                <a:lnTo>
                  <a:pt x="251" y="48"/>
                </a:lnTo>
                <a:lnTo>
                  <a:pt x="226" y="48"/>
                </a:lnTo>
                <a:lnTo>
                  <a:pt x="175" y="61"/>
                </a:lnTo>
                <a:lnTo>
                  <a:pt x="153" y="69"/>
                </a:lnTo>
                <a:lnTo>
                  <a:pt x="83" y="91"/>
                </a:lnTo>
                <a:lnTo>
                  <a:pt x="15" y="119"/>
                </a:lnTo>
                <a:lnTo>
                  <a:pt x="4" y="127"/>
                </a:lnTo>
                <a:lnTo>
                  <a:pt x="0" y="149"/>
                </a:lnTo>
                <a:lnTo>
                  <a:pt x="4" y="159"/>
                </a:lnTo>
                <a:lnTo>
                  <a:pt x="2" y="168"/>
                </a:lnTo>
                <a:lnTo>
                  <a:pt x="7" y="185"/>
                </a:lnTo>
                <a:lnTo>
                  <a:pt x="15" y="192"/>
                </a:lnTo>
                <a:lnTo>
                  <a:pt x="121" y="245"/>
                </a:lnTo>
                <a:lnTo>
                  <a:pt x="229" y="297"/>
                </a:lnTo>
                <a:lnTo>
                  <a:pt x="238" y="302"/>
                </a:lnTo>
                <a:lnTo>
                  <a:pt x="257" y="301"/>
                </a:lnTo>
                <a:lnTo>
                  <a:pt x="273" y="291"/>
                </a:lnTo>
                <a:lnTo>
                  <a:pt x="283" y="275"/>
                </a:lnTo>
                <a:lnTo>
                  <a:pt x="284" y="264"/>
                </a:lnTo>
                <a:lnTo>
                  <a:pt x="286" y="250"/>
                </a:lnTo>
                <a:lnTo>
                  <a:pt x="287" y="234"/>
                </a:lnTo>
                <a:lnTo>
                  <a:pt x="352" y="236"/>
                </a:lnTo>
                <a:lnTo>
                  <a:pt x="481" y="233"/>
                </a:lnTo>
                <a:lnTo>
                  <a:pt x="674" y="218"/>
                </a:lnTo>
                <a:lnTo>
                  <a:pt x="800" y="203"/>
                </a:lnTo>
                <a:lnTo>
                  <a:pt x="884" y="192"/>
                </a:lnTo>
                <a:lnTo>
                  <a:pt x="1054" y="164"/>
                </a:lnTo>
                <a:lnTo>
                  <a:pt x="1223" y="127"/>
                </a:lnTo>
                <a:lnTo>
                  <a:pt x="1386" y="76"/>
                </a:lnTo>
                <a:lnTo>
                  <a:pt x="1466" y="45"/>
                </a:lnTo>
                <a:lnTo>
                  <a:pt x="1475" y="40"/>
                </a:lnTo>
                <a:lnTo>
                  <a:pt x="1482" y="24"/>
                </a:lnTo>
                <a:lnTo>
                  <a:pt x="1478" y="9"/>
                </a:lnTo>
                <a:lnTo>
                  <a:pt x="1464" y="0"/>
                </a:lnTo>
                <a:lnTo>
                  <a:pt x="1453" y="0"/>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grpSp>
        <p:nvGrpSpPr>
          <p:cNvPr id="3" name="Group 83">
            <a:extLst>
              <a:ext uri="{FF2B5EF4-FFF2-40B4-BE49-F238E27FC236}">
                <a16:creationId xmlns="" xmlns:a16="http://schemas.microsoft.com/office/drawing/2014/main" id="{F30563F5-909E-4625-A518-F9508820DC3E}"/>
              </a:ext>
            </a:extLst>
          </p:cNvPr>
          <p:cNvGrpSpPr/>
          <p:nvPr/>
        </p:nvGrpSpPr>
        <p:grpSpPr>
          <a:xfrm>
            <a:off x="3891325" y="2747554"/>
            <a:ext cx="1080003" cy="500033"/>
            <a:chOff x="2949244" y="1769606"/>
            <a:chExt cx="3109912" cy="1439863"/>
          </a:xfrm>
          <a:solidFill>
            <a:schemeClr val="accent4"/>
          </a:solidFill>
        </p:grpSpPr>
        <p:sp>
          <p:nvSpPr>
            <p:cNvPr id="85" name="Freeform 54">
              <a:extLst>
                <a:ext uri="{FF2B5EF4-FFF2-40B4-BE49-F238E27FC236}">
                  <a16:creationId xmlns="" xmlns:a16="http://schemas.microsoft.com/office/drawing/2014/main" id="{F26A6F37-75E6-42C3-A969-68F58692D312}"/>
                </a:ext>
              </a:extLst>
            </p:cNvPr>
            <p:cNvSpPr>
              <a:spLocks/>
            </p:cNvSpPr>
            <p:nvPr/>
          </p:nvSpPr>
          <p:spPr bwMode="auto">
            <a:xfrm>
              <a:off x="4814556" y="1863269"/>
              <a:ext cx="255588" cy="561975"/>
            </a:xfrm>
            <a:custGeom>
              <a:avLst/>
              <a:gdLst>
                <a:gd name="T0" fmla="*/ 450 w 644"/>
                <a:gd name="T1" fmla="*/ 65 h 1418"/>
                <a:gd name="T2" fmla="*/ 458 w 644"/>
                <a:gd name="T3" fmla="*/ 47 h 1418"/>
                <a:gd name="T4" fmla="*/ 485 w 644"/>
                <a:gd name="T5" fmla="*/ 18 h 1418"/>
                <a:gd name="T6" fmla="*/ 520 w 644"/>
                <a:gd name="T7" fmla="*/ 1 h 1418"/>
                <a:gd name="T8" fmla="*/ 559 w 644"/>
                <a:gd name="T9" fmla="*/ 0 h 1418"/>
                <a:gd name="T10" fmla="*/ 578 w 644"/>
                <a:gd name="T11" fmla="*/ 5 h 1418"/>
                <a:gd name="T12" fmla="*/ 597 w 644"/>
                <a:gd name="T13" fmla="*/ 13 h 1418"/>
                <a:gd name="T14" fmla="*/ 626 w 644"/>
                <a:gd name="T15" fmla="*/ 40 h 1418"/>
                <a:gd name="T16" fmla="*/ 642 w 644"/>
                <a:gd name="T17" fmla="*/ 75 h 1418"/>
                <a:gd name="T18" fmla="*/ 644 w 644"/>
                <a:gd name="T19" fmla="*/ 114 h 1418"/>
                <a:gd name="T20" fmla="*/ 638 w 644"/>
                <a:gd name="T21" fmla="*/ 134 h 1418"/>
                <a:gd name="T22" fmla="*/ 195 w 644"/>
                <a:gd name="T23" fmla="*/ 1352 h 1418"/>
                <a:gd name="T24" fmla="*/ 187 w 644"/>
                <a:gd name="T25" fmla="*/ 1370 h 1418"/>
                <a:gd name="T26" fmla="*/ 160 w 644"/>
                <a:gd name="T27" fmla="*/ 1399 h 1418"/>
                <a:gd name="T28" fmla="*/ 126 w 644"/>
                <a:gd name="T29" fmla="*/ 1416 h 1418"/>
                <a:gd name="T30" fmla="*/ 86 w 644"/>
                <a:gd name="T31" fmla="*/ 1418 h 1418"/>
                <a:gd name="T32" fmla="*/ 66 w 644"/>
                <a:gd name="T33" fmla="*/ 1412 h 1418"/>
                <a:gd name="T34" fmla="*/ 48 w 644"/>
                <a:gd name="T35" fmla="*/ 1404 h 1418"/>
                <a:gd name="T36" fmla="*/ 20 w 644"/>
                <a:gd name="T37" fmla="*/ 1377 h 1418"/>
                <a:gd name="T38" fmla="*/ 3 w 644"/>
                <a:gd name="T39" fmla="*/ 1342 h 1418"/>
                <a:gd name="T40" fmla="*/ 0 w 644"/>
                <a:gd name="T41" fmla="*/ 1303 h 1418"/>
                <a:gd name="T42" fmla="*/ 7 w 644"/>
                <a:gd name="T43" fmla="*/ 1283 h 1418"/>
                <a:gd name="T44" fmla="*/ 450 w 644"/>
                <a:gd name="T45" fmla="*/ 65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1418">
                  <a:moveTo>
                    <a:pt x="450" y="65"/>
                  </a:moveTo>
                  <a:lnTo>
                    <a:pt x="458" y="47"/>
                  </a:lnTo>
                  <a:lnTo>
                    <a:pt x="485" y="18"/>
                  </a:lnTo>
                  <a:lnTo>
                    <a:pt x="520" y="1"/>
                  </a:lnTo>
                  <a:lnTo>
                    <a:pt x="559" y="0"/>
                  </a:lnTo>
                  <a:lnTo>
                    <a:pt x="578" y="5"/>
                  </a:lnTo>
                  <a:lnTo>
                    <a:pt x="597" y="13"/>
                  </a:lnTo>
                  <a:lnTo>
                    <a:pt x="626" y="40"/>
                  </a:lnTo>
                  <a:lnTo>
                    <a:pt x="642" y="75"/>
                  </a:lnTo>
                  <a:lnTo>
                    <a:pt x="644" y="114"/>
                  </a:lnTo>
                  <a:lnTo>
                    <a:pt x="638" y="134"/>
                  </a:lnTo>
                  <a:lnTo>
                    <a:pt x="195" y="1352"/>
                  </a:lnTo>
                  <a:lnTo>
                    <a:pt x="187" y="1370"/>
                  </a:lnTo>
                  <a:lnTo>
                    <a:pt x="160" y="1399"/>
                  </a:lnTo>
                  <a:lnTo>
                    <a:pt x="126" y="1416"/>
                  </a:lnTo>
                  <a:lnTo>
                    <a:pt x="86" y="1418"/>
                  </a:lnTo>
                  <a:lnTo>
                    <a:pt x="66" y="1412"/>
                  </a:lnTo>
                  <a:lnTo>
                    <a:pt x="48" y="1404"/>
                  </a:lnTo>
                  <a:lnTo>
                    <a:pt x="20" y="1377"/>
                  </a:lnTo>
                  <a:lnTo>
                    <a:pt x="3" y="1342"/>
                  </a:lnTo>
                  <a:lnTo>
                    <a:pt x="0" y="1303"/>
                  </a:lnTo>
                  <a:lnTo>
                    <a:pt x="7" y="1283"/>
                  </a:lnTo>
                  <a:lnTo>
                    <a:pt x="450" y="65"/>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6" name="Freeform 55">
              <a:extLst>
                <a:ext uri="{FF2B5EF4-FFF2-40B4-BE49-F238E27FC236}">
                  <a16:creationId xmlns="" xmlns:a16="http://schemas.microsoft.com/office/drawing/2014/main" id="{1AB0468A-5877-4324-B38B-0172F79E2243}"/>
                </a:ext>
              </a:extLst>
            </p:cNvPr>
            <p:cNvSpPr>
              <a:spLocks/>
            </p:cNvSpPr>
            <p:nvPr/>
          </p:nvSpPr>
          <p:spPr bwMode="auto">
            <a:xfrm>
              <a:off x="5122531" y="2129969"/>
              <a:ext cx="409575" cy="473075"/>
            </a:xfrm>
            <a:custGeom>
              <a:avLst/>
              <a:gdLst>
                <a:gd name="T0" fmla="*/ 855 w 1033"/>
                <a:gd name="T1" fmla="*/ 36 h 1193"/>
                <a:gd name="T2" fmla="*/ 869 w 1033"/>
                <a:gd name="T3" fmla="*/ 20 h 1193"/>
                <a:gd name="T4" fmla="*/ 904 w 1033"/>
                <a:gd name="T5" fmla="*/ 3 h 1193"/>
                <a:gd name="T6" fmla="*/ 943 w 1033"/>
                <a:gd name="T7" fmla="*/ 0 h 1193"/>
                <a:gd name="T8" fmla="*/ 981 w 1033"/>
                <a:gd name="T9" fmla="*/ 11 h 1193"/>
                <a:gd name="T10" fmla="*/ 998 w 1033"/>
                <a:gd name="T11" fmla="*/ 23 h 1193"/>
                <a:gd name="T12" fmla="*/ 1012 w 1033"/>
                <a:gd name="T13" fmla="*/ 37 h 1193"/>
                <a:gd name="T14" fmla="*/ 1030 w 1033"/>
                <a:gd name="T15" fmla="*/ 72 h 1193"/>
                <a:gd name="T16" fmla="*/ 1033 w 1033"/>
                <a:gd name="T17" fmla="*/ 111 h 1193"/>
                <a:gd name="T18" fmla="*/ 1022 w 1033"/>
                <a:gd name="T19" fmla="*/ 149 h 1193"/>
                <a:gd name="T20" fmla="*/ 1009 w 1033"/>
                <a:gd name="T21" fmla="*/ 164 h 1193"/>
                <a:gd name="T22" fmla="*/ 177 w 1033"/>
                <a:gd name="T23" fmla="*/ 1157 h 1193"/>
                <a:gd name="T24" fmla="*/ 163 w 1033"/>
                <a:gd name="T25" fmla="*/ 1173 h 1193"/>
                <a:gd name="T26" fmla="*/ 128 w 1033"/>
                <a:gd name="T27" fmla="*/ 1191 h 1193"/>
                <a:gd name="T28" fmla="*/ 89 w 1033"/>
                <a:gd name="T29" fmla="*/ 1193 h 1193"/>
                <a:gd name="T30" fmla="*/ 52 w 1033"/>
                <a:gd name="T31" fmla="*/ 1182 h 1193"/>
                <a:gd name="T32" fmla="*/ 35 w 1033"/>
                <a:gd name="T33" fmla="*/ 1170 h 1193"/>
                <a:gd name="T34" fmla="*/ 20 w 1033"/>
                <a:gd name="T35" fmla="*/ 1156 h 1193"/>
                <a:gd name="T36" fmla="*/ 2 w 1033"/>
                <a:gd name="T37" fmla="*/ 1121 h 1193"/>
                <a:gd name="T38" fmla="*/ 0 w 1033"/>
                <a:gd name="T39" fmla="*/ 1083 h 1193"/>
                <a:gd name="T40" fmla="*/ 10 w 1033"/>
                <a:gd name="T41" fmla="*/ 1046 h 1193"/>
                <a:gd name="T42" fmla="*/ 23 w 1033"/>
                <a:gd name="T43" fmla="*/ 1029 h 1193"/>
                <a:gd name="T44" fmla="*/ 855 w 1033"/>
                <a:gd name="T45" fmla="*/ 36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33" h="1193">
                  <a:moveTo>
                    <a:pt x="855" y="36"/>
                  </a:moveTo>
                  <a:lnTo>
                    <a:pt x="869" y="20"/>
                  </a:lnTo>
                  <a:lnTo>
                    <a:pt x="904" y="3"/>
                  </a:lnTo>
                  <a:lnTo>
                    <a:pt x="943" y="0"/>
                  </a:lnTo>
                  <a:lnTo>
                    <a:pt x="981" y="11"/>
                  </a:lnTo>
                  <a:lnTo>
                    <a:pt x="998" y="23"/>
                  </a:lnTo>
                  <a:lnTo>
                    <a:pt x="1012" y="37"/>
                  </a:lnTo>
                  <a:lnTo>
                    <a:pt x="1030" y="72"/>
                  </a:lnTo>
                  <a:lnTo>
                    <a:pt x="1033" y="111"/>
                  </a:lnTo>
                  <a:lnTo>
                    <a:pt x="1022" y="149"/>
                  </a:lnTo>
                  <a:lnTo>
                    <a:pt x="1009" y="164"/>
                  </a:lnTo>
                  <a:lnTo>
                    <a:pt x="177" y="1157"/>
                  </a:lnTo>
                  <a:lnTo>
                    <a:pt x="163" y="1173"/>
                  </a:lnTo>
                  <a:lnTo>
                    <a:pt x="128" y="1191"/>
                  </a:lnTo>
                  <a:lnTo>
                    <a:pt x="89" y="1193"/>
                  </a:lnTo>
                  <a:lnTo>
                    <a:pt x="52" y="1182"/>
                  </a:lnTo>
                  <a:lnTo>
                    <a:pt x="35" y="1170"/>
                  </a:lnTo>
                  <a:lnTo>
                    <a:pt x="20" y="1156"/>
                  </a:lnTo>
                  <a:lnTo>
                    <a:pt x="2" y="1121"/>
                  </a:lnTo>
                  <a:lnTo>
                    <a:pt x="0" y="1083"/>
                  </a:lnTo>
                  <a:lnTo>
                    <a:pt x="10" y="1046"/>
                  </a:lnTo>
                  <a:lnTo>
                    <a:pt x="23" y="1029"/>
                  </a:lnTo>
                  <a:lnTo>
                    <a:pt x="855" y="36"/>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7" name="Freeform 56">
              <a:extLst>
                <a:ext uri="{FF2B5EF4-FFF2-40B4-BE49-F238E27FC236}">
                  <a16:creationId xmlns="" xmlns:a16="http://schemas.microsoft.com/office/drawing/2014/main" id="{1A538D5F-4BE3-4691-954C-C26A73FF2F6B}"/>
                </a:ext>
              </a:extLst>
            </p:cNvPr>
            <p:cNvSpPr>
              <a:spLocks/>
            </p:cNvSpPr>
            <p:nvPr/>
          </p:nvSpPr>
          <p:spPr bwMode="auto">
            <a:xfrm>
              <a:off x="5351131" y="2537956"/>
              <a:ext cx="523875" cy="338138"/>
            </a:xfrm>
            <a:custGeom>
              <a:avLst/>
              <a:gdLst>
                <a:gd name="T0" fmla="*/ 1173 w 1324"/>
                <a:gd name="T1" fmla="*/ 14 h 850"/>
                <a:gd name="T2" fmla="*/ 1191 w 1324"/>
                <a:gd name="T3" fmla="*/ 5 h 850"/>
                <a:gd name="T4" fmla="*/ 1230 w 1324"/>
                <a:gd name="T5" fmla="*/ 0 h 850"/>
                <a:gd name="T6" fmla="*/ 1268 w 1324"/>
                <a:gd name="T7" fmla="*/ 10 h 850"/>
                <a:gd name="T8" fmla="*/ 1299 w 1324"/>
                <a:gd name="T9" fmla="*/ 34 h 850"/>
                <a:gd name="T10" fmla="*/ 1311 w 1324"/>
                <a:gd name="T11" fmla="*/ 51 h 850"/>
                <a:gd name="T12" fmla="*/ 1320 w 1324"/>
                <a:gd name="T13" fmla="*/ 69 h 850"/>
                <a:gd name="T14" fmla="*/ 1324 w 1324"/>
                <a:gd name="T15" fmla="*/ 108 h 850"/>
                <a:gd name="T16" fmla="*/ 1315 w 1324"/>
                <a:gd name="T17" fmla="*/ 145 h 850"/>
                <a:gd name="T18" fmla="*/ 1291 w 1324"/>
                <a:gd name="T19" fmla="*/ 176 h 850"/>
                <a:gd name="T20" fmla="*/ 1273 w 1324"/>
                <a:gd name="T21" fmla="*/ 188 h 850"/>
                <a:gd name="T22" fmla="*/ 152 w 1324"/>
                <a:gd name="T23" fmla="*/ 836 h 850"/>
                <a:gd name="T24" fmla="*/ 132 w 1324"/>
                <a:gd name="T25" fmla="*/ 845 h 850"/>
                <a:gd name="T26" fmla="*/ 94 w 1324"/>
                <a:gd name="T27" fmla="*/ 850 h 850"/>
                <a:gd name="T28" fmla="*/ 57 w 1324"/>
                <a:gd name="T29" fmla="*/ 840 h 850"/>
                <a:gd name="T30" fmla="*/ 26 w 1324"/>
                <a:gd name="T31" fmla="*/ 817 h 850"/>
                <a:gd name="T32" fmla="*/ 14 w 1324"/>
                <a:gd name="T33" fmla="*/ 800 h 850"/>
                <a:gd name="T34" fmla="*/ 5 w 1324"/>
                <a:gd name="T35" fmla="*/ 780 h 850"/>
                <a:gd name="T36" fmla="*/ 0 w 1324"/>
                <a:gd name="T37" fmla="*/ 742 h 850"/>
                <a:gd name="T38" fmla="*/ 11 w 1324"/>
                <a:gd name="T39" fmla="*/ 705 h 850"/>
                <a:gd name="T40" fmla="*/ 34 w 1324"/>
                <a:gd name="T41" fmla="*/ 674 h 850"/>
                <a:gd name="T42" fmla="*/ 51 w 1324"/>
                <a:gd name="T43" fmla="*/ 662 h 850"/>
                <a:gd name="T44" fmla="*/ 1173 w 1324"/>
                <a:gd name="T45" fmla="*/ 14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24" h="850">
                  <a:moveTo>
                    <a:pt x="1173" y="14"/>
                  </a:moveTo>
                  <a:lnTo>
                    <a:pt x="1191" y="5"/>
                  </a:lnTo>
                  <a:lnTo>
                    <a:pt x="1230" y="0"/>
                  </a:lnTo>
                  <a:lnTo>
                    <a:pt x="1268" y="10"/>
                  </a:lnTo>
                  <a:lnTo>
                    <a:pt x="1299" y="34"/>
                  </a:lnTo>
                  <a:lnTo>
                    <a:pt x="1311" y="51"/>
                  </a:lnTo>
                  <a:lnTo>
                    <a:pt x="1320" y="69"/>
                  </a:lnTo>
                  <a:lnTo>
                    <a:pt x="1324" y="108"/>
                  </a:lnTo>
                  <a:lnTo>
                    <a:pt x="1315" y="145"/>
                  </a:lnTo>
                  <a:lnTo>
                    <a:pt x="1291" y="176"/>
                  </a:lnTo>
                  <a:lnTo>
                    <a:pt x="1273" y="188"/>
                  </a:lnTo>
                  <a:lnTo>
                    <a:pt x="152" y="836"/>
                  </a:lnTo>
                  <a:lnTo>
                    <a:pt x="132" y="845"/>
                  </a:lnTo>
                  <a:lnTo>
                    <a:pt x="94" y="850"/>
                  </a:lnTo>
                  <a:lnTo>
                    <a:pt x="57" y="840"/>
                  </a:lnTo>
                  <a:lnTo>
                    <a:pt x="26" y="817"/>
                  </a:lnTo>
                  <a:lnTo>
                    <a:pt x="14" y="800"/>
                  </a:lnTo>
                  <a:lnTo>
                    <a:pt x="5" y="780"/>
                  </a:lnTo>
                  <a:lnTo>
                    <a:pt x="0" y="742"/>
                  </a:lnTo>
                  <a:lnTo>
                    <a:pt x="11" y="705"/>
                  </a:lnTo>
                  <a:lnTo>
                    <a:pt x="34" y="674"/>
                  </a:lnTo>
                  <a:lnTo>
                    <a:pt x="51" y="662"/>
                  </a:lnTo>
                  <a:lnTo>
                    <a:pt x="1173" y="14"/>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8" name="Freeform 57">
              <a:extLst>
                <a:ext uri="{FF2B5EF4-FFF2-40B4-BE49-F238E27FC236}">
                  <a16:creationId xmlns="" xmlns:a16="http://schemas.microsoft.com/office/drawing/2014/main" id="{83D0FB6F-EE7F-449E-A354-56BBD87777C7}"/>
                </a:ext>
              </a:extLst>
            </p:cNvPr>
            <p:cNvSpPr>
              <a:spLocks/>
            </p:cNvSpPr>
            <p:nvPr/>
          </p:nvSpPr>
          <p:spPr bwMode="auto">
            <a:xfrm>
              <a:off x="5471781" y="3039606"/>
              <a:ext cx="587375" cy="169863"/>
            </a:xfrm>
            <a:custGeom>
              <a:avLst/>
              <a:gdLst>
                <a:gd name="T0" fmla="*/ 1361 w 1479"/>
                <a:gd name="T1" fmla="*/ 2 h 428"/>
                <a:gd name="T2" fmla="*/ 1381 w 1479"/>
                <a:gd name="T3" fmla="*/ 0 h 428"/>
                <a:gd name="T4" fmla="*/ 1420 w 1479"/>
                <a:gd name="T5" fmla="*/ 9 h 428"/>
                <a:gd name="T6" fmla="*/ 1451 w 1479"/>
                <a:gd name="T7" fmla="*/ 31 h 428"/>
                <a:gd name="T8" fmla="*/ 1473 w 1479"/>
                <a:gd name="T9" fmla="*/ 65 h 428"/>
                <a:gd name="T10" fmla="*/ 1477 w 1479"/>
                <a:gd name="T11" fmla="*/ 84 h 428"/>
                <a:gd name="T12" fmla="*/ 1479 w 1479"/>
                <a:gd name="T13" fmla="*/ 105 h 428"/>
                <a:gd name="T14" fmla="*/ 1470 w 1479"/>
                <a:gd name="T15" fmla="*/ 142 h 428"/>
                <a:gd name="T16" fmla="*/ 1448 w 1479"/>
                <a:gd name="T17" fmla="*/ 175 h 428"/>
                <a:gd name="T18" fmla="*/ 1416 w 1479"/>
                <a:gd name="T19" fmla="*/ 196 h 428"/>
                <a:gd name="T20" fmla="*/ 1395 w 1479"/>
                <a:gd name="T21" fmla="*/ 201 h 428"/>
                <a:gd name="T22" fmla="*/ 119 w 1479"/>
                <a:gd name="T23" fmla="*/ 425 h 428"/>
                <a:gd name="T24" fmla="*/ 99 w 1479"/>
                <a:gd name="T25" fmla="*/ 428 h 428"/>
                <a:gd name="T26" fmla="*/ 60 w 1479"/>
                <a:gd name="T27" fmla="*/ 419 h 428"/>
                <a:gd name="T28" fmla="*/ 29 w 1479"/>
                <a:gd name="T29" fmla="*/ 397 h 428"/>
                <a:gd name="T30" fmla="*/ 8 w 1479"/>
                <a:gd name="T31" fmla="*/ 364 h 428"/>
                <a:gd name="T32" fmla="*/ 3 w 1479"/>
                <a:gd name="T33" fmla="*/ 343 h 428"/>
                <a:gd name="T34" fmla="*/ 0 w 1479"/>
                <a:gd name="T35" fmla="*/ 324 h 428"/>
                <a:gd name="T36" fmla="*/ 9 w 1479"/>
                <a:gd name="T37" fmla="*/ 285 h 428"/>
                <a:gd name="T38" fmla="*/ 31 w 1479"/>
                <a:gd name="T39" fmla="*/ 254 h 428"/>
                <a:gd name="T40" fmla="*/ 65 w 1479"/>
                <a:gd name="T41" fmla="*/ 232 h 428"/>
                <a:gd name="T42" fmla="*/ 84 w 1479"/>
                <a:gd name="T43" fmla="*/ 228 h 428"/>
                <a:gd name="T44" fmla="*/ 1361 w 1479"/>
                <a:gd name="T45" fmla="*/ 2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9" h="428">
                  <a:moveTo>
                    <a:pt x="1361" y="2"/>
                  </a:moveTo>
                  <a:lnTo>
                    <a:pt x="1381" y="0"/>
                  </a:lnTo>
                  <a:lnTo>
                    <a:pt x="1420" y="9"/>
                  </a:lnTo>
                  <a:lnTo>
                    <a:pt x="1451" y="31"/>
                  </a:lnTo>
                  <a:lnTo>
                    <a:pt x="1473" y="65"/>
                  </a:lnTo>
                  <a:lnTo>
                    <a:pt x="1477" y="84"/>
                  </a:lnTo>
                  <a:lnTo>
                    <a:pt x="1479" y="105"/>
                  </a:lnTo>
                  <a:lnTo>
                    <a:pt x="1470" y="142"/>
                  </a:lnTo>
                  <a:lnTo>
                    <a:pt x="1448" y="175"/>
                  </a:lnTo>
                  <a:lnTo>
                    <a:pt x="1416" y="196"/>
                  </a:lnTo>
                  <a:lnTo>
                    <a:pt x="1395" y="201"/>
                  </a:lnTo>
                  <a:lnTo>
                    <a:pt x="119" y="425"/>
                  </a:lnTo>
                  <a:lnTo>
                    <a:pt x="99" y="428"/>
                  </a:lnTo>
                  <a:lnTo>
                    <a:pt x="60" y="419"/>
                  </a:lnTo>
                  <a:lnTo>
                    <a:pt x="29" y="397"/>
                  </a:lnTo>
                  <a:lnTo>
                    <a:pt x="8" y="364"/>
                  </a:lnTo>
                  <a:lnTo>
                    <a:pt x="3" y="343"/>
                  </a:lnTo>
                  <a:lnTo>
                    <a:pt x="0" y="324"/>
                  </a:lnTo>
                  <a:lnTo>
                    <a:pt x="9" y="285"/>
                  </a:lnTo>
                  <a:lnTo>
                    <a:pt x="31" y="254"/>
                  </a:lnTo>
                  <a:lnTo>
                    <a:pt x="65" y="232"/>
                  </a:lnTo>
                  <a:lnTo>
                    <a:pt x="84" y="228"/>
                  </a:lnTo>
                  <a:lnTo>
                    <a:pt x="1361" y="2"/>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9" name="Freeform 58">
              <a:extLst>
                <a:ext uri="{FF2B5EF4-FFF2-40B4-BE49-F238E27FC236}">
                  <a16:creationId xmlns="" xmlns:a16="http://schemas.microsoft.com/office/drawing/2014/main" id="{5AD1FDE2-3A49-4E74-8B99-CCFA07D501E2}"/>
                </a:ext>
              </a:extLst>
            </p:cNvPr>
            <p:cNvSpPr>
              <a:spLocks/>
            </p:cNvSpPr>
            <p:nvPr/>
          </p:nvSpPr>
          <p:spPr bwMode="auto">
            <a:xfrm>
              <a:off x="4463719" y="1769606"/>
              <a:ext cx="79375" cy="593725"/>
            </a:xfrm>
            <a:custGeom>
              <a:avLst/>
              <a:gdLst>
                <a:gd name="T0" fmla="*/ 0 w 202"/>
                <a:gd name="T1" fmla="*/ 102 h 1498"/>
                <a:gd name="T2" fmla="*/ 1 w 202"/>
                <a:gd name="T3" fmla="*/ 81 h 1498"/>
                <a:gd name="T4" fmla="*/ 16 w 202"/>
                <a:gd name="T5" fmla="*/ 45 h 1498"/>
                <a:gd name="T6" fmla="*/ 44 w 202"/>
                <a:gd name="T7" fmla="*/ 17 h 1498"/>
                <a:gd name="T8" fmla="*/ 80 w 202"/>
                <a:gd name="T9" fmla="*/ 2 h 1498"/>
                <a:gd name="T10" fmla="*/ 101 w 202"/>
                <a:gd name="T11" fmla="*/ 0 h 1498"/>
                <a:gd name="T12" fmla="*/ 121 w 202"/>
                <a:gd name="T13" fmla="*/ 2 h 1498"/>
                <a:gd name="T14" fmla="*/ 158 w 202"/>
                <a:gd name="T15" fmla="*/ 17 h 1498"/>
                <a:gd name="T16" fmla="*/ 185 w 202"/>
                <a:gd name="T17" fmla="*/ 45 h 1498"/>
                <a:gd name="T18" fmla="*/ 200 w 202"/>
                <a:gd name="T19" fmla="*/ 81 h 1498"/>
                <a:gd name="T20" fmla="*/ 202 w 202"/>
                <a:gd name="T21" fmla="*/ 102 h 1498"/>
                <a:gd name="T22" fmla="*/ 202 w 202"/>
                <a:gd name="T23" fmla="*/ 1398 h 1498"/>
                <a:gd name="T24" fmla="*/ 200 w 202"/>
                <a:gd name="T25" fmla="*/ 1417 h 1498"/>
                <a:gd name="T26" fmla="*/ 185 w 202"/>
                <a:gd name="T27" fmla="*/ 1454 h 1498"/>
                <a:gd name="T28" fmla="*/ 158 w 202"/>
                <a:gd name="T29" fmla="*/ 1481 h 1498"/>
                <a:gd name="T30" fmla="*/ 121 w 202"/>
                <a:gd name="T31" fmla="*/ 1496 h 1498"/>
                <a:gd name="T32" fmla="*/ 101 w 202"/>
                <a:gd name="T33" fmla="*/ 1498 h 1498"/>
                <a:gd name="T34" fmla="*/ 80 w 202"/>
                <a:gd name="T35" fmla="*/ 1496 h 1498"/>
                <a:gd name="T36" fmla="*/ 44 w 202"/>
                <a:gd name="T37" fmla="*/ 1481 h 1498"/>
                <a:gd name="T38" fmla="*/ 16 w 202"/>
                <a:gd name="T39" fmla="*/ 1454 h 1498"/>
                <a:gd name="T40" fmla="*/ 1 w 202"/>
                <a:gd name="T41" fmla="*/ 1417 h 1498"/>
                <a:gd name="T42" fmla="*/ 0 w 202"/>
                <a:gd name="T43" fmla="*/ 1398 h 1498"/>
                <a:gd name="T44" fmla="*/ 0 w 202"/>
                <a:gd name="T45" fmla="*/ 102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2" h="1498">
                  <a:moveTo>
                    <a:pt x="0" y="102"/>
                  </a:moveTo>
                  <a:lnTo>
                    <a:pt x="1" y="81"/>
                  </a:lnTo>
                  <a:lnTo>
                    <a:pt x="16" y="45"/>
                  </a:lnTo>
                  <a:lnTo>
                    <a:pt x="44" y="17"/>
                  </a:lnTo>
                  <a:lnTo>
                    <a:pt x="80" y="2"/>
                  </a:lnTo>
                  <a:lnTo>
                    <a:pt x="101" y="0"/>
                  </a:lnTo>
                  <a:lnTo>
                    <a:pt x="121" y="2"/>
                  </a:lnTo>
                  <a:lnTo>
                    <a:pt x="158" y="17"/>
                  </a:lnTo>
                  <a:lnTo>
                    <a:pt x="185" y="45"/>
                  </a:lnTo>
                  <a:lnTo>
                    <a:pt x="200" y="81"/>
                  </a:lnTo>
                  <a:lnTo>
                    <a:pt x="202" y="102"/>
                  </a:lnTo>
                  <a:lnTo>
                    <a:pt x="202" y="1398"/>
                  </a:lnTo>
                  <a:lnTo>
                    <a:pt x="200" y="1417"/>
                  </a:lnTo>
                  <a:lnTo>
                    <a:pt x="185" y="1454"/>
                  </a:lnTo>
                  <a:lnTo>
                    <a:pt x="158" y="1481"/>
                  </a:lnTo>
                  <a:lnTo>
                    <a:pt x="121" y="1496"/>
                  </a:lnTo>
                  <a:lnTo>
                    <a:pt x="101" y="1498"/>
                  </a:lnTo>
                  <a:lnTo>
                    <a:pt x="80" y="1496"/>
                  </a:lnTo>
                  <a:lnTo>
                    <a:pt x="44" y="1481"/>
                  </a:lnTo>
                  <a:lnTo>
                    <a:pt x="16" y="1454"/>
                  </a:lnTo>
                  <a:lnTo>
                    <a:pt x="1" y="1417"/>
                  </a:lnTo>
                  <a:lnTo>
                    <a:pt x="0" y="1398"/>
                  </a:lnTo>
                  <a:lnTo>
                    <a:pt x="0" y="102"/>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0" name="Freeform 59">
              <a:extLst>
                <a:ext uri="{FF2B5EF4-FFF2-40B4-BE49-F238E27FC236}">
                  <a16:creationId xmlns="" xmlns:a16="http://schemas.microsoft.com/office/drawing/2014/main" id="{B77B8172-76DC-43B1-B0D9-E79237E1B3D1}"/>
                </a:ext>
              </a:extLst>
            </p:cNvPr>
            <p:cNvSpPr>
              <a:spLocks/>
            </p:cNvSpPr>
            <p:nvPr/>
          </p:nvSpPr>
          <p:spPr bwMode="auto">
            <a:xfrm>
              <a:off x="3938256" y="1863269"/>
              <a:ext cx="255588" cy="561975"/>
            </a:xfrm>
            <a:custGeom>
              <a:avLst/>
              <a:gdLst>
                <a:gd name="T0" fmla="*/ 6 w 644"/>
                <a:gd name="T1" fmla="*/ 134 h 1418"/>
                <a:gd name="T2" fmla="*/ 0 w 644"/>
                <a:gd name="T3" fmla="*/ 114 h 1418"/>
                <a:gd name="T4" fmla="*/ 2 w 644"/>
                <a:gd name="T5" fmla="*/ 75 h 1418"/>
                <a:gd name="T6" fmla="*/ 18 w 644"/>
                <a:gd name="T7" fmla="*/ 40 h 1418"/>
                <a:gd name="T8" fmla="*/ 48 w 644"/>
                <a:gd name="T9" fmla="*/ 13 h 1418"/>
                <a:gd name="T10" fmla="*/ 66 w 644"/>
                <a:gd name="T11" fmla="*/ 5 h 1418"/>
                <a:gd name="T12" fmla="*/ 85 w 644"/>
                <a:gd name="T13" fmla="*/ 0 h 1418"/>
                <a:gd name="T14" fmla="*/ 124 w 644"/>
                <a:gd name="T15" fmla="*/ 1 h 1418"/>
                <a:gd name="T16" fmla="*/ 159 w 644"/>
                <a:gd name="T17" fmla="*/ 18 h 1418"/>
                <a:gd name="T18" fmla="*/ 186 w 644"/>
                <a:gd name="T19" fmla="*/ 47 h 1418"/>
                <a:gd name="T20" fmla="*/ 194 w 644"/>
                <a:gd name="T21" fmla="*/ 65 h 1418"/>
                <a:gd name="T22" fmla="*/ 638 w 644"/>
                <a:gd name="T23" fmla="*/ 1283 h 1418"/>
                <a:gd name="T24" fmla="*/ 644 w 644"/>
                <a:gd name="T25" fmla="*/ 1303 h 1418"/>
                <a:gd name="T26" fmla="*/ 641 w 644"/>
                <a:gd name="T27" fmla="*/ 1342 h 1418"/>
                <a:gd name="T28" fmla="*/ 625 w 644"/>
                <a:gd name="T29" fmla="*/ 1377 h 1418"/>
                <a:gd name="T30" fmla="*/ 596 w 644"/>
                <a:gd name="T31" fmla="*/ 1404 h 1418"/>
                <a:gd name="T32" fmla="*/ 578 w 644"/>
                <a:gd name="T33" fmla="*/ 1412 h 1418"/>
                <a:gd name="T34" fmla="*/ 558 w 644"/>
                <a:gd name="T35" fmla="*/ 1418 h 1418"/>
                <a:gd name="T36" fmla="*/ 518 w 644"/>
                <a:gd name="T37" fmla="*/ 1416 h 1418"/>
                <a:gd name="T38" fmla="*/ 483 w 644"/>
                <a:gd name="T39" fmla="*/ 1399 h 1418"/>
                <a:gd name="T40" fmla="*/ 457 w 644"/>
                <a:gd name="T41" fmla="*/ 1370 h 1418"/>
                <a:gd name="T42" fmla="*/ 450 w 644"/>
                <a:gd name="T43" fmla="*/ 1352 h 1418"/>
                <a:gd name="T44" fmla="*/ 6 w 644"/>
                <a:gd name="T45" fmla="*/ 134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1418">
                  <a:moveTo>
                    <a:pt x="6" y="134"/>
                  </a:moveTo>
                  <a:lnTo>
                    <a:pt x="0" y="114"/>
                  </a:lnTo>
                  <a:lnTo>
                    <a:pt x="2" y="75"/>
                  </a:lnTo>
                  <a:lnTo>
                    <a:pt x="18" y="40"/>
                  </a:lnTo>
                  <a:lnTo>
                    <a:pt x="48" y="13"/>
                  </a:lnTo>
                  <a:lnTo>
                    <a:pt x="66" y="5"/>
                  </a:lnTo>
                  <a:lnTo>
                    <a:pt x="85" y="0"/>
                  </a:lnTo>
                  <a:lnTo>
                    <a:pt x="124" y="1"/>
                  </a:lnTo>
                  <a:lnTo>
                    <a:pt x="159" y="18"/>
                  </a:lnTo>
                  <a:lnTo>
                    <a:pt x="186" y="47"/>
                  </a:lnTo>
                  <a:lnTo>
                    <a:pt x="194" y="65"/>
                  </a:lnTo>
                  <a:lnTo>
                    <a:pt x="638" y="1283"/>
                  </a:lnTo>
                  <a:lnTo>
                    <a:pt x="644" y="1303"/>
                  </a:lnTo>
                  <a:lnTo>
                    <a:pt x="641" y="1342"/>
                  </a:lnTo>
                  <a:lnTo>
                    <a:pt x="625" y="1377"/>
                  </a:lnTo>
                  <a:lnTo>
                    <a:pt x="596" y="1404"/>
                  </a:lnTo>
                  <a:lnTo>
                    <a:pt x="578" y="1412"/>
                  </a:lnTo>
                  <a:lnTo>
                    <a:pt x="558" y="1418"/>
                  </a:lnTo>
                  <a:lnTo>
                    <a:pt x="518" y="1416"/>
                  </a:lnTo>
                  <a:lnTo>
                    <a:pt x="483" y="1399"/>
                  </a:lnTo>
                  <a:lnTo>
                    <a:pt x="457" y="1370"/>
                  </a:lnTo>
                  <a:lnTo>
                    <a:pt x="450" y="1352"/>
                  </a:lnTo>
                  <a:lnTo>
                    <a:pt x="6" y="134"/>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1" name="Freeform 60">
              <a:extLst>
                <a:ext uri="{FF2B5EF4-FFF2-40B4-BE49-F238E27FC236}">
                  <a16:creationId xmlns="" xmlns:a16="http://schemas.microsoft.com/office/drawing/2014/main" id="{A719E3A9-B78E-41A1-9326-21B814FE0634}"/>
                </a:ext>
              </a:extLst>
            </p:cNvPr>
            <p:cNvSpPr>
              <a:spLocks/>
            </p:cNvSpPr>
            <p:nvPr/>
          </p:nvSpPr>
          <p:spPr bwMode="auto">
            <a:xfrm>
              <a:off x="3474706" y="2129969"/>
              <a:ext cx="411163" cy="473075"/>
            </a:xfrm>
            <a:custGeom>
              <a:avLst/>
              <a:gdLst>
                <a:gd name="T0" fmla="*/ 25 w 1035"/>
                <a:gd name="T1" fmla="*/ 164 h 1193"/>
                <a:gd name="T2" fmla="*/ 12 w 1035"/>
                <a:gd name="T3" fmla="*/ 149 h 1193"/>
                <a:gd name="T4" fmla="*/ 0 w 1035"/>
                <a:gd name="T5" fmla="*/ 111 h 1193"/>
                <a:gd name="T6" fmla="*/ 4 w 1035"/>
                <a:gd name="T7" fmla="*/ 72 h 1193"/>
                <a:gd name="T8" fmla="*/ 22 w 1035"/>
                <a:gd name="T9" fmla="*/ 37 h 1193"/>
                <a:gd name="T10" fmla="*/ 36 w 1035"/>
                <a:gd name="T11" fmla="*/ 23 h 1193"/>
                <a:gd name="T12" fmla="*/ 53 w 1035"/>
                <a:gd name="T13" fmla="*/ 11 h 1193"/>
                <a:gd name="T14" fmla="*/ 91 w 1035"/>
                <a:gd name="T15" fmla="*/ 0 h 1193"/>
                <a:gd name="T16" fmla="*/ 130 w 1035"/>
                <a:gd name="T17" fmla="*/ 3 h 1193"/>
                <a:gd name="T18" fmla="*/ 165 w 1035"/>
                <a:gd name="T19" fmla="*/ 20 h 1193"/>
                <a:gd name="T20" fmla="*/ 179 w 1035"/>
                <a:gd name="T21" fmla="*/ 36 h 1193"/>
                <a:gd name="T22" fmla="*/ 1011 w 1035"/>
                <a:gd name="T23" fmla="*/ 1029 h 1193"/>
                <a:gd name="T24" fmla="*/ 1023 w 1035"/>
                <a:gd name="T25" fmla="*/ 1046 h 1193"/>
                <a:gd name="T26" fmla="*/ 1035 w 1035"/>
                <a:gd name="T27" fmla="*/ 1083 h 1193"/>
                <a:gd name="T28" fmla="*/ 1032 w 1035"/>
                <a:gd name="T29" fmla="*/ 1121 h 1193"/>
                <a:gd name="T30" fmla="*/ 1014 w 1035"/>
                <a:gd name="T31" fmla="*/ 1156 h 1193"/>
                <a:gd name="T32" fmla="*/ 998 w 1035"/>
                <a:gd name="T33" fmla="*/ 1170 h 1193"/>
                <a:gd name="T34" fmla="*/ 983 w 1035"/>
                <a:gd name="T35" fmla="*/ 1182 h 1193"/>
                <a:gd name="T36" fmla="*/ 945 w 1035"/>
                <a:gd name="T37" fmla="*/ 1193 h 1193"/>
                <a:gd name="T38" fmla="*/ 906 w 1035"/>
                <a:gd name="T39" fmla="*/ 1191 h 1193"/>
                <a:gd name="T40" fmla="*/ 871 w 1035"/>
                <a:gd name="T41" fmla="*/ 1173 h 1193"/>
                <a:gd name="T42" fmla="*/ 857 w 1035"/>
                <a:gd name="T43" fmla="*/ 1157 h 1193"/>
                <a:gd name="T44" fmla="*/ 25 w 1035"/>
                <a:gd name="T45" fmla="*/ 164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35" h="1193">
                  <a:moveTo>
                    <a:pt x="25" y="164"/>
                  </a:moveTo>
                  <a:lnTo>
                    <a:pt x="12" y="149"/>
                  </a:lnTo>
                  <a:lnTo>
                    <a:pt x="0" y="111"/>
                  </a:lnTo>
                  <a:lnTo>
                    <a:pt x="4" y="72"/>
                  </a:lnTo>
                  <a:lnTo>
                    <a:pt x="22" y="37"/>
                  </a:lnTo>
                  <a:lnTo>
                    <a:pt x="36" y="23"/>
                  </a:lnTo>
                  <a:lnTo>
                    <a:pt x="53" y="11"/>
                  </a:lnTo>
                  <a:lnTo>
                    <a:pt x="91" y="0"/>
                  </a:lnTo>
                  <a:lnTo>
                    <a:pt x="130" y="3"/>
                  </a:lnTo>
                  <a:lnTo>
                    <a:pt x="165" y="20"/>
                  </a:lnTo>
                  <a:lnTo>
                    <a:pt x="179" y="36"/>
                  </a:lnTo>
                  <a:lnTo>
                    <a:pt x="1011" y="1029"/>
                  </a:lnTo>
                  <a:lnTo>
                    <a:pt x="1023" y="1046"/>
                  </a:lnTo>
                  <a:lnTo>
                    <a:pt x="1035" y="1083"/>
                  </a:lnTo>
                  <a:lnTo>
                    <a:pt x="1032" y="1121"/>
                  </a:lnTo>
                  <a:lnTo>
                    <a:pt x="1014" y="1156"/>
                  </a:lnTo>
                  <a:lnTo>
                    <a:pt x="998" y="1170"/>
                  </a:lnTo>
                  <a:lnTo>
                    <a:pt x="983" y="1182"/>
                  </a:lnTo>
                  <a:lnTo>
                    <a:pt x="945" y="1193"/>
                  </a:lnTo>
                  <a:lnTo>
                    <a:pt x="906" y="1191"/>
                  </a:lnTo>
                  <a:lnTo>
                    <a:pt x="871" y="1173"/>
                  </a:lnTo>
                  <a:lnTo>
                    <a:pt x="857" y="1157"/>
                  </a:lnTo>
                  <a:lnTo>
                    <a:pt x="25" y="164"/>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2" name="Freeform 61">
              <a:extLst>
                <a:ext uri="{FF2B5EF4-FFF2-40B4-BE49-F238E27FC236}">
                  <a16:creationId xmlns="" xmlns:a16="http://schemas.microsoft.com/office/drawing/2014/main" id="{864075C4-169B-4B3B-9DAB-7E92C2E7F959}"/>
                </a:ext>
              </a:extLst>
            </p:cNvPr>
            <p:cNvSpPr>
              <a:spLocks/>
            </p:cNvSpPr>
            <p:nvPr/>
          </p:nvSpPr>
          <p:spPr bwMode="auto">
            <a:xfrm>
              <a:off x="3131806" y="2537956"/>
              <a:ext cx="525463" cy="338138"/>
            </a:xfrm>
            <a:custGeom>
              <a:avLst/>
              <a:gdLst>
                <a:gd name="T0" fmla="*/ 50 w 1323"/>
                <a:gd name="T1" fmla="*/ 188 h 850"/>
                <a:gd name="T2" fmla="*/ 32 w 1323"/>
                <a:gd name="T3" fmla="*/ 176 h 850"/>
                <a:gd name="T4" fmla="*/ 9 w 1323"/>
                <a:gd name="T5" fmla="*/ 145 h 850"/>
                <a:gd name="T6" fmla="*/ 0 w 1323"/>
                <a:gd name="T7" fmla="*/ 108 h 850"/>
                <a:gd name="T8" fmla="*/ 3 w 1323"/>
                <a:gd name="T9" fmla="*/ 69 h 850"/>
                <a:gd name="T10" fmla="*/ 13 w 1323"/>
                <a:gd name="T11" fmla="*/ 51 h 850"/>
                <a:gd name="T12" fmla="*/ 24 w 1323"/>
                <a:gd name="T13" fmla="*/ 34 h 850"/>
                <a:gd name="T14" fmla="*/ 55 w 1323"/>
                <a:gd name="T15" fmla="*/ 10 h 850"/>
                <a:gd name="T16" fmla="*/ 93 w 1323"/>
                <a:gd name="T17" fmla="*/ 0 h 850"/>
                <a:gd name="T18" fmla="*/ 132 w 1323"/>
                <a:gd name="T19" fmla="*/ 5 h 850"/>
                <a:gd name="T20" fmla="*/ 150 w 1323"/>
                <a:gd name="T21" fmla="*/ 14 h 850"/>
                <a:gd name="T22" fmla="*/ 1273 w 1323"/>
                <a:gd name="T23" fmla="*/ 662 h 850"/>
                <a:gd name="T24" fmla="*/ 1289 w 1323"/>
                <a:gd name="T25" fmla="*/ 674 h 850"/>
                <a:gd name="T26" fmla="*/ 1313 w 1323"/>
                <a:gd name="T27" fmla="*/ 705 h 850"/>
                <a:gd name="T28" fmla="*/ 1323 w 1323"/>
                <a:gd name="T29" fmla="*/ 742 h 850"/>
                <a:gd name="T30" fmla="*/ 1318 w 1323"/>
                <a:gd name="T31" fmla="*/ 780 h 850"/>
                <a:gd name="T32" fmla="*/ 1309 w 1323"/>
                <a:gd name="T33" fmla="*/ 800 h 850"/>
                <a:gd name="T34" fmla="*/ 1297 w 1323"/>
                <a:gd name="T35" fmla="*/ 817 h 850"/>
                <a:gd name="T36" fmla="*/ 1266 w 1323"/>
                <a:gd name="T37" fmla="*/ 840 h 850"/>
                <a:gd name="T38" fmla="*/ 1230 w 1323"/>
                <a:gd name="T39" fmla="*/ 850 h 850"/>
                <a:gd name="T40" fmla="*/ 1191 w 1323"/>
                <a:gd name="T41" fmla="*/ 845 h 850"/>
                <a:gd name="T42" fmla="*/ 1171 w 1323"/>
                <a:gd name="T43" fmla="*/ 836 h 850"/>
                <a:gd name="T44" fmla="*/ 50 w 1323"/>
                <a:gd name="T45" fmla="*/ 188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23" h="850">
                  <a:moveTo>
                    <a:pt x="50" y="188"/>
                  </a:moveTo>
                  <a:lnTo>
                    <a:pt x="32" y="176"/>
                  </a:lnTo>
                  <a:lnTo>
                    <a:pt x="9" y="145"/>
                  </a:lnTo>
                  <a:lnTo>
                    <a:pt x="0" y="108"/>
                  </a:lnTo>
                  <a:lnTo>
                    <a:pt x="3" y="69"/>
                  </a:lnTo>
                  <a:lnTo>
                    <a:pt x="13" y="51"/>
                  </a:lnTo>
                  <a:lnTo>
                    <a:pt x="24" y="34"/>
                  </a:lnTo>
                  <a:lnTo>
                    <a:pt x="55" y="10"/>
                  </a:lnTo>
                  <a:lnTo>
                    <a:pt x="93" y="0"/>
                  </a:lnTo>
                  <a:lnTo>
                    <a:pt x="132" y="5"/>
                  </a:lnTo>
                  <a:lnTo>
                    <a:pt x="150" y="14"/>
                  </a:lnTo>
                  <a:lnTo>
                    <a:pt x="1273" y="662"/>
                  </a:lnTo>
                  <a:lnTo>
                    <a:pt x="1289" y="674"/>
                  </a:lnTo>
                  <a:lnTo>
                    <a:pt x="1313" y="705"/>
                  </a:lnTo>
                  <a:lnTo>
                    <a:pt x="1323" y="742"/>
                  </a:lnTo>
                  <a:lnTo>
                    <a:pt x="1318" y="780"/>
                  </a:lnTo>
                  <a:lnTo>
                    <a:pt x="1309" y="800"/>
                  </a:lnTo>
                  <a:lnTo>
                    <a:pt x="1297" y="817"/>
                  </a:lnTo>
                  <a:lnTo>
                    <a:pt x="1266" y="840"/>
                  </a:lnTo>
                  <a:lnTo>
                    <a:pt x="1230" y="850"/>
                  </a:lnTo>
                  <a:lnTo>
                    <a:pt x="1191" y="845"/>
                  </a:lnTo>
                  <a:lnTo>
                    <a:pt x="1171" y="836"/>
                  </a:lnTo>
                  <a:lnTo>
                    <a:pt x="50" y="188"/>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3" name="Freeform 62">
              <a:extLst>
                <a:ext uri="{FF2B5EF4-FFF2-40B4-BE49-F238E27FC236}">
                  <a16:creationId xmlns="" xmlns:a16="http://schemas.microsoft.com/office/drawing/2014/main" id="{7EAC2BC5-67E4-49F9-97A9-E98FE9CFDE13}"/>
                </a:ext>
              </a:extLst>
            </p:cNvPr>
            <p:cNvSpPr>
              <a:spLocks/>
            </p:cNvSpPr>
            <p:nvPr/>
          </p:nvSpPr>
          <p:spPr bwMode="auto">
            <a:xfrm>
              <a:off x="2949244" y="3039606"/>
              <a:ext cx="585788" cy="169863"/>
            </a:xfrm>
            <a:custGeom>
              <a:avLst/>
              <a:gdLst>
                <a:gd name="T0" fmla="*/ 84 w 1479"/>
                <a:gd name="T1" fmla="*/ 201 h 428"/>
                <a:gd name="T2" fmla="*/ 64 w 1479"/>
                <a:gd name="T3" fmla="*/ 196 h 428"/>
                <a:gd name="T4" fmla="*/ 31 w 1479"/>
                <a:gd name="T5" fmla="*/ 175 h 428"/>
                <a:gd name="T6" fmla="*/ 9 w 1479"/>
                <a:gd name="T7" fmla="*/ 142 h 428"/>
                <a:gd name="T8" fmla="*/ 0 w 1479"/>
                <a:gd name="T9" fmla="*/ 105 h 428"/>
                <a:gd name="T10" fmla="*/ 3 w 1479"/>
                <a:gd name="T11" fmla="*/ 84 h 428"/>
                <a:gd name="T12" fmla="*/ 7 w 1479"/>
                <a:gd name="T13" fmla="*/ 65 h 428"/>
                <a:gd name="T14" fmla="*/ 29 w 1479"/>
                <a:gd name="T15" fmla="*/ 31 h 428"/>
                <a:gd name="T16" fmla="*/ 60 w 1479"/>
                <a:gd name="T17" fmla="*/ 9 h 428"/>
                <a:gd name="T18" fmla="*/ 99 w 1479"/>
                <a:gd name="T19" fmla="*/ 0 h 428"/>
                <a:gd name="T20" fmla="*/ 118 w 1479"/>
                <a:gd name="T21" fmla="*/ 2 h 428"/>
                <a:gd name="T22" fmla="*/ 1395 w 1479"/>
                <a:gd name="T23" fmla="*/ 228 h 428"/>
                <a:gd name="T24" fmla="*/ 1414 w 1479"/>
                <a:gd name="T25" fmla="*/ 232 h 428"/>
                <a:gd name="T26" fmla="*/ 1448 w 1479"/>
                <a:gd name="T27" fmla="*/ 254 h 428"/>
                <a:gd name="T28" fmla="*/ 1470 w 1479"/>
                <a:gd name="T29" fmla="*/ 285 h 428"/>
                <a:gd name="T30" fmla="*/ 1479 w 1479"/>
                <a:gd name="T31" fmla="*/ 324 h 428"/>
                <a:gd name="T32" fmla="*/ 1477 w 1479"/>
                <a:gd name="T33" fmla="*/ 343 h 428"/>
                <a:gd name="T34" fmla="*/ 1471 w 1479"/>
                <a:gd name="T35" fmla="*/ 364 h 428"/>
                <a:gd name="T36" fmla="*/ 1451 w 1479"/>
                <a:gd name="T37" fmla="*/ 397 h 428"/>
                <a:gd name="T38" fmla="*/ 1420 w 1479"/>
                <a:gd name="T39" fmla="*/ 419 h 428"/>
                <a:gd name="T40" fmla="*/ 1381 w 1479"/>
                <a:gd name="T41" fmla="*/ 428 h 428"/>
                <a:gd name="T42" fmla="*/ 1360 w 1479"/>
                <a:gd name="T43" fmla="*/ 425 h 428"/>
                <a:gd name="T44" fmla="*/ 84 w 1479"/>
                <a:gd name="T45" fmla="*/ 20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9" h="428">
                  <a:moveTo>
                    <a:pt x="84" y="201"/>
                  </a:moveTo>
                  <a:lnTo>
                    <a:pt x="64" y="196"/>
                  </a:lnTo>
                  <a:lnTo>
                    <a:pt x="31" y="175"/>
                  </a:lnTo>
                  <a:lnTo>
                    <a:pt x="9" y="142"/>
                  </a:lnTo>
                  <a:lnTo>
                    <a:pt x="0" y="105"/>
                  </a:lnTo>
                  <a:lnTo>
                    <a:pt x="3" y="84"/>
                  </a:lnTo>
                  <a:lnTo>
                    <a:pt x="7" y="65"/>
                  </a:lnTo>
                  <a:lnTo>
                    <a:pt x="29" y="31"/>
                  </a:lnTo>
                  <a:lnTo>
                    <a:pt x="60" y="9"/>
                  </a:lnTo>
                  <a:lnTo>
                    <a:pt x="99" y="0"/>
                  </a:lnTo>
                  <a:lnTo>
                    <a:pt x="118" y="2"/>
                  </a:lnTo>
                  <a:lnTo>
                    <a:pt x="1395" y="228"/>
                  </a:lnTo>
                  <a:lnTo>
                    <a:pt x="1414" y="232"/>
                  </a:lnTo>
                  <a:lnTo>
                    <a:pt x="1448" y="254"/>
                  </a:lnTo>
                  <a:lnTo>
                    <a:pt x="1470" y="285"/>
                  </a:lnTo>
                  <a:lnTo>
                    <a:pt x="1479" y="324"/>
                  </a:lnTo>
                  <a:lnTo>
                    <a:pt x="1477" y="343"/>
                  </a:lnTo>
                  <a:lnTo>
                    <a:pt x="1471" y="364"/>
                  </a:lnTo>
                  <a:lnTo>
                    <a:pt x="1451" y="397"/>
                  </a:lnTo>
                  <a:lnTo>
                    <a:pt x="1420" y="419"/>
                  </a:lnTo>
                  <a:lnTo>
                    <a:pt x="1381" y="428"/>
                  </a:lnTo>
                  <a:lnTo>
                    <a:pt x="1360" y="425"/>
                  </a:lnTo>
                  <a:lnTo>
                    <a:pt x="84" y="201"/>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grpSp>
      <p:sp>
        <p:nvSpPr>
          <p:cNvPr id="2" name="Title 1">
            <a:extLst>
              <a:ext uri="{FF2B5EF4-FFF2-40B4-BE49-F238E27FC236}">
                <a16:creationId xmlns="" xmlns:a16="http://schemas.microsoft.com/office/drawing/2014/main" id="{2C2BFAE1-45D3-4B3B-81D2-0BF25FA84FB8}"/>
              </a:ext>
            </a:extLst>
          </p:cNvPr>
          <p:cNvSpPr>
            <a:spLocks noGrp="1"/>
          </p:cNvSpPr>
          <p:nvPr>
            <p:ph type="title"/>
          </p:nvPr>
        </p:nvSpPr>
        <p:spPr/>
        <p:txBody>
          <a:bodyPr>
            <a:normAutofit/>
          </a:bodyPr>
          <a:lstStyle/>
          <a:p>
            <a:pPr algn="ctr"/>
            <a:r>
              <a:rPr lang="en-IN" sz="3000" dirty="0" smtClean="0"/>
              <a:t>Stress Factors in the Pandemic</a:t>
            </a:r>
            <a:endParaRPr lang="en-US" sz="3000" dirty="0"/>
          </a:p>
        </p:txBody>
      </p:sp>
      <p:sp>
        <p:nvSpPr>
          <p:cNvPr id="36" name="Freeform 191">
            <a:extLst>
              <a:ext uri="{FF2B5EF4-FFF2-40B4-BE49-F238E27FC236}">
                <a16:creationId xmlns="" xmlns:a16="http://schemas.microsoft.com/office/drawing/2014/main" id="{D751278E-115C-4E40-B3A7-D55D5F2E0C9B}"/>
              </a:ext>
            </a:extLst>
          </p:cNvPr>
          <p:cNvSpPr>
            <a:spLocks/>
          </p:cNvSpPr>
          <p:nvPr/>
        </p:nvSpPr>
        <p:spPr bwMode="auto">
          <a:xfrm>
            <a:off x="6000760" y="1142990"/>
            <a:ext cx="1634818" cy="756084"/>
          </a:xfrm>
          <a:custGeom>
            <a:avLst/>
            <a:gdLst>
              <a:gd name="T0" fmla="*/ 4017 w 4210"/>
              <a:gd name="T1" fmla="*/ 53 h 1948"/>
              <a:gd name="T2" fmla="*/ 3974 w 4210"/>
              <a:gd name="T3" fmla="*/ 58 h 1948"/>
              <a:gd name="T4" fmla="*/ 3956 w 4210"/>
              <a:gd name="T5" fmla="*/ 49 h 1948"/>
              <a:gd name="T6" fmla="*/ 3788 w 4210"/>
              <a:gd name="T7" fmla="*/ 27 h 1948"/>
              <a:gd name="T8" fmla="*/ 3503 w 4210"/>
              <a:gd name="T9" fmla="*/ 17 h 1948"/>
              <a:gd name="T10" fmla="*/ 3017 w 4210"/>
              <a:gd name="T11" fmla="*/ 2 h 1948"/>
              <a:gd name="T12" fmla="*/ 2302 w 4210"/>
              <a:gd name="T13" fmla="*/ 6 h 1948"/>
              <a:gd name="T14" fmla="*/ 1829 w 4210"/>
              <a:gd name="T15" fmla="*/ 27 h 1948"/>
              <a:gd name="T16" fmla="*/ 882 w 4210"/>
              <a:gd name="T17" fmla="*/ 104 h 1948"/>
              <a:gd name="T18" fmla="*/ 299 w 4210"/>
              <a:gd name="T19" fmla="*/ 199 h 1948"/>
              <a:gd name="T20" fmla="*/ 174 w 4210"/>
              <a:gd name="T21" fmla="*/ 228 h 1948"/>
              <a:gd name="T22" fmla="*/ 166 w 4210"/>
              <a:gd name="T23" fmla="*/ 264 h 1948"/>
              <a:gd name="T24" fmla="*/ 191 w 4210"/>
              <a:gd name="T25" fmla="*/ 277 h 1948"/>
              <a:gd name="T26" fmla="*/ 1360 w 4210"/>
              <a:gd name="T27" fmla="*/ 153 h 1948"/>
              <a:gd name="T28" fmla="*/ 2064 w 4210"/>
              <a:gd name="T29" fmla="*/ 101 h 1948"/>
              <a:gd name="T30" fmla="*/ 2763 w 4210"/>
              <a:gd name="T31" fmla="*/ 84 h 1948"/>
              <a:gd name="T32" fmla="*/ 3228 w 4210"/>
              <a:gd name="T33" fmla="*/ 91 h 1948"/>
              <a:gd name="T34" fmla="*/ 3578 w 4210"/>
              <a:gd name="T35" fmla="*/ 107 h 1948"/>
              <a:gd name="T36" fmla="*/ 3875 w 4210"/>
              <a:gd name="T37" fmla="*/ 124 h 1948"/>
              <a:gd name="T38" fmla="*/ 3959 w 4210"/>
              <a:gd name="T39" fmla="*/ 220 h 1948"/>
              <a:gd name="T40" fmla="*/ 4002 w 4210"/>
              <a:gd name="T41" fmla="*/ 610 h 1948"/>
              <a:gd name="T42" fmla="*/ 3983 w 4210"/>
              <a:gd name="T43" fmla="*/ 1100 h 1948"/>
              <a:gd name="T44" fmla="*/ 3965 w 4210"/>
              <a:gd name="T45" fmla="*/ 1593 h 1948"/>
              <a:gd name="T46" fmla="*/ 3965 w 4210"/>
              <a:gd name="T47" fmla="*/ 1690 h 1948"/>
              <a:gd name="T48" fmla="*/ 3862 w 4210"/>
              <a:gd name="T49" fmla="*/ 1684 h 1948"/>
              <a:gd name="T50" fmla="*/ 3680 w 4210"/>
              <a:gd name="T51" fmla="*/ 1662 h 1948"/>
              <a:gd name="T52" fmla="*/ 3267 w 4210"/>
              <a:gd name="T53" fmla="*/ 1611 h 1948"/>
              <a:gd name="T54" fmla="*/ 2598 w 4210"/>
              <a:gd name="T55" fmla="*/ 1592 h 1948"/>
              <a:gd name="T56" fmla="*/ 2218 w 4210"/>
              <a:gd name="T57" fmla="*/ 1582 h 1948"/>
              <a:gd name="T58" fmla="*/ 1529 w 4210"/>
              <a:gd name="T59" fmla="*/ 1547 h 1948"/>
              <a:gd name="T60" fmla="*/ 330 w 4210"/>
              <a:gd name="T61" fmla="*/ 1514 h 1948"/>
              <a:gd name="T62" fmla="*/ 89 w 4210"/>
              <a:gd name="T63" fmla="*/ 1441 h 1948"/>
              <a:gd name="T64" fmla="*/ 113 w 4210"/>
              <a:gd name="T65" fmla="*/ 1050 h 1948"/>
              <a:gd name="T66" fmla="*/ 140 w 4210"/>
              <a:gd name="T67" fmla="*/ 722 h 1948"/>
              <a:gd name="T68" fmla="*/ 159 w 4210"/>
              <a:gd name="T69" fmla="*/ 473 h 1948"/>
              <a:gd name="T70" fmla="*/ 160 w 4210"/>
              <a:gd name="T71" fmla="*/ 281 h 1948"/>
              <a:gd name="T72" fmla="*/ 152 w 4210"/>
              <a:gd name="T73" fmla="*/ 238 h 1948"/>
              <a:gd name="T74" fmla="*/ 127 w 4210"/>
              <a:gd name="T75" fmla="*/ 234 h 1948"/>
              <a:gd name="T76" fmla="*/ 108 w 4210"/>
              <a:gd name="T77" fmla="*/ 282 h 1948"/>
              <a:gd name="T78" fmla="*/ 78 w 4210"/>
              <a:gd name="T79" fmla="*/ 490 h 1948"/>
              <a:gd name="T80" fmla="*/ 55 w 4210"/>
              <a:gd name="T81" fmla="*/ 753 h 1948"/>
              <a:gd name="T82" fmla="*/ 25 w 4210"/>
              <a:gd name="T83" fmla="*/ 1108 h 1948"/>
              <a:gd name="T84" fmla="*/ 4 w 4210"/>
              <a:gd name="T85" fmla="*/ 1350 h 1948"/>
              <a:gd name="T86" fmla="*/ 12 w 4210"/>
              <a:gd name="T87" fmla="*/ 1527 h 1948"/>
              <a:gd name="T88" fmla="*/ 24 w 4210"/>
              <a:gd name="T89" fmla="*/ 1569 h 1948"/>
              <a:gd name="T90" fmla="*/ 37 w 4210"/>
              <a:gd name="T91" fmla="*/ 1599 h 1948"/>
              <a:gd name="T92" fmla="*/ 159 w 4210"/>
              <a:gd name="T93" fmla="*/ 1693 h 1948"/>
              <a:gd name="T94" fmla="*/ 353 w 4210"/>
              <a:gd name="T95" fmla="*/ 1757 h 1948"/>
              <a:gd name="T96" fmla="*/ 724 w 4210"/>
              <a:gd name="T97" fmla="*/ 1783 h 1948"/>
              <a:gd name="T98" fmla="*/ 1368 w 4210"/>
              <a:gd name="T99" fmla="*/ 1814 h 1948"/>
              <a:gd name="T100" fmla="*/ 2992 w 4210"/>
              <a:gd name="T101" fmla="*/ 1897 h 1948"/>
              <a:gd name="T102" fmla="*/ 4087 w 4210"/>
              <a:gd name="T103" fmla="*/ 1948 h 1948"/>
              <a:gd name="T104" fmla="*/ 4138 w 4210"/>
              <a:gd name="T105" fmla="*/ 1913 h 1948"/>
              <a:gd name="T106" fmla="*/ 4152 w 4210"/>
              <a:gd name="T107" fmla="*/ 1868 h 1948"/>
              <a:gd name="T108" fmla="*/ 4192 w 4210"/>
              <a:gd name="T109" fmla="*/ 767 h 1948"/>
              <a:gd name="T110" fmla="*/ 4208 w 4210"/>
              <a:gd name="T111" fmla="*/ 531 h 1948"/>
              <a:gd name="T112" fmla="*/ 4203 w 4210"/>
              <a:gd name="T113" fmla="*/ 326 h 1948"/>
              <a:gd name="T114" fmla="*/ 4151 w 4210"/>
              <a:gd name="T115" fmla="*/ 170 h 1948"/>
              <a:gd name="T116" fmla="*/ 4094 w 4210"/>
              <a:gd name="T117" fmla="*/ 100 h 1948"/>
              <a:gd name="T118" fmla="*/ 4033 w 4210"/>
              <a:gd name="T119" fmla="*/ 59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210" h="1948">
                <a:moveTo>
                  <a:pt x="4033" y="59"/>
                </a:moveTo>
                <a:lnTo>
                  <a:pt x="4017" y="53"/>
                </a:lnTo>
                <a:lnTo>
                  <a:pt x="3987" y="53"/>
                </a:lnTo>
                <a:lnTo>
                  <a:pt x="3974" y="58"/>
                </a:lnTo>
                <a:lnTo>
                  <a:pt x="3968" y="53"/>
                </a:lnTo>
                <a:lnTo>
                  <a:pt x="3956" y="49"/>
                </a:lnTo>
                <a:lnTo>
                  <a:pt x="3902" y="39"/>
                </a:lnTo>
                <a:lnTo>
                  <a:pt x="3788" y="27"/>
                </a:lnTo>
                <a:lnTo>
                  <a:pt x="3617" y="21"/>
                </a:lnTo>
                <a:lnTo>
                  <a:pt x="3503" y="17"/>
                </a:lnTo>
                <a:lnTo>
                  <a:pt x="3260" y="6"/>
                </a:lnTo>
                <a:lnTo>
                  <a:pt x="3017" y="2"/>
                </a:lnTo>
                <a:lnTo>
                  <a:pt x="2778" y="0"/>
                </a:lnTo>
                <a:lnTo>
                  <a:pt x="2302" y="6"/>
                </a:lnTo>
                <a:lnTo>
                  <a:pt x="2064" y="15"/>
                </a:lnTo>
                <a:lnTo>
                  <a:pt x="1829" y="27"/>
                </a:lnTo>
                <a:lnTo>
                  <a:pt x="1355" y="57"/>
                </a:lnTo>
                <a:lnTo>
                  <a:pt x="882" y="104"/>
                </a:lnTo>
                <a:lnTo>
                  <a:pt x="531" y="155"/>
                </a:lnTo>
                <a:lnTo>
                  <a:pt x="299" y="199"/>
                </a:lnTo>
                <a:lnTo>
                  <a:pt x="183" y="224"/>
                </a:lnTo>
                <a:lnTo>
                  <a:pt x="174" y="228"/>
                </a:lnTo>
                <a:lnTo>
                  <a:pt x="165" y="245"/>
                </a:lnTo>
                <a:lnTo>
                  <a:pt x="166" y="264"/>
                </a:lnTo>
                <a:lnTo>
                  <a:pt x="181" y="277"/>
                </a:lnTo>
                <a:lnTo>
                  <a:pt x="191" y="277"/>
                </a:lnTo>
                <a:lnTo>
                  <a:pt x="659" y="229"/>
                </a:lnTo>
                <a:lnTo>
                  <a:pt x="1360" y="153"/>
                </a:lnTo>
                <a:lnTo>
                  <a:pt x="1828" y="113"/>
                </a:lnTo>
                <a:lnTo>
                  <a:pt x="2064" y="101"/>
                </a:lnTo>
                <a:lnTo>
                  <a:pt x="2297" y="92"/>
                </a:lnTo>
                <a:lnTo>
                  <a:pt x="2763" y="84"/>
                </a:lnTo>
                <a:lnTo>
                  <a:pt x="2996" y="87"/>
                </a:lnTo>
                <a:lnTo>
                  <a:pt x="3228" y="91"/>
                </a:lnTo>
                <a:lnTo>
                  <a:pt x="3461" y="100"/>
                </a:lnTo>
                <a:lnTo>
                  <a:pt x="3578" y="107"/>
                </a:lnTo>
                <a:lnTo>
                  <a:pt x="3757" y="120"/>
                </a:lnTo>
                <a:lnTo>
                  <a:pt x="3875" y="124"/>
                </a:lnTo>
                <a:lnTo>
                  <a:pt x="3934" y="123"/>
                </a:lnTo>
                <a:lnTo>
                  <a:pt x="3959" y="220"/>
                </a:lnTo>
                <a:lnTo>
                  <a:pt x="3990" y="415"/>
                </a:lnTo>
                <a:lnTo>
                  <a:pt x="4002" y="610"/>
                </a:lnTo>
                <a:lnTo>
                  <a:pt x="4000" y="806"/>
                </a:lnTo>
                <a:lnTo>
                  <a:pt x="3983" y="1100"/>
                </a:lnTo>
                <a:lnTo>
                  <a:pt x="3967" y="1396"/>
                </a:lnTo>
                <a:lnTo>
                  <a:pt x="3965" y="1593"/>
                </a:lnTo>
                <a:lnTo>
                  <a:pt x="3971" y="1691"/>
                </a:lnTo>
                <a:lnTo>
                  <a:pt x="3965" y="1690"/>
                </a:lnTo>
                <a:lnTo>
                  <a:pt x="3960" y="1690"/>
                </a:lnTo>
                <a:lnTo>
                  <a:pt x="3862" y="1684"/>
                </a:lnTo>
                <a:lnTo>
                  <a:pt x="3762" y="1676"/>
                </a:lnTo>
                <a:lnTo>
                  <a:pt x="3680" y="1662"/>
                </a:lnTo>
                <a:lnTo>
                  <a:pt x="3516" y="1637"/>
                </a:lnTo>
                <a:lnTo>
                  <a:pt x="3267" y="1611"/>
                </a:lnTo>
                <a:lnTo>
                  <a:pt x="2932" y="1594"/>
                </a:lnTo>
                <a:lnTo>
                  <a:pt x="2598" y="1592"/>
                </a:lnTo>
                <a:lnTo>
                  <a:pt x="2431" y="1593"/>
                </a:lnTo>
                <a:lnTo>
                  <a:pt x="2218" y="1582"/>
                </a:lnTo>
                <a:lnTo>
                  <a:pt x="2007" y="1572"/>
                </a:lnTo>
                <a:lnTo>
                  <a:pt x="1529" y="1547"/>
                </a:lnTo>
                <a:lnTo>
                  <a:pt x="809" y="1519"/>
                </a:lnTo>
                <a:lnTo>
                  <a:pt x="330" y="1514"/>
                </a:lnTo>
                <a:lnTo>
                  <a:pt x="91" y="1519"/>
                </a:lnTo>
                <a:lnTo>
                  <a:pt x="89" y="1441"/>
                </a:lnTo>
                <a:lnTo>
                  <a:pt x="94" y="1284"/>
                </a:lnTo>
                <a:lnTo>
                  <a:pt x="113" y="1050"/>
                </a:lnTo>
                <a:lnTo>
                  <a:pt x="127" y="893"/>
                </a:lnTo>
                <a:lnTo>
                  <a:pt x="140" y="722"/>
                </a:lnTo>
                <a:lnTo>
                  <a:pt x="152" y="549"/>
                </a:lnTo>
                <a:lnTo>
                  <a:pt x="159" y="473"/>
                </a:lnTo>
                <a:lnTo>
                  <a:pt x="164" y="358"/>
                </a:lnTo>
                <a:lnTo>
                  <a:pt x="160" y="281"/>
                </a:lnTo>
                <a:lnTo>
                  <a:pt x="155" y="245"/>
                </a:lnTo>
                <a:lnTo>
                  <a:pt x="152" y="238"/>
                </a:lnTo>
                <a:lnTo>
                  <a:pt x="143" y="232"/>
                </a:lnTo>
                <a:lnTo>
                  <a:pt x="127" y="234"/>
                </a:lnTo>
                <a:lnTo>
                  <a:pt x="121" y="245"/>
                </a:lnTo>
                <a:lnTo>
                  <a:pt x="108" y="282"/>
                </a:lnTo>
                <a:lnTo>
                  <a:pt x="91" y="364"/>
                </a:lnTo>
                <a:lnTo>
                  <a:pt x="78" y="490"/>
                </a:lnTo>
                <a:lnTo>
                  <a:pt x="72" y="571"/>
                </a:lnTo>
                <a:lnTo>
                  <a:pt x="55" y="753"/>
                </a:lnTo>
                <a:lnTo>
                  <a:pt x="39" y="936"/>
                </a:lnTo>
                <a:lnTo>
                  <a:pt x="25" y="1108"/>
                </a:lnTo>
                <a:lnTo>
                  <a:pt x="11" y="1279"/>
                </a:lnTo>
                <a:lnTo>
                  <a:pt x="4" y="1350"/>
                </a:lnTo>
                <a:lnTo>
                  <a:pt x="0" y="1457"/>
                </a:lnTo>
                <a:lnTo>
                  <a:pt x="12" y="1527"/>
                </a:lnTo>
                <a:lnTo>
                  <a:pt x="26" y="1559"/>
                </a:lnTo>
                <a:lnTo>
                  <a:pt x="24" y="1569"/>
                </a:lnTo>
                <a:lnTo>
                  <a:pt x="29" y="1590"/>
                </a:lnTo>
                <a:lnTo>
                  <a:pt x="37" y="1599"/>
                </a:lnTo>
                <a:lnTo>
                  <a:pt x="73" y="1636"/>
                </a:lnTo>
                <a:lnTo>
                  <a:pt x="159" y="1693"/>
                </a:lnTo>
                <a:lnTo>
                  <a:pt x="252" y="1732"/>
                </a:lnTo>
                <a:lnTo>
                  <a:pt x="353" y="1757"/>
                </a:lnTo>
                <a:lnTo>
                  <a:pt x="512" y="1777"/>
                </a:lnTo>
                <a:lnTo>
                  <a:pt x="724" y="1783"/>
                </a:lnTo>
                <a:lnTo>
                  <a:pt x="824" y="1786"/>
                </a:lnTo>
                <a:lnTo>
                  <a:pt x="1368" y="1814"/>
                </a:lnTo>
                <a:lnTo>
                  <a:pt x="1912" y="1843"/>
                </a:lnTo>
                <a:lnTo>
                  <a:pt x="2992" y="1897"/>
                </a:lnTo>
                <a:lnTo>
                  <a:pt x="4070" y="1948"/>
                </a:lnTo>
                <a:lnTo>
                  <a:pt x="4087" y="1948"/>
                </a:lnTo>
                <a:lnTo>
                  <a:pt x="4116" y="1935"/>
                </a:lnTo>
                <a:lnTo>
                  <a:pt x="4138" y="1913"/>
                </a:lnTo>
                <a:lnTo>
                  <a:pt x="4151" y="1883"/>
                </a:lnTo>
                <a:lnTo>
                  <a:pt x="4152" y="1868"/>
                </a:lnTo>
                <a:lnTo>
                  <a:pt x="4171" y="1317"/>
                </a:lnTo>
                <a:lnTo>
                  <a:pt x="4192" y="767"/>
                </a:lnTo>
                <a:lnTo>
                  <a:pt x="4197" y="680"/>
                </a:lnTo>
                <a:lnTo>
                  <a:pt x="4208" y="531"/>
                </a:lnTo>
                <a:lnTo>
                  <a:pt x="4210" y="428"/>
                </a:lnTo>
                <a:lnTo>
                  <a:pt x="4203" y="326"/>
                </a:lnTo>
                <a:lnTo>
                  <a:pt x="4180" y="233"/>
                </a:lnTo>
                <a:lnTo>
                  <a:pt x="4151" y="170"/>
                </a:lnTo>
                <a:lnTo>
                  <a:pt x="4125" y="132"/>
                </a:lnTo>
                <a:lnTo>
                  <a:pt x="4094" y="100"/>
                </a:lnTo>
                <a:lnTo>
                  <a:pt x="4055" y="71"/>
                </a:lnTo>
                <a:lnTo>
                  <a:pt x="4033" y="59"/>
                </a:lnTo>
                <a:close/>
              </a:path>
            </a:pathLst>
          </a:custGeom>
          <a:solidFill>
            <a:schemeClr val="accent2"/>
          </a:solidFill>
          <a:ln w="9525">
            <a:noFill/>
            <a:round/>
            <a:headEnd/>
            <a:tailEnd/>
          </a:ln>
        </p:spPr>
        <p:txBody>
          <a:bodyPr vert="horz" wrap="square" lIns="68579" tIns="34289" rIns="68579" bIns="34289" numCol="1" anchor="t" anchorCtr="0" compatLnSpc="1">
            <a:prstTxWarp prst="textNoShape">
              <a:avLst/>
            </a:prstTxWarp>
          </a:bodyPr>
          <a:lstStyle/>
          <a:p>
            <a:endParaRPr lang="en-US" dirty="0"/>
          </a:p>
        </p:txBody>
      </p:sp>
      <p:sp>
        <p:nvSpPr>
          <p:cNvPr id="37" name="Freeform 180">
            <a:extLst>
              <a:ext uri="{FF2B5EF4-FFF2-40B4-BE49-F238E27FC236}">
                <a16:creationId xmlns="" xmlns:a16="http://schemas.microsoft.com/office/drawing/2014/main" id="{209E8B52-50AC-4573-AA10-FE62B5B7810A}"/>
              </a:ext>
            </a:extLst>
          </p:cNvPr>
          <p:cNvSpPr>
            <a:spLocks/>
          </p:cNvSpPr>
          <p:nvPr/>
        </p:nvSpPr>
        <p:spPr bwMode="auto">
          <a:xfrm>
            <a:off x="6072198" y="3133019"/>
            <a:ext cx="1571636" cy="698357"/>
          </a:xfrm>
          <a:custGeom>
            <a:avLst/>
            <a:gdLst>
              <a:gd name="T0" fmla="*/ 2539 w 2659"/>
              <a:gd name="T1" fmla="*/ 120 h 1873"/>
              <a:gd name="T2" fmla="*/ 2497 w 2659"/>
              <a:gd name="T3" fmla="*/ 97 h 1873"/>
              <a:gd name="T4" fmla="*/ 2469 w 2659"/>
              <a:gd name="T5" fmla="*/ 90 h 1873"/>
              <a:gd name="T6" fmla="*/ 2442 w 2659"/>
              <a:gd name="T7" fmla="*/ 79 h 1873"/>
              <a:gd name="T8" fmla="*/ 2437 w 2659"/>
              <a:gd name="T9" fmla="*/ 46 h 1873"/>
              <a:gd name="T10" fmla="*/ 2416 w 2659"/>
              <a:gd name="T11" fmla="*/ 36 h 1873"/>
              <a:gd name="T12" fmla="*/ 2192 w 2659"/>
              <a:gd name="T13" fmla="*/ 11 h 1873"/>
              <a:gd name="T14" fmla="*/ 1815 w 2659"/>
              <a:gd name="T15" fmla="*/ 5 h 1873"/>
              <a:gd name="T16" fmla="*/ 1223 w 2659"/>
              <a:gd name="T17" fmla="*/ 0 h 1873"/>
              <a:gd name="T18" fmla="*/ 631 w 2659"/>
              <a:gd name="T19" fmla="*/ 14 h 1873"/>
              <a:gd name="T20" fmla="*/ 256 w 2659"/>
              <a:gd name="T21" fmla="*/ 30 h 1873"/>
              <a:gd name="T22" fmla="*/ 35 w 2659"/>
              <a:gd name="T23" fmla="*/ 65 h 1873"/>
              <a:gd name="T24" fmla="*/ 22 w 2659"/>
              <a:gd name="T25" fmla="*/ 77 h 1873"/>
              <a:gd name="T26" fmla="*/ 33 w 2659"/>
              <a:gd name="T27" fmla="*/ 97 h 1873"/>
              <a:gd name="T28" fmla="*/ 112 w 2659"/>
              <a:gd name="T29" fmla="*/ 106 h 1873"/>
              <a:gd name="T30" fmla="*/ 484 w 2659"/>
              <a:gd name="T31" fmla="*/ 97 h 1873"/>
              <a:gd name="T32" fmla="*/ 927 w 2659"/>
              <a:gd name="T33" fmla="*/ 84 h 1873"/>
              <a:gd name="T34" fmla="*/ 1519 w 2659"/>
              <a:gd name="T35" fmla="*/ 84 h 1873"/>
              <a:gd name="T36" fmla="*/ 1961 w 2659"/>
              <a:gd name="T37" fmla="*/ 97 h 1873"/>
              <a:gd name="T38" fmla="*/ 2333 w 2659"/>
              <a:gd name="T39" fmla="*/ 115 h 1873"/>
              <a:gd name="T40" fmla="*/ 2407 w 2659"/>
              <a:gd name="T41" fmla="*/ 111 h 1873"/>
              <a:gd name="T42" fmla="*/ 2397 w 2659"/>
              <a:gd name="T43" fmla="*/ 199 h 1873"/>
              <a:gd name="T44" fmla="*/ 2392 w 2659"/>
              <a:gd name="T45" fmla="*/ 654 h 1873"/>
              <a:gd name="T46" fmla="*/ 2388 w 2659"/>
              <a:gd name="T47" fmla="*/ 932 h 1873"/>
              <a:gd name="T48" fmla="*/ 2349 w 2659"/>
              <a:gd name="T49" fmla="*/ 1317 h 1873"/>
              <a:gd name="T50" fmla="*/ 2287 w 2659"/>
              <a:gd name="T51" fmla="*/ 1600 h 1873"/>
              <a:gd name="T52" fmla="*/ 2285 w 2659"/>
              <a:gd name="T53" fmla="*/ 1607 h 1873"/>
              <a:gd name="T54" fmla="*/ 2263 w 2659"/>
              <a:gd name="T55" fmla="*/ 1590 h 1873"/>
              <a:gd name="T56" fmla="*/ 1982 w 2659"/>
              <a:gd name="T57" fmla="*/ 1572 h 1873"/>
              <a:gd name="T58" fmla="*/ 1165 w 2659"/>
              <a:gd name="T59" fmla="*/ 1540 h 1873"/>
              <a:gd name="T60" fmla="*/ 633 w 2659"/>
              <a:gd name="T61" fmla="*/ 1493 h 1873"/>
              <a:gd name="T62" fmla="*/ 306 w 2659"/>
              <a:gd name="T63" fmla="*/ 1450 h 1873"/>
              <a:gd name="T64" fmla="*/ 110 w 2659"/>
              <a:gd name="T65" fmla="*/ 1440 h 1873"/>
              <a:gd name="T66" fmla="*/ 104 w 2659"/>
              <a:gd name="T67" fmla="*/ 1433 h 1873"/>
              <a:gd name="T68" fmla="*/ 99 w 2659"/>
              <a:gd name="T69" fmla="*/ 1427 h 1873"/>
              <a:gd name="T70" fmla="*/ 83 w 2659"/>
              <a:gd name="T71" fmla="*/ 606 h 1873"/>
              <a:gd name="T72" fmla="*/ 52 w 2659"/>
              <a:gd name="T73" fmla="*/ 116 h 1873"/>
              <a:gd name="T74" fmla="*/ 39 w 2659"/>
              <a:gd name="T75" fmla="*/ 98 h 1873"/>
              <a:gd name="T76" fmla="*/ 13 w 2659"/>
              <a:gd name="T77" fmla="*/ 107 h 1873"/>
              <a:gd name="T78" fmla="*/ 5 w 2659"/>
              <a:gd name="T79" fmla="*/ 281 h 1873"/>
              <a:gd name="T80" fmla="*/ 8 w 2659"/>
              <a:gd name="T81" fmla="*/ 1109 h 1873"/>
              <a:gd name="T82" fmla="*/ 22 w 2659"/>
              <a:gd name="T83" fmla="*/ 1449 h 1873"/>
              <a:gd name="T84" fmla="*/ 37 w 2659"/>
              <a:gd name="T85" fmla="*/ 1468 h 1873"/>
              <a:gd name="T86" fmla="*/ 40 w 2659"/>
              <a:gd name="T87" fmla="*/ 1482 h 1873"/>
              <a:gd name="T88" fmla="*/ 91 w 2659"/>
              <a:gd name="T89" fmla="*/ 1551 h 1873"/>
              <a:gd name="T90" fmla="*/ 175 w 2659"/>
              <a:gd name="T91" fmla="*/ 1621 h 1873"/>
              <a:gd name="T92" fmla="*/ 358 w 2659"/>
              <a:gd name="T93" fmla="*/ 1696 h 1873"/>
              <a:gd name="T94" fmla="*/ 593 w 2659"/>
              <a:gd name="T95" fmla="*/ 1730 h 1873"/>
              <a:gd name="T96" fmla="*/ 875 w 2659"/>
              <a:gd name="T97" fmla="*/ 1747 h 1873"/>
              <a:gd name="T98" fmla="*/ 2126 w 2659"/>
              <a:gd name="T99" fmla="*/ 1861 h 1873"/>
              <a:gd name="T100" fmla="*/ 2284 w 2659"/>
              <a:gd name="T101" fmla="*/ 1873 h 1873"/>
              <a:gd name="T102" fmla="*/ 2392 w 2659"/>
              <a:gd name="T103" fmla="*/ 1843 h 1873"/>
              <a:gd name="T104" fmla="*/ 2453 w 2659"/>
              <a:gd name="T105" fmla="*/ 1766 h 1873"/>
              <a:gd name="T106" fmla="*/ 2508 w 2659"/>
              <a:gd name="T107" fmla="*/ 1600 h 1873"/>
              <a:gd name="T108" fmla="*/ 2609 w 2659"/>
              <a:gd name="T109" fmla="*/ 1179 h 1873"/>
              <a:gd name="T110" fmla="*/ 2642 w 2659"/>
              <a:gd name="T111" fmla="*/ 980 h 1873"/>
              <a:gd name="T112" fmla="*/ 2659 w 2659"/>
              <a:gd name="T113" fmla="*/ 714 h 1873"/>
              <a:gd name="T114" fmla="*/ 2638 w 2659"/>
              <a:gd name="T115" fmla="*/ 451 h 1873"/>
              <a:gd name="T116" fmla="*/ 2570 w 2659"/>
              <a:gd name="T117" fmla="*/ 194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59" h="1873">
                <a:moveTo>
                  <a:pt x="2545" y="131"/>
                </a:moveTo>
                <a:lnTo>
                  <a:pt x="2539" y="120"/>
                </a:lnTo>
                <a:lnTo>
                  <a:pt x="2525" y="106"/>
                </a:lnTo>
                <a:lnTo>
                  <a:pt x="2497" y="97"/>
                </a:lnTo>
                <a:lnTo>
                  <a:pt x="2476" y="100"/>
                </a:lnTo>
                <a:lnTo>
                  <a:pt x="2469" y="90"/>
                </a:lnTo>
                <a:lnTo>
                  <a:pt x="2453" y="80"/>
                </a:lnTo>
                <a:lnTo>
                  <a:pt x="2442" y="79"/>
                </a:lnTo>
                <a:lnTo>
                  <a:pt x="2445" y="65"/>
                </a:lnTo>
                <a:lnTo>
                  <a:pt x="2437" y="46"/>
                </a:lnTo>
                <a:lnTo>
                  <a:pt x="2425" y="37"/>
                </a:lnTo>
                <a:lnTo>
                  <a:pt x="2416" y="36"/>
                </a:lnTo>
                <a:lnTo>
                  <a:pt x="2344" y="24"/>
                </a:lnTo>
                <a:lnTo>
                  <a:pt x="2192" y="11"/>
                </a:lnTo>
                <a:lnTo>
                  <a:pt x="1964" y="7"/>
                </a:lnTo>
                <a:lnTo>
                  <a:pt x="1815" y="5"/>
                </a:lnTo>
                <a:lnTo>
                  <a:pt x="1519" y="0"/>
                </a:lnTo>
                <a:lnTo>
                  <a:pt x="1223" y="0"/>
                </a:lnTo>
                <a:lnTo>
                  <a:pt x="927" y="4"/>
                </a:lnTo>
                <a:lnTo>
                  <a:pt x="631" y="14"/>
                </a:lnTo>
                <a:lnTo>
                  <a:pt x="482" y="18"/>
                </a:lnTo>
                <a:lnTo>
                  <a:pt x="256" y="30"/>
                </a:lnTo>
                <a:lnTo>
                  <a:pt x="107" y="49"/>
                </a:lnTo>
                <a:lnTo>
                  <a:pt x="35" y="65"/>
                </a:lnTo>
                <a:lnTo>
                  <a:pt x="27" y="67"/>
                </a:lnTo>
                <a:lnTo>
                  <a:pt x="22" y="77"/>
                </a:lnTo>
                <a:lnTo>
                  <a:pt x="25" y="89"/>
                </a:lnTo>
                <a:lnTo>
                  <a:pt x="33" y="97"/>
                </a:lnTo>
                <a:lnTo>
                  <a:pt x="39" y="98"/>
                </a:lnTo>
                <a:lnTo>
                  <a:pt x="112" y="106"/>
                </a:lnTo>
                <a:lnTo>
                  <a:pt x="261" y="107"/>
                </a:lnTo>
                <a:lnTo>
                  <a:pt x="484" y="97"/>
                </a:lnTo>
                <a:lnTo>
                  <a:pt x="631" y="92"/>
                </a:lnTo>
                <a:lnTo>
                  <a:pt x="927" y="84"/>
                </a:lnTo>
                <a:lnTo>
                  <a:pt x="1223" y="83"/>
                </a:lnTo>
                <a:lnTo>
                  <a:pt x="1519" y="84"/>
                </a:lnTo>
                <a:lnTo>
                  <a:pt x="1815" y="90"/>
                </a:lnTo>
                <a:lnTo>
                  <a:pt x="1961" y="97"/>
                </a:lnTo>
                <a:lnTo>
                  <a:pt x="2186" y="112"/>
                </a:lnTo>
                <a:lnTo>
                  <a:pt x="2333" y="115"/>
                </a:lnTo>
                <a:lnTo>
                  <a:pt x="2406" y="111"/>
                </a:lnTo>
                <a:lnTo>
                  <a:pt x="2407" y="111"/>
                </a:lnTo>
                <a:lnTo>
                  <a:pt x="2408" y="111"/>
                </a:lnTo>
                <a:lnTo>
                  <a:pt x="2397" y="199"/>
                </a:lnTo>
                <a:lnTo>
                  <a:pt x="2389" y="381"/>
                </a:lnTo>
                <a:lnTo>
                  <a:pt x="2392" y="654"/>
                </a:lnTo>
                <a:lnTo>
                  <a:pt x="2390" y="834"/>
                </a:lnTo>
                <a:lnTo>
                  <a:pt x="2388" y="932"/>
                </a:lnTo>
                <a:lnTo>
                  <a:pt x="2373" y="1125"/>
                </a:lnTo>
                <a:lnTo>
                  <a:pt x="2349" y="1317"/>
                </a:lnTo>
                <a:lnTo>
                  <a:pt x="2311" y="1506"/>
                </a:lnTo>
                <a:lnTo>
                  <a:pt x="2287" y="1600"/>
                </a:lnTo>
                <a:lnTo>
                  <a:pt x="2285" y="1603"/>
                </a:lnTo>
                <a:lnTo>
                  <a:pt x="2285" y="1607"/>
                </a:lnTo>
                <a:lnTo>
                  <a:pt x="2280" y="1599"/>
                </a:lnTo>
                <a:lnTo>
                  <a:pt x="2263" y="1590"/>
                </a:lnTo>
                <a:lnTo>
                  <a:pt x="2253" y="1589"/>
                </a:lnTo>
                <a:lnTo>
                  <a:pt x="1982" y="1572"/>
                </a:lnTo>
                <a:lnTo>
                  <a:pt x="1436" y="1556"/>
                </a:lnTo>
                <a:lnTo>
                  <a:pt x="1165" y="1540"/>
                </a:lnTo>
                <a:lnTo>
                  <a:pt x="898" y="1519"/>
                </a:lnTo>
                <a:lnTo>
                  <a:pt x="633" y="1493"/>
                </a:lnTo>
                <a:lnTo>
                  <a:pt x="504" y="1477"/>
                </a:lnTo>
                <a:lnTo>
                  <a:pt x="306" y="1450"/>
                </a:lnTo>
                <a:lnTo>
                  <a:pt x="175" y="1440"/>
                </a:lnTo>
                <a:lnTo>
                  <a:pt x="110" y="1440"/>
                </a:lnTo>
                <a:lnTo>
                  <a:pt x="108" y="1437"/>
                </a:lnTo>
                <a:lnTo>
                  <a:pt x="104" y="1433"/>
                </a:lnTo>
                <a:lnTo>
                  <a:pt x="101" y="1429"/>
                </a:lnTo>
                <a:lnTo>
                  <a:pt x="99" y="1427"/>
                </a:lnTo>
                <a:lnTo>
                  <a:pt x="96" y="1100"/>
                </a:lnTo>
                <a:lnTo>
                  <a:pt x="83" y="606"/>
                </a:lnTo>
                <a:lnTo>
                  <a:pt x="65" y="280"/>
                </a:lnTo>
                <a:lnTo>
                  <a:pt x="52" y="116"/>
                </a:lnTo>
                <a:lnTo>
                  <a:pt x="50" y="109"/>
                </a:lnTo>
                <a:lnTo>
                  <a:pt x="39" y="98"/>
                </a:lnTo>
                <a:lnTo>
                  <a:pt x="24" y="98"/>
                </a:lnTo>
                <a:lnTo>
                  <a:pt x="13" y="107"/>
                </a:lnTo>
                <a:lnTo>
                  <a:pt x="12" y="116"/>
                </a:lnTo>
                <a:lnTo>
                  <a:pt x="5" y="281"/>
                </a:lnTo>
                <a:lnTo>
                  <a:pt x="0" y="611"/>
                </a:lnTo>
                <a:lnTo>
                  <a:pt x="8" y="1109"/>
                </a:lnTo>
                <a:lnTo>
                  <a:pt x="21" y="1438"/>
                </a:lnTo>
                <a:lnTo>
                  <a:pt x="22" y="1449"/>
                </a:lnTo>
                <a:lnTo>
                  <a:pt x="30" y="1463"/>
                </a:lnTo>
                <a:lnTo>
                  <a:pt x="37" y="1468"/>
                </a:lnTo>
                <a:lnTo>
                  <a:pt x="38" y="1475"/>
                </a:lnTo>
                <a:lnTo>
                  <a:pt x="40" y="1482"/>
                </a:lnTo>
                <a:lnTo>
                  <a:pt x="56" y="1507"/>
                </a:lnTo>
                <a:lnTo>
                  <a:pt x="91" y="1551"/>
                </a:lnTo>
                <a:lnTo>
                  <a:pt x="131" y="1590"/>
                </a:lnTo>
                <a:lnTo>
                  <a:pt x="175" y="1621"/>
                </a:lnTo>
                <a:lnTo>
                  <a:pt x="249" y="1660"/>
                </a:lnTo>
                <a:lnTo>
                  <a:pt x="358" y="1696"/>
                </a:lnTo>
                <a:lnTo>
                  <a:pt x="473" y="1718"/>
                </a:lnTo>
                <a:lnTo>
                  <a:pt x="593" y="1730"/>
                </a:lnTo>
                <a:lnTo>
                  <a:pt x="769" y="1739"/>
                </a:lnTo>
                <a:lnTo>
                  <a:pt x="875" y="1747"/>
                </a:lnTo>
                <a:lnTo>
                  <a:pt x="1500" y="1805"/>
                </a:lnTo>
                <a:lnTo>
                  <a:pt x="2126" y="1861"/>
                </a:lnTo>
                <a:lnTo>
                  <a:pt x="2182" y="1866"/>
                </a:lnTo>
                <a:lnTo>
                  <a:pt x="2284" y="1873"/>
                </a:lnTo>
                <a:lnTo>
                  <a:pt x="2351" y="1861"/>
                </a:lnTo>
                <a:lnTo>
                  <a:pt x="2392" y="1843"/>
                </a:lnTo>
                <a:lnTo>
                  <a:pt x="2425" y="1812"/>
                </a:lnTo>
                <a:lnTo>
                  <a:pt x="2453" y="1766"/>
                </a:lnTo>
                <a:lnTo>
                  <a:pt x="2464" y="1738"/>
                </a:lnTo>
                <a:lnTo>
                  <a:pt x="2508" y="1600"/>
                </a:lnTo>
                <a:lnTo>
                  <a:pt x="2581" y="1319"/>
                </a:lnTo>
                <a:lnTo>
                  <a:pt x="2609" y="1179"/>
                </a:lnTo>
                <a:lnTo>
                  <a:pt x="2622" y="1113"/>
                </a:lnTo>
                <a:lnTo>
                  <a:pt x="2642" y="980"/>
                </a:lnTo>
                <a:lnTo>
                  <a:pt x="2655" y="847"/>
                </a:lnTo>
                <a:lnTo>
                  <a:pt x="2659" y="714"/>
                </a:lnTo>
                <a:lnTo>
                  <a:pt x="2653" y="582"/>
                </a:lnTo>
                <a:lnTo>
                  <a:pt x="2638" y="451"/>
                </a:lnTo>
                <a:lnTo>
                  <a:pt x="2611" y="321"/>
                </a:lnTo>
                <a:lnTo>
                  <a:pt x="2570" y="194"/>
                </a:lnTo>
                <a:lnTo>
                  <a:pt x="2545" y="131"/>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38" name="Freeform 139">
            <a:extLst>
              <a:ext uri="{FF2B5EF4-FFF2-40B4-BE49-F238E27FC236}">
                <a16:creationId xmlns="" xmlns:a16="http://schemas.microsoft.com/office/drawing/2014/main" id="{FDB8FEAC-AAF8-477B-8CEF-7DA792DCC44C}"/>
              </a:ext>
            </a:extLst>
          </p:cNvPr>
          <p:cNvSpPr>
            <a:spLocks/>
          </p:cNvSpPr>
          <p:nvPr/>
        </p:nvSpPr>
        <p:spPr bwMode="auto">
          <a:xfrm>
            <a:off x="2324222" y="857238"/>
            <a:ext cx="1218561" cy="928694"/>
          </a:xfrm>
          <a:custGeom>
            <a:avLst/>
            <a:gdLst>
              <a:gd name="T0" fmla="*/ 2722 w 2821"/>
              <a:gd name="T1" fmla="*/ 170 h 1620"/>
              <a:gd name="T2" fmla="*/ 2722 w 2821"/>
              <a:gd name="T3" fmla="*/ 159 h 1620"/>
              <a:gd name="T4" fmla="*/ 2697 w 2821"/>
              <a:gd name="T5" fmla="*/ 131 h 1620"/>
              <a:gd name="T6" fmla="*/ 2517 w 2821"/>
              <a:gd name="T7" fmla="*/ 106 h 1620"/>
              <a:gd name="T8" fmla="*/ 1863 w 2821"/>
              <a:gd name="T9" fmla="*/ 42 h 1620"/>
              <a:gd name="T10" fmla="*/ 1206 w 2821"/>
              <a:gd name="T11" fmla="*/ 7 h 1620"/>
              <a:gd name="T12" fmla="*/ 548 w 2821"/>
              <a:gd name="T13" fmla="*/ 0 h 1620"/>
              <a:gd name="T14" fmla="*/ 55 w 2821"/>
              <a:gd name="T15" fmla="*/ 17 h 1620"/>
              <a:gd name="T16" fmla="*/ 30 w 2821"/>
              <a:gd name="T17" fmla="*/ 25 h 1620"/>
              <a:gd name="T18" fmla="*/ 16 w 2821"/>
              <a:gd name="T19" fmla="*/ 75 h 1620"/>
              <a:gd name="T20" fmla="*/ 46 w 2821"/>
              <a:gd name="T21" fmla="*/ 100 h 1620"/>
              <a:gd name="T22" fmla="*/ 217 w 2821"/>
              <a:gd name="T23" fmla="*/ 93 h 1620"/>
              <a:gd name="T24" fmla="*/ 865 w 2821"/>
              <a:gd name="T25" fmla="*/ 84 h 1620"/>
              <a:gd name="T26" fmla="*/ 1511 w 2821"/>
              <a:gd name="T27" fmla="*/ 104 h 1620"/>
              <a:gd name="T28" fmla="*/ 2157 w 2821"/>
              <a:gd name="T29" fmla="*/ 150 h 1620"/>
              <a:gd name="T30" fmla="*/ 2640 w 2821"/>
              <a:gd name="T31" fmla="*/ 205 h 1620"/>
              <a:gd name="T32" fmla="*/ 2639 w 2821"/>
              <a:gd name="T33" fmla="*/ 482 h 1620"/>
              <a:gd name="T34" fmla="*/ 2614 w 2821"/>
              <a:gd name="T35" fmla="*/ 989 h 1620"/>
              <a:gd name="T36" fmla="*/ 2591 w 2821"/>
              <a:gd name="T37" fmla="*/ 1336 h 1620"/>
              <a:gd name="T38" fmla="*/ 2587 w 2821"/>
              <a:gd name="T39" fmla="*/ 1336 h 1620"/>
              <a:gd name="T40" fmla="*/ 2573 w 2821"/>
              <a:gd name="T41" fmla="*/ 1335 h 1620"/>
              <a:gd name="T42" fmla="*/ 1635 w 2821"/>
              <a:gd name="T43" fmla="*/ 1371 h 1620"/>
              <a:gd name="T44" fmla="*/ 1019 w 2821"/>
              <a:gd name="T45" fmla="*/ 1378 h 1620"/>
              <a:gd name="T46" fmla="*/ 263 w 2821"/>
              <a:gd name="T47" fmla="*/ 1374 h 1620"/>
              <a:gd name="T48" fmla="*/ 113 w 2821"/>
              <a:gd name="T49" fmla="*/ 1369 h 1620"/>
              <a:gd name="T50" fmla="*/ 97 w 2821"/>
              <a:gd name="T51" fmla="*/ 1327 h 1620"/>
              <a:gd name="T52" fmla="*/ 90 w 2821"/>
              <a:gd name="T53" fmla="*/ 1139 h 1620"/>
              <a:gd name="T54" fmla="*/ 91 w 2821"/>
              <a:gd name="T55" fmla="*/ 909 h 1620"/>
              <a:gd name="T56" fmla="*/ 91 w 2821"/>
              <a:gd name="T57" fmla="*/ 596 h 1620"/>
              <a:gd name="T58" fmla="*/ 77 w 2821"/>
              <a:gd name="T59" fmla="*/ 136 h 1620"/>
              <a:gd name="T60" fmla="*/ 64 w 2821"/>
              <a:gd name="T61" fmla="*/ 118 h 1620"/>
              <a:gd name="T62" fmla="*/ 38 w 2821"/>
              <a:gd name="T63" fmla="*/ 128 h 1620"/>
              <a:gd name="T64" fmla="*/ 24 w 2821"/>
              <a:gd name="T65" fmla="*/ 316 h 1620"/>
              <a:gd name="T66" fmla="*/ 17 w 2821"/>
              <a:gd name="T67" fmla="*/ 855 h 1620"/>
              <a:gd name="T68" fmla="*/ 16 w 2821"/>
              <a:gd name="T69" fmla="*/ 1194 h 1620"/>
              <a:gd name="T70" fmla="*/ 16 w 2821"/>
              <a:gd name="T71" fmla="*/ 1296 h 1620"/>
              <a:gd name="T72" fmla="*/ 27 w 2821"/>
              <a:gd name="T73" fmla="*/ 1354 h 1620"/>
              <a:gd name="T74" fmla="*/ 1 w 2821"/>
              <a:gd name="T75" fmla="*/ 1386 h 1620"/>
              <a:gd name="T76" fmla="*/ 4 w 2821"/>
              <a:gd name="T77" fmla="*/ 1428 h 1620"/>
              <a:gd name="T78" fmla="*/ 47 w 2821"/>
              <a:gd name="T79" fmla="*/ 1518 h 1620"/>
              <a:gd name="T80" fmla="*/ 125 w 2821"/>
              <a:gd name="T81" fmla="*/ 1576 h 1620"/>
              <a:gd name="T82" fmla="*/ 248 w 2821"/>
              <a:gd name="T83" fmla="*/ 1612 h 1620"/>
              <a:gd name="T84" fmla="*/ 396 w 2821"/>
              <a:gd name="T85" fmla="*/ 1620 h 1620"/>
              <a:gd name="T86" fmla="*/ 883 w 2821"/>
              <a:gd name="T87" fmla="*/ 1594 h 1620"/>
              <a:gd name="T88" fmla="*/ 1480 w 2821"/>
              <a:gd name="T89" fmla="*/ 1561 h 1620"/>
              <a:gd name="T90" fmla="*/ 2694 w 2821"/>
              <a:gd name="T91" fmla="*/ 1505 h 1620"/>
              <a:gd name="T92" fmla="*/ 2743 w 2821"/>
              <a:gd name="T93" fmla="*/ 1489 h 1620"/>
              <a:gd name="T94" fmla="*/ 2780 w 2821"/>
              <a:gd name="T95" fmla="*/ 1435 h 1620"/>
              <a:gd name="T96" fmla="*/ 2800 w 2821"/>
              <a:gd name="T97" fmla="*/ 1125 h 1620"/>
              <a:gd name="T98" fmla="*/ 2821 w 2821"/>
              <a:gd name="T99" fmla="*/ 249 h 1620"/>
              <a:gd name="T100" fmla="*/ 2802 w 2821"/>
              <a:gd name="T101" fmla="*/ 194 h 1620"/>
              <a:gd name="T102" fmla="*/ 2740 w 2821"/>
              <a:gd name="T103" fmla="*/ 169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21" h="1620">
                <a:moveTo>
                  <a:pt x="2722" y="171"/>
                </a:moveTo>
                <a:lnTo>
                  <a:pt x="2722" y="170"/>
                </a:lnTo>
                <a:lnTo>
                  <a:pt x="2722" y="169"/>
                </a:lnTo>
                <a:lnTo>
                  <a:pt x="2722" y="159"/>
                </a:lnTo>
                <a:lnTo>
                  <a:pt x="2716" y="145"/>
                </a:lnTo>
                <a:lnTo>
                  <a:pt x="2697" y="131"/>
                </a:lnTo>
                <a:lnTo>
                  <a:pt x="2681" y="127"/>
                </a:lnTo>
                <a:lnTo>
                  <a:pt x="2517" y="106"/>
                </a:lnTo>
                <a:lnTo>
                  <a:pt x="2191" y="70"/>
                </a:lnTo>
                <a:lnTo>
                  <a:pt x="1863" y="42"/>
                </a:lnTo>
                <a:lnTo>
                  <a:pt x="1535" y="19"/>
                </a:lnTo>
                <a:lnTo>
                  <a:pt x="1206" y="7"/>
                </a:lnTo>
                <a:lnTo>
                  <a:pt x="878" y="0"/>
                </a:lnTo>
                <a:lnTo>
                  <a:pt x="548" y="0"/>
                </a:lnTo>
                <a:lnTo>
                  <a:pt x="219" y="9"/>
                </a:lnTo>
                <a:lnTo>
                  <a:pt x="55" y="17"/>
                </a:lnTo>
                <a:lnTo>
                  <a:pt x="46" y="17"/>
                </a:lnTo>
                <a:lnTo>
                  <a:pt x="30" y="25"/>
                </a:lnTo>
                <a:lnTo>
                  <a:pt x="16" y="44"/>
                </a:lnTo>
                <a:lnTo>
                  <a:pt x="16" y="75"/>
                </a:lnTo>
                <a:lnTo>
                  <a:pt x="30" y="93"/>
                </a:lnTo>
                <a:lnTo>
                  <a:pt x="46" y="100"/>
                </a:lnTo>
                <a:lnTo>
                  <a:pt x="55" y="100"/>
                </a:lnTo>
                <a:lnTo>
                  <a:pt x="217" y="93"/>
                </a:lnTo>
                <a:lnTo>
                  <a:pt x="541" y="86"/>
                </a:lnTo>
                <a:lnTo>
                  <a:pt x="865" y="84"/>
                </a:lnTo>
                <a:lnTo>
                  <a:pt x="1187" y="91"/>
                </a:lnTo>
                <a:lnTo>
                  <a:pt x="1511" y="104"/>
                </a:lnTo>
                <a:lnTo>
                  <a:pt x="1834" y="124"/>
                </a:lnTo>
                <a:lnTo>
                  <a:pt x="2157" y="150"/>
                </a:lnTo>
                <a:lnTo>
                  <a:pt x="2480" y="184"/>
                </a:lnTo>
                <a:lnTo>
                  <a:pt x="2640" y="205"/>
                </a:lnTo>
                <a:lnTo>
                  <a:pt x="2642" y="344"/>
                </a:lnTo>
                <a:lnTo>
                  <a:pt x="2639" y="482"/>
                </a:lnTo>
                <a:lnTo>
                  <a:pt x="2625" y="735"/>
                </a:lnTo>
                <a:lnTo>
                  <a:pt x="2614" y="989"/>
                </a:lnTo>
                <a:lnTo>
                  <a:pt x="2603" y="1163"/>
                </a:lnTo>
                <a:lnTo>
                  <a:pt x="2591" y="1336"/>
                </a:lnTo>
                <a:lnTo>
                  <a:pt x="2589" y="1336"/>
                </a:lnTo>
                <a:lnTo>
                  <a:pt x="2587" y="1336"/>
                </a:lnTo>
                <a:lnTo>
                  <a:pt x="2581" y="1335"/>
                </a:lnTo>
                <a:lnTo>
                  <a:pt x="2573" y="1335"/>
                </a:lnTo>
                <a:lnTo>
                  <a:pt x="2261" y="1351"/>
                </a:lnTo>
                <a:lnTo>
                  <a:pt x="1635" y="1371"/>
                </a:lnTo>
                <a:lnTo>
                  <a:pt x="1321" y="1377"/>
                </a:lnTo>
                <a:lnTo>
                  <a:pt x="1019" y="1378"/>
                </a:lnTo>
                <a:lnTo>
                  <a:pt x="565" y="1373"/>
                </a:lnTo>
                <a:lnTo>
                  <a:pt x="263" y="1374"/>
                </a:lnTo>
                <a:lnTo>
                  <a:pt x="113" y="1378"/>
                </a:lnTo>
                <a:lnTo>
                  <a:pt x="113" y="1369"/>
                </a:lnTo>
                <a:lnTo>
                  <a:pt x="110" y="1360"/>
                </a:lnTo>
                <a:lnTo>
                  <a:pt x="97" y="1327"/>
                </a:lnTo>
                <a:lnTo>
                  <a:pt x="87" y="1255"/>
                </a:lnTo>
                <a:lnTo>
                  <a:pt x="90" y="1139"/>
                </a:lnTo>
                <a:lnTo>
                  <a:pt x="92" y="1067"/>
                </a:lnTo>
                <a:lnTo>
                  <a:pt x="91" y="909"/>
                </a:lnTo>
                <a:lnTo>
                  <a:pt x="91" y="750"/>
                </a:lnTo>
                <a:lnTo>
                  <a:pt x="91" y="596"/>
                </a:lnTo>
                <a:lnTo>
                  <a:pt x="86" y="289"/>
                </a:lnTo>
                <a:lnTo>
                  <a:pt x="77" y="136"/>
                </a:lnTo>
                <a:lnTo>
                  <a:pt x="75" y="128"/>
                </a:lnTo>
                <a:lnTo>
                  <a:pt x="64" y="118"/>
                </a:lnTo>
                <a:lnTo>
                  <a:pt x="49" y="118"/>
                </a:lnTo>
                <a:lnTo>
                  <a:pt x="38" y="128"/>
                </a:lnTo>
                <a:lnTo>
                  <a:pt x="36" y="136"/>
                </a:lnTo>
                <a:lnTo>
                  <a:pt x="24" y="316"/>
                </a:lnTo>
                <a:lnTo>
                  <a:pt x="17" y="677"/>
                </a:lnTo>
                <a:lnTo>
                  <a:pt x="17" y="855"/>
                </a:lnTo>
                <a:lnTo>
                  <a:pt x="16" y="1025"/>
                </a:lnTo>
                <a:lnTo>
                  <a:pt x="16" y="1194"/>
                </a:lnTo>
                <a:lnTo>
                  <a:pt x="16" y="1234"/>
                </a:lnTo>
                <a:lnTo>
                  <a:pt x="16" y="1296"/>
                </a:lnTo>
                <a:lnTo>
                  <a:pt x="22" y="1336"/>
                </a:lnTo>
                <a:lnTo>
                  <a:pt x="27" y="1354"/>
                </a:lnTo>
                <a:lnTo>
                  <a:pt x="16" y="1362"/>
                </a:lnTo>
                <a:lnTo>
                  <a:pt x="1" y="1386"/>
                </a:lnTo>
                <a:lnTo>
                  <a:pt x="0" y="1400"/>
                </a:lnTo>
                <a:lnTo>
                  <a:pt x="4" y="1428"/>
                </a:lnTo>
                <a:lnTo>
                  <a:pt x="20" y="1478"/>
                </a:lnTo>
                <a:lnTo>
                  <a:pt x="47" y="1518"/>
                </a:lnTo>
                <a:lnTo>
                  <a:pt x="82" y="1551"/>
                </a:lnTo>
                <a:lnTo>
                  <a:pt x="125" y="1576"/>
                </a:lnTo>
                <a:lnTo>
                  <a:pt x="171" y="1594"/>
                </a:lnTo>
                <a:lnTo>
                  <a:pt x="248" y="1612"/>
                </a:lnTo>
                <a:lnTo>
                  <a:pt x="300" y="1616"/>
                </a:lnTo>
                <a:lnTo>
                  <a:pt x="396" y="1620"/>
                </a:lnTo>
                <a:lnTo>
                  <a:pt x="590" y="1615"/>
                </a:lnTo>
                <a:lnTo>
                  <a:pt x="883" y="1594"/>
                </a:lnTo>
                <a:lnTo>
                  <a:pt x="1076" y="1581"/>
                </a:lnTo>
                <a:lnTo>
                  <a:pt x="1480" y="1561"/>
                </a:lnTo>
                <a:lnTo>
                  <a:pt x="2289" y="1518"/>
                </a:lnTo>
                <a:lnTo>
                  <a:pt x="2694" y="1505"/>
                </a:lnTo>
                <a:lnTo>
                  <a:pt x="2712" y="1504"/>
                </a:lnTo>
                <a:lnTo>
                  <a:pt x="2743" y="1489"/>
                </a:lnTo>
                <a:lnTo>
                  <a:pt x="2766" y="1466"/>
                </a:lnTo>
                <a:lnTo>
                  <a:pt x="2780" y="1435"/>
                </a:lnTo>
                <a:lnTo>
                  <a:pt x="2782" y="1417"/>
                </a:lnTo>
                <a:lnTo>
                  <a:pt x="2800" y="1125"/>
                </a:lnTo>
                <a:lnTo>
                  <a:pt x="2817" y="541"/>
                </a:lnTo>
                <a:lnTo>
                  <a:pt x="2821" y="249"/>
                </a:lnTo>
                <a:lnTo>
                  <a:pt x="2818" y="227"/>
                </a:lnTo>
                <a:lnTo>
                  <a:pt x="2802" y="194"/>
                </a:lnTo>
                <a:lnTo>
                  <a:pt x="2774" y="175"/>
                </a:lnTo>
                <a:lnTo>
                  <a:pt x="2740" y="169"/>
                </a:lnTo>
                <a:lnTo>
                  <a:pt x="2722" y="171"/>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39" name="Freeform: Shape 38">
            <a:extLst>
              <a:ext uri="{FF2B5EF4-FFF2-40B4-BE49-F238E27FC236}">
                <a16:creationId xmlns="" xmlns:a16="http://schemas.microsoft.com/office/drawing/2014/main" id="{AFFC368C-83A4-41FB-84ED-2C96773B0E6A}"/>
              </a:ext>
            </a:extLst>
          </p:cNvPr>
          <p:cNvSpPr>
            <a:spLocks/>
          </p:cNvSpPr>
          <p:nvPr/>
        </p:nvSpPr>
        <p:spPr bwMode="auto">
          <a:xfrm>
            <a:off x="1571604" y="2786064"/>
            <a:ext cx="1218199" cy="699154"/>
          </a:xfrm>
          <a:custGeom>
            <a:avLst/>
            <a:gdLst>
              <a:gd name="connsiteX0" fmla="*/ 500856 w 1065213"/>
              <a:gd name="connsiteY0" fmla="*/ 33338 h 658813"/>
              <a:gd name="connsiteX1" fmla="*/ 383778 w 1065213"/>
              <a:gd name="connsiteY1" fmla="*/ 34528 h 658813"/>
              <a:gd name="connsiteX2" fmla="*/ 150018 w 1065213"/>
              <a:gd name="connsiteY2" fmla="*/ 38097 h 658813"/>
              <a:gd name="connsiteX3" fmla="*/ 32940 w 1065213"/>
              <a:gd name="connsiteY3" fmla="*/ 36907 h 658813"/>
              <a:gd name="connsiteX4" fmla="*/ 32147 w 1065213"/>
              <a:gd name="connsiteY4" fmla="*/ 40080 h 658813"/>
              <a:gd name="connsiteX5" fmla="*/ 26987 w 1065213"/>
              <a:gd name="connsiteY5" fmla="*/ 43649 h 658813"/>
              <a:gd name="connsiteX6" fmla="*/ 23812 w 1065213"/>
              <a:gd name="connsiteY6" fmla="*/ 43253 h 658813"/>
              <a:gd name="connsiteX7" fmla="*/ 25400 w 1065213"/>
              <a:gd name="connsiteY7" fmla="*/ 44046 h 658813"/>
              <a:gd name="connsiteX8" fmla="*/ 27384 w 1065213"/>
              <a:gd name="connsiteY8" fmla="*/ 53960 h 658813"/>
              <a:gd name="connsiteX9" fmla="*/ 29368 w 1065213"/>
              <a:gd name="connsiteY9" fmla="*/ 78548 h 658813"/>
              <a:gd name="connsiteX10" fmla="*/ 30559 w 1065213"/>
              <a:gd name="connsiteY10" fmla="*/ 141604 h 658813"/>
              <a:gd name="connsiteX11" fmla="*/ 30559 w 1065213"/>
              <a:gd name="connsiteY11" fmla="*/ 163020 h 658813"/>
              <a:gd name="connsiteX12" fmla="*/ 32940 w 1065213"/>
              <a:gd name="connsiteY12" fmla="*/ 222507 h 658813"/>
              <a:gd name="connsiteX13" fmla="*/ 36115 w 1065213"/>
              <a:gd name="connsiteY13" fmla="*/ 281597 h 658813"/>
              <a:gd name="connsiteX14" fmla="*/ 40481 w 1065213"/>
              <a:gd name="connsiteY14" fmla="*/ 337515 h 658813"/>
              <a:gd name="connsiteX15" fmla="*/ 48418 w 1065213"/>
              <a:gd name="connsiteY15" fmla="*/ 423969 h 658813"/>
              <a:gd name="connsiteX16" fmla="*/ 51593 w 1065213"/>
              <a:gd name="connsiteY16" fmla="*/ 481077 h 658813"/>
              <a:gd name="connsiteX17" fmla="*/ 51197 w 1065213"/>
              <a:gd name="connsiteY17" fmla="*/ 509234 h 658813"/>
              <a:gd name="connsiteX18" fmla="*/ 57150 w 1065213"/>
              <a:gd name="connsiteY18" fmla="*/ 510027 h 658813"/>
              <a:gd name="connsiteX19" fmla="*/ 63897 w 1065213"/>
              <a:gd name="connsiteY19" fmla="*/ 515579 h 658813"/>
              <a:gd name="connsiteX20" fmla="*/ 65881 w 1065213"/>
              <a:gd name="connsiteY20" fmla="*/ 521528 h 658813"/>
              <a:gd name="connsiteX21" fmla="*/ 65087 w 1065213"/>
              <a:gd name="connsiteY21" fmla="*/ 525097 h 658813"/>
              <a:gd name="connsiteX22" fmla="*/ 63103 w 1065213"/>
              <a:gd name="connsiteY22" fmla="*/ 535012 h 658813"/>
              <a:gd name="connsiteX23" fmla="*/ 62309 w 1065213"/>
              <a:gd name="connsiteY23" fmla="*/ 554444 h 658813"/>
              <a:gd name="connsiteX24" fmla="*/ 64690 w 1065213"/>
              <a:gd name="connsiteY24" fmla="*/ 564359 h 658813"/>
              <a:gd name="connsiteX25" fmla="*/ 65087 w 1065213"/>
              <a:gd name="connsiteY25" fmla="*/ 564755 h 658813"/>
              <a:gd name="connsiteX26" fmla="*/ 65484 w 1065213"/>
              <a:gd name="connsiteY26" fmla="*/ 564755 h 658813"/>
              <a:gd name="connsiteX27" fmla="*/ 177006 w 1065213"/>
              <a:gd name="connsiteY27" fmla="*/ 566738 h 658813"/>
              <a:gd name="connsiteX28" fmla="*/ 399256 w 1065213"/>
              <a:gd name="connsiteY28" fmla="*/ 564755 h 658813"/>
              <a:gd name="connsiteX29" fmla="*/ 622300 w 1065213"/>
              <a:gd name="connsiteY29" fmla="*/ 555634 h 658813"/>
              <a:gd name="connsiteX30" fmla="*/ 844153 w 1065213"/>
              <a:gd name="connsiteY30" fmla="*/ 540167 h 658813"/>
              <a:gd name="connsiteX31" fmla="*/ 954881 w 1065213"/>
              <a:gd name="connsiteY31" fmla="*/ 528667 h 658813"/>
              <a:gd name="connsiteX32" fmla="*/ 961628 w 1065213"/>
              <a:gd name="connsiteY32" fmla="*/ 471162 h 658813"/>
              <a:gd name="connsiteX33" fmla="*/ 970360 w 1065213"/>
              <a:gd name="connsiteY33" fmla="*/ 354965 h 658813"/>
              <a:gd name="connsiteX34" fmla="*/ 979091 w 1065213"/>
              <a:gd name="connsiteY34" fmla="*/ 180866 h 658813"/>
              <a:gd name="connsiteX35" fmla="*/ 984250 w 1065213"/>
              <a:gd name="connsiteY35" fmla="*/ 64668 h 658813"/>
              <a:gd name="connsiteX36" fmla="*/ 981075 w 1065213"/>
              <a:gd name="connsiteY36" fmla="*/ 53564 h 658813"/>
              <a:gd name="connsiteX37" fmla="*/ 977503 w 1065213"/>
              <a:gd name="connsiteY37" fmla="*/ 42459 h 658813"/>
              <a:gd name="connsiteX38" fmla="*/ 858044 w 1065213"/>
              <a:gd name="connsiteY38" fmla="*/ 38494 h 658813"/>
              <a:gd name="connsiteX39" fmla="*/ 619919 w 1065213"/>
              <a:gd name="connsiteY39" fmla="*/ 33735 h 658813"/>
              <a:gd name="connsiteX40" fmla="*/ 439108 w 1065213"/>
              <a:gd name="connsiteY40" fmla="*/ 0 h 658813"/>
              <a:gd name="connsiteX41" fmla="*/ 620150 w 1065213"/>
              <a:gd name="connsiteY41" fmla="*/ 792 h 658813"/>
              <a:gd name="connsiteX42" fmla="*/ 861143 w 1065213"/>
              <a:gd name="connsiteY42" fmla="*/ 7923 h 658813"/>
              <a:gd name="connsiteX43" fmla="*/ 981044 w 1065213"/>
              <a:gd name="connsiteY43" fmla="*/ 11885 h 658813"/>
              <a:gd name="connsiteX44" fmla="*/ 983029 w 1065213"/>
              <a:gd name="connsiteY44" fmla="*/ 12677 h 658813"/>
              <a:gd name="connsiteX45" fmla="*/ 985014 w 1065213"/>
              <a:gd name="connsiteY45" fmla="*/ 13073 h 658813"/>
              <a:gd name="connsiteX46" fmla="*/ 990573 w 1065213"/>
              <a:gd name="connsiteY46" fmla="*/ 8716 h 658813"/>
              <a:gd name="connsiteX47" fmla="*/ 1004072 w 1065213"/>
              <a:gd name="connsiteY47" fmla="*/ 4358 h 658813"/>
              <a:gd name="connsiteX48" fmla="*/ 1017570 w 1065213"/>
              <a:gd name="connsiteY48" fmla="*/ 5150 h 658813"/>
              <a:gd name="connsiteX49" fmla="*/ 1028687 w 1065213"/>
              <a:gd name="connsiteY49" fmla="*/ 12677 h 658813"/>
              <a:gd name="connsiteX50" fmla="*/ 1032657 w 1065213"/>
              <a:gd name="connsiteY50" fmla="*/ 19808 h 658813"/>
              <a:gd name="connsiteX51" fmla="*/ 1039407 w 1065213"/>
              <a:gd name="connsiteY51" fmla="*/ 35654 h 658813"/>
              <a:gd name="connsiteX52" fmla="*/ 1049729 w 1065213"/>
              <a:gd name="connsiteY52" fmla="*/ 68140 h 658813"/>
              <a:gd name="connsiteX53" fmla="*/ 1060449 w 1065213"/>
              <a:gd name="connsiteY53" fmla="*/ 116867 h 658813"/>
              <a:gd name="connsiteX54" fmla="*/ 1065213 w 1065213"/>
              <a:gd name="connsiteY54" fmla="*/ 182630 h 658813"/>
              <a:gd name="connsiteX55" fmla="*/ 1064022 w 1065213"/>
              <a:gd name="connsiteY55" fmla="*/ 249581 h 658813"/>
              <a:gd name="connsiteX56" fmla="*/ 1062831 w 1065213"/>
              <a:gd name="connsiteY56" fmla="*/ 284046 h 658813"/>
              <a:gd name="connsiteX57" fmla="*/ 1054494 w 1065213"/>
              <a:gd name="connsiteY57" fmla="*/ 439737 h 658813"/>
              <a:gd name="connsiteX58" fmla="*/ 1045362 w 1065213"/>
              <a:gd name="connsiteY58" fmla="*/ 595428 h 658813"/>
              <a:gd name="connsiteX59" fmla="*/ 1044568 w 1065213"/>
              <a:gd name="connsiteY59" fmla="*/ 602559 h 658813"/>
              <a:gd name="connsiteX60" fmla="*/ 1039010 w 1065213"/>
              <a:gd name="connsiteY60" fmla="*/ 614840 h 658813"/>
              <a:gd name="connsiteX61" fmla="*/ 1029878 w 1065213"/>
              <a:gd name="connsiteY61" fmla="*/ 623951 h 658813"/>
              <a:gd name="connsiteX62" fmla="*/ 1017570 w 1065213"/>
              <a:gd name="connsiteY62" fmla="*/ 629101 h 658813"/>
              <a:gd name="connsiteX63" fmla="*/ 1010027 w 1065213"/>
              <a:gd name="connsiteY63" fmla="*/ 630290 h 658813"/>
              <a:gd name="connsiteX64" fmla="*/ 874245 w 1065213"/>
              <a:gd name="connsiteY64" fmla="*/ 639401 h 658813"/>
              <a:gd name="connsiteX65" fmla="*/ 602681 w 1065213"/>
              <a:gd name="connsiteY65" fmla="*/ 651682 h 658813"/>
              <a:gd name="connsiteX66" fmla="*/ 466899 w 1065213"/>
              <a:gd name="connsiteY66" fmla="*/ 655248 h 658813"/>
              <a:gd name="connsiteX67" fmla="*/ 400993 w 1065213"/>
              <a:gd name="connsiteY67" fmla="*/ 656832 h 658813"/>
              <a:gd name="connsiteX68" fmla="*/ 268785 w 1065213"/>
              <a:gd name="connsiteY68" fmla="*/ 658813 h 658813"/>
              <a:gd name="connsiteX69" fmla="*/ 203276 w 1065213"/>
              <a:gd name="connsiteY69" fmla="*/ 656832 h 658813"/>
              <a:gd name="connsiteX70" fmla="*/ 180249 w 1065213"/>
              <a:gd name="connsiteY70" fmla="*/ 656040 h 658813"/>
              <a:gd name="connsiteX71" fmla="*/ 135782 w 1065213"/>
              <a:gd name="connsiteY71" fmla="*/ 648513 h 658813"/>
              <a:gd name="connsiteX72" fmla="*/ 104417 w 1065213"/>
              <a:gd name="connsiteY72" fmla="*/ 638609 h 658813"/>
              <a:gd name="connsiteX73" fmla="*/ 84963 w 1065213"/>
              <a:gd name="connsiteY73" fmla="*/ 629101 h 658813"/>
              <a:gd name="connsiteX74" fmla="*/ 66303 w 1065213"/>
              <a:gd name="connsiteY74" fmla="*/ 617216 h 658813"/>
              <a:gd name="connsiteX75" fmla="*/ 48834 w 1065213"/>
              <a:gd name="connsiteY75" fmla="*/ 602559 h 658813"/>
              <a:gd name="connsiteX76" fmla="*/ 41291 w 1065213"/>
              <a:gd name="connsiteY76" fmla="*/ 593843 h 658813"/>
              <a:gd name="connsiteX77" fmla="*/ 38114 w 1065213"/>
              <a:gd name="connsiteY77" fmla="*/ 589485 h 658813"/>
              <a:gd name="connsiteX78" fmla="*/ 36923 w 1065213"/>
              <a:gd name="connsiteY78" fmla="*/ 585524 h 658813"/>
              <a:gd name="connsiteX79" fmla="*/ 36526 w 1065213"/>
              <a:gd name="connsiteY79" fmla="*/ 585128 h 658813"/>
              <a:gd name="connsiteX80" fmla="*/ 33350 w 1065213"/>
              <a:gd name="connsiteY80" fmla="*/ 572847 h 658813"/>
              <a:gd name="connsiteX81" fmla="*/ 31762 w 1065213"/>
              <a:gd name="connsiteY81" fmla="*/ 550662 h 658813"/>
              <a:gd name="connsiteX82" fmla="*/ 33350 w 1065213"/>
              <a:gd name="connsiteY82" fmla="*/ 539965 h 658813"/>
              <a:gd name="connsiteX83" fmla="*/ 30571 w 1065213"/>
              <a:gd name="connsiteY83" fmla="*/ 539173 h 658813"/>
              <a:gd name="connsiteX84" fmla="*/ 25807 w 1065213"/>
              <a:gd name="connsiteY84" fmla="*/ 534815 h 658813"/>
              <a:gd name="connsiteX85" fmla="*/ 24616 w 1065213"/>
              <a:gd name="connsiteY85" fmla="*/ 531250 h 658813"/>
              <a:gd name="connsiteX86" fmla="*/ 18660 w 1065213"/>
              <a:gd name="connsiteY86" fmla="*/ 502330 h 658813"/>
              <a:gd name="connsiteX87" fmla="*/ 11514 w 1065213"/>
              <a:gd name="connsiteY87" fmla="*/ 442114 h 658813"/>
              <a:gd name="connsiteX88" fmla="*/ 7941 w 1065213"/>
              <a:gd name="connsiteY88" fmla="*/ 350205 h 658813"/>
              <a:gd name="connsiteX89" fmla="*/ 5558 w 1065213"/>
              <a:gd name="connsiteY89" fmla="*/ 290781 h 658813"/>
              <a:gd name="connsiteX90" fmla="*/ 2779 w 1065213"/>
              <a:gd name="connsiteY90" fmla="*/ 226999 h 658813"/>
              <a:gd name="connsiteX91" fmla="*/ 0 w 1065213"/>
              <a:gd name="connsiteY91" fmla="*/ 131525 h 658813"/>
              <a:gd name="connsiteX92" fmla="*/ 397 w 1065213"/>
              <a:gd name="connsiteY92" fmla="*/ 68140 h 658813"/>
              <a:gd name="connsiteX93" fmla="*/ 1985 w 1065213"/>
              <a:gd name="connsiteY93" fmla="*/ 36051 h 658813"/>
              <a:gd name="connsiteX94" fmla="*/ 2779 w 1065213"/>
              <a:gd name="connsiteY94" fmla="*/ 32881 h 658813"/>
              <a:gd name="connsiteX95" fmla="*/ 6352 w 1065213"/>
              <a:gd name="connsiteY95" fmla="*/ 27335 h 658813"/>
              <a:gd name="connsiteX96" fmla="*/ 9132 w 1065213"/>
              <a:gd name="connsiteY96" fmla="*/ 26543 h 658813"/>
              <a:gd name="connsiteX97" fmla="*/ 10720 w 1065213"/>
              <a:gd name="connsiteY97" fmla="*/ 25750 h 658813"/>
              <a:gd name="connsiteX98" fmla="*/ 12308 w 1065213"/>
              <a:gd name="connsiteY98" fmla="*/ 25750 h 658813"/>
              <a:gd name="connsiteX99" fmla="*/ 14293 w 1065213"/>
              <a:gd name="connsiteY99" fmla="*/ 22185 h 658813"/>
              <a:gd name="connsiteX100" fmla="*/ 19057 w 1065213"/>
              <a:gd name="connsiteY100" fmla="*/ 21393 h 658813"/>
              <a:gd name="connsiteX101" fmla="*/ 78611 w 1065213"/>
              <a:gd name="connsiteY101" fmla="*/ 15054 h 658813"/>
              <a:gd name="connsiteX102" fmla="*/ 198512 w 1065213"/>
              <a:gd name="connsiteY102" fmla="*/ 6735 h 658813"/>
              <a:gd name="connsiteX103" fmla="*/ 318413 w 1065213"/>
              <a:gd name="connsiteY103" fmla="*/ 2377 h 658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1065213" h="658813">
                <a:moveTo>
                  <a:pt x="500856" y="33338"/>
                </a:moveTo>
                <a:lnTo>
                  <a:pt x="383778" y="34528"/>
                </a:lnTo>
                <a:lnTo>
                  <a:pt x="150018" y="38097"/>
                </a:lnTo>
                <a:lnTo>
                  <a:pt x="32940" y="36907"/>
                </a:lnTo>
                <a:lnTo>
                  <a:pt x="32147" y="40080"/>
                </a:lnTo>
                <a:lnTo>
                  <a:pt x="26987" y="43649"/>
                </a:lnTo>
                <a:lnTo>
                  <a:pt x="23812" y="43253"/>
                </a:lnTo>
                <a:lnTo>
                  <a:pt x="25400" y="44046"/>
                </a:lnTo>
                <a:lnTo>
                  <a:pt x="27384" y="53960"/>
                </a:lnTo>
                <a:lnTo>
                  <a:pt x="29368" y="78548"/>
                </a:lnTo>
                <a:lnTo>
                  <a:pt x="30559" y="141604"/>
                </a:lnTo>
                <a:lnTo>
                  <a:pt x="30559" y="163020"/>
                </a:lnTo>
                <a:lnTo>
                  <a:pt x="32940" y="222507"/>
                </a:lnTo>
                <a:lnTo>
                  <a:pt x="36115" y="281597"/>
                </a:lnTo>
                <a:lnTo>
                  <a:pt x="40481" y="337515"/>
                </a:lnTo>
                <a:lnTo>
                  <a:pt x="48418" y="423969"/>
                </a:lnTo>
                <a:lnTo>
                  <a:pt x="51593" y="481077"/>
                </a:lnTo>
                <a:lnTo>
                  <a:pt x="51197" y="509234"/>
                </a:lnTo>
                <a:lnTo>
                  <a:pt x="57150" y="510027"/>
                </a:lnTo>
                <a:lnTo>
                  <a:pt x="63897" y="515579"/>
                </a:lnTo>
                <a:lnTo>
                  <a:pt x="65881" y="521528"/>
                </a:lnTo>
                <a:lnTo>
                  <a:pt x="65087" y="525097"/>
                </a:lnTo>
                <a:lnTo>
                  <a:pt x="63103" y="535012"/>
                </a:lnTo>
                <a:lnTo>
                  <a:pt x="62309" y="554444"/>
                </a:lnTo>
                <a:lnTo>
                  <a:pt x="64690" y="564359"/>
                </a:lnTo>
                <a:lnTo>
                  <a:pt x="65087" y="564755"/>
                </a:lnTo>
                <a:lnTo>
                  <a:pt x="65484" y="564755"/>
                </a:lnTo>
                <a:lnTo>
                  <a:pt x="177006" y="566738"/>
                </a:lnTo>
                <a:lnTo>
                  <a:pt x="399256" y="564755"/>
                </a:lnTo>
                <a:lnTo>
                  <a:pt x="622300" y="555634"/>
                </a:lnTo>
                <a:lnTo>
                  <a:pt x="844153" y="540167"/>
                </a:lnTo>
                <a:lnTo>
                  <a:pt x="954881" y="528667"/>
                </a:lnTo>
                <a:lnTo>
                  <a:pt x="961628" y="471162"/>
                </a:lnTo>
                <a:lnTo>
                  <a:pt x="970360" y="354965"/>
                </a:lnTo>
                <a:lnTo>
                  <a:pt x="979091" y="180866"/>
                </a:lnTo>
                <a:lnTo>
                  <a:pt x="984250" y="64668"/>
                </a:lnTo>
                <a:lnTo>
                  <a:pt x="981075" y="53564"/>
                </a:lnTo>
                <a:lnTo>
                  <a:pt x="977503" y="42459"/>
                </a:lnTo>
                <a:lnTo>
                  <a:pt x="858044" y="38494"/>
                </a:lnTo>
                <a:lnTo>
                  <a:pt x="619919" y="33735"/>
                </a:lnTo>
                <a:close/>
                <a:moveTo>
                  <a:pt x="439108" y="0"/>
                </a:moveTo>
                <a:lnTo>
                  <a:pt x="620150" y="792"/>
                </a:lnTo>
                <a:lnTo>
                  <a:pt x="861143" y="7923"/>
                </a:lnTo>
                <a:lnTo>
                  <a:pt x="981044" y="11885"/>
                </a:lnTo>
                <a:lnTo>
                  <a:pt x="983029" y="12677"/>
                </a:lnTo>
                <a:lnTo>
                  <a:pt x="985014" y="13073"/>
                </a:lnTo>
                <a:lnTo>
                  <a:pt x="990573" y="8716"/>
                </a:lnTo>
                <a:lnTo>
                  <a:pt x="1004072" y="4358"/>
                </a:lnTo>
                <a:lnTo>
                  <a:pt x="1017570" y="5150"/>
                </a:lnTo>
                <a:lnTo>
                  <a:pt x="1028687" y="12677"/>
                </a:lnTo>
                <a:lnTo>
                  <a:pt x="1032657" y="19808"/>
                </a:lnTo>
                <a:lnTo>
                  <a:pt x="1039407" y="35654"/>
                </a:lnTo>
                <a:lnTo>
                  <a:pt x="1049729" y="68140"/>
                </a:lnTo>
                <a:lnTo>
                  <a:pt x="1060449" y="116867"/>
                </a:lnTo>
                <a:lnTo>
                  <a:pt x="1065213" y="182630"/>
                </a:lnTo>
                <a:lnTo>
                  <a:pt x="1064022" y="249581"/>
                </a:lnTo>
                <a:lnTo>
                  <a:pt x="1062831" y="284046"/>
                </a:lnTo>
                <a:lnTo>
                  <a:pt x="1054494" y="439737"/>
                </a:lnTo>
                <a:lnTo>
                  <a:pt x="1045362" y="595428"/>
                </a:lnTo>
                <a:lnTo>
                  <a:pt x="1044568" y="602559"/>
                </a:lnTo>
                <a:lnTo>
                  <a:pt x="1039010" y="614840"/>
                </a:lnTo>
                <a:lnTo>
                  <a:pt x="1029878" y="623951"/>
                </a:lnTo>
                <a:lnTo>
                  <a:pt x="1017570" y="629101"/>
                </a:lnTo>
                <a:lnTo>
                  <a:pt x="1010027" y="630290"/>
                </a:lnTo>
                <a:lnTo>
                  <a:pt x="874245" y="639401"/>
                </a:lnTo>
                <a:lnTo>
                  <a:pt x="602681" y="651682"/>
                </a:lnTo>
                <a:lnTo>
                  <a:pt x="466899" y="655248"/>
                </a:lnTo>
                <a:lnTo>
                  <a:pt x="400993" y="656832"/>
                </a:lnTo>
                <a:lnTo>
                  <a:pt x="268785" y="658813"/>
                </a:lnTo>
                <a:lnTo>
                  <a:pt x="203276" y="656832"/>
                </a:lnTo>
                <a:lnTo>
                  <a:pt x="180249" y="656040"/>
                </a:lnTo>
                <a:lnTo>
                  <a:pt x="135782" y="648513"/>
                </a:lnTo>
                <a:lnTo>
                  <a:pt x="104417" y="638609"/>
                </a:lnTo>
                <a:lnTo>
                  <a:pt x="84963" y="629101"/>
                </a:lnTo>
                <a:lnTo>
                  <a:pt x="66303" y="617216"/>
                </a:lnTo>
                <a:lnTo>
                  <a:pt x="48834" y="602559"/>
                </a:lnTo>
                <a:lnTo>
                  <a:pt x="41291" y="593843"/>
                </a:lnTo>
                <a:lnTo>
                  <a:pt x="38114" y="589485"/>
                </a:lnTo>
                <a:lnTo>
                  <a:pt x="36923" y="585524"/>
                </a:lnTo>
                <a:lnTo>
                  <a:pt x="36526" y="585128"/>
                </a:lnTo>
                <a:lnTo>
                  <a:pt x="33350" y="572847"/>
                </a:lnTo>
                <a:lnTo>
                  <a:pt x="31762" y="550662"/>
                </a:lnTo>
                <a:lnTo>
                  <a:pt x="33350" y="539965"/>
                </a:lnTo>
                <a:lnTo>
                  <a:pt x="30571" y="539173"/>
                </a:lnTo>
                <a:lnTo>
                  <a:pt x="25807" y="534815"/>
                </a:lnTo>
                <a:lnTo>
                  <a:pt x="24616" y="531250"/>
                </a:lnTo>
                <a:lnTo>
                  <a:pt x="18660" y="502330"/>
                </a:lnTo>
                <a:lnTo>
                  <a:pt x="11514" y="442114"/>
                </a:lnTo>
                <a:lnTo>
                  <a:pt x="7941" y="350205"/>
                </a:lnTo>
                <a:lnTo>
                  <a:pt x="5558" y="290781"/>
                </a:lnTo>
                <a:lnTo>
                  <a:pt x="2779" y="226999"/>
                </a:lnTo>
                <a:lnTo>
                  <a:pt x="0" y="131525"/>
                </a:lnTo>
                <a:lnTo>
                  <a:pt x="397" y="68140"/>
                </a:lnTo>
                <a:lnTo>
                  <a:pt x="1985" y="36051"/>
                </a:lnTo>
                <a:lnTo>
                  <a:pt x="2779" y="32881"/>
                </a:lnTo>
                <a:lnTo>
                  <a:pt x="6352" y="27335"/>
                </a:lnTo>
                <a:lnTo>
                  <a:pt x="9132" y="26543"/>
                </a:lnTo>
                <a:lnTo>
                  <a:pt x="10720" y="25750"/>
                </a:lnTo>
                <a:lnTo>
                  <a:pt x="12308" y="25750"/>
                </a:lnTo>
                <a:lnTo>
                  <a:pt x="14293" y="22185"/>
                </a:lnTo>
                <a:lnTo>
                  <a:pt x="19057" y="21393"/>
                </a:lnTo>
                <a:lnTo>
                  <a:pt x="78611" y="15054"/>
                </a:lnTo>
                <a:lnTo>
                  <a:pt x="198512" y="6735"/>
                </a:lnTo>
                <a:lnTo>
                  <a:pt x="318413" y="2377"/>
                </a:lnTo>
                <a:close/>
              </a:path>
            </a:pathLst>
          </a:custGeom>
          <a:solidFill>
            <a:schemeClr val="accent2"/>
          </a:solidFill>
          <a:ln w="9525">
            <a:noFill/>
            <a:round/>
            <a:headEnd/>
            <a:tailEnd/>
          </a:ln>
        </p:spPr>
        <p:txBody>
          <a:bodyPr vert="horz" wrap="square" lIns="68579" tIns="34289" rIns="68579" bIns="34289" numCol="1" anchor="t" anchorCtr="0" compatLnSpc="1">
            <a:prstTxWarp prst="textNoShape">
              <a:avLst/>
            </a:prstTxWarp>
            <a:noAutofit/>
          </a:bodyPr>
          <a:lstStyle/>
          <a:p>
            <a:endParaRPr lang="en-US"/>
          </a:p>
        </p:txBody>
      </p:sp>
      <p:sp>
        <p:nvSpPr>
          <p:cNvPr id="40" name="Freeform: Shape 39">
            <a:extLst>
              <a:ext uri="{FF2B5EF4-FFF2-40B4-BE49-F238E27FC236}">
                <a16:creationId xmlns="" xmlns:a16="http://schemas.microsoft.com/office/drawing/2014/main" id="{82C372BF-2173-4E30-A0CE-9E9BA8C5D2DF}"/>
              </a:ext>
            </a:extLst>
          </p:cNvPr>
          <p:cNvSpPr>
            <a:spLocks/>
          </p:cNvSpPr>
          <p:nvPr/>
        </p:nvSpPr>
        <p:spPr bwMode="auto">
          <a:xfrm>
            <a:off x="4429125" y="1000114"/>
            <a:ext cx="1500198" cy="992312"/>
          </a:xfrm>
          <a:custGeom>
            <a:avLst/>
            <a:gdLst>
              <a:gd name="connsiteX0" fmla="*/ 40085 w 665163"/>
              <a:gd name="connsiteY0" fmla="*/ 28575 h 619125"/>
              <a:gd name="connsiteX1" fmla="*/ 41672 w 665163"/>
              <a:gd name="connsiteY1" fmla="*/ 55145 h 619125"/>
              <a:gd name="connsiteX2" fmla="*/ 38100 w 665163"/>
              <a:gd name="connsiteY2" fmla="*/ 108682 h 619125"/>
              <a:gd name="connsiteX3" fmla="*/ 36116 w 665163"/>
              <a:gd name="connsiteY3" fmla="*/ 134855 h 619125"/>
              <a:gd name="connsiteX4" fmla="*/ 32941 w 665163"/>
              <a:gd name="connsiteY4" fmla="*/ 197117 h 619125"/>
              <a:gd name="connsiteX5" fmla="*/ 30560 w 665163"/>
              <a:gd name="connsiteY5" fmla="*/ 259378 h 619125"/>
              <a:gd name="connsiteX6" fmla="*/ 28178 w 665163"/>
              <a:gd name="connsiteY6" fmla="*/ 321243 h 619125"/>
              <a:gd name="connsiteX7" fmla="*/ 25797 w 665163"/>
              <a:gd name="connsiteY7" fmla="*/ 445765 h 619125"/>
              <a:gd name="connsiteX8" fmla="*/ 22225 w 665163"/>
              <a:gd name="connsiteY8" fmla="*/ 508026 h 619125"/>
              <a:gd name="connsiteX9" fmla="*/ 24606 w 665163"/>
              <a:gd name="connsiteY9" fmla="*/ 508820 h 619125"/>
              <a:gd name="connsiteX10" fmla="*/ 28178 w 665163"/>
              <a:gd name="connsiteY10" fmla="*/ 512785 h 619125"/>
              <a:gd name="connsiteX11" fmla="*/ 28972 w 665163"/>
              <a:gd name="connsiteY11" fmla="*/ 516354 h 619125"/>
              <a:gd name="connsiteX12" fmla="*/ 30560 w 665163"/>
              <a:gd name="connsiteY12" fmla="*/ 521510 h 619125"/>
              <a:gd name="connsiteX13" fmla="*/ 32147 w 665163"/>
              <a:gd name="connsiteY13" fmla="*/ 526665 h 619125"/>
              <a:gd name="connsiteX14" fmla="*/ 98822 w 665163"/>
              <a:gd name="connsiteY14" fmla="*/ 533010 h 619125"/>
              <a:gd name="connsiteX15" fmla="*/ 232172 w 665163"/>
              <a:gd name="connsiteY15" fmla="*/ 541338 h 619125"/>
              <a:gd name="connsiteX16" fmla="*/ 298847 w 665163"/>
              <a:gd name="connsiteY16" fmla="*/ 541338 h 619125"/>
              <a:gd name="connsiteX17" fmla="*/ 371872 w 665163"/>
              <a:gd name="connsiteY17" fmla="*/ 539752 h 619125"/>
              <a:gd name="connsiteX18" fmla="*/ 444897 w 665163"/>
              <a:gd name="connsiteY18" fmla="*/ 535390 h 619125"/>
              <a:gd name="connsiteX19" fmla="*/ 477838 w 665163"/>
              <a:gd name="connsiteY19" fmla="*/ 531424 h 619125"/>
              <a:gd name="connsiteX20" fmla="*/ 529035 w 665163"/>
              <a:gd name="connsiteY20" fmla="*/ 525475 h 619125"/>
              <a:gd name="connsiteX21" fmla="*/ 562372 w 665163"/>
              <a:gd name="connsiteY21" fmla="*/ 523889 h 619125"/>
              <a:gd name="connsiteX22" fmla="*/ 578247 w 665163"/>
              <a:gd name="connsiteY22" fmla="*/ 525079 h 619125"/>
              <a:gd name="connsiteX23" fmla="*/ 577056 w 665163"/>
              <a:gd name="connsiteY23" fmla="*/ 361296 h 619125"/>
              <a:gd name="connsiteX24" fmla="*/ 578644 w 665163"/>
              <a:gd name="connsiteY24" fmla="*/ 197910 h 619125"/>
              <a:gd name="connsiteX25" fmla="*/ 577850 w 665163"/>
              <a:gd name="connsiteY25" fmla="*/ 160632 h 619125"/>
              <a:gd name="connsiteX26" fmla="*/ 576263 w 665163"/>
              <a:gd name="connsiteY26" fmla="*/ 100751 h 619125"/>
              <a:gd name="connsiteX27" fmla="*/ 578247 w 665163"/>
              <a:gd name="connsiteY27" fmla="*/ 62283 h 619125"/>
              <a:gd name="connsiteX28" fmla="*/ 581025 w 665163"/>
              <a:gd name="connsiteY28" fmla="*/ 43645 h 619125"/>
              <a:gd name="connsiteX29" fmla="*/ 579835 w 665163"/>
              <a:gd name="connsiteY29" fmla="*/ 39679 h 619125"/>
              <a:gd name="connsiteX30" fmla="*/ 579835 w 665163"/>
              <a:gd name="connsiteY30" fmla="*/ 35713 h 619125"/>
              <a:gd name="connsiteX31" fmla="*/ 512366 w 665163"/>
              <a:gd name="connsiteY31" fmla="*/ 35713 h 619125"/>
              <a:gd name="connsiteX32" fmla="*/ 377825 w 665163"/>
              <a:gd name="connsiteY32" fmla="*/ 30558 h 619125"/>
              <a:gd name="connsiteX33" fmla="*/ 310356 w 665163"/>
              <a:gd name="connsiteY33" fmla="*/ 29368 h 619125"/>
              <a:gd name="connsiteX34" fmla="*/ 175022 w 665163"/>
              <a:gd name="connsiteY34" fmla="*/ 29368 h 619125"/>
              <a:gd name="connsiteX35" fmla="*/ 239713 w 665163"/>
              <a:gd name="connsiteY35" fmla="*/ 0 h 619125"/>
              <a:gd name="connsiteX36" fmla="*/ 311150 w 665163"/>
              <a:gd name="connsiteY36" fmla="*/ 0 h 619125"/>
              <a:gd name="connsiteX37" fmla="*/ 381397 w 665163"/>
              <a:gd name="connsiteY37" fmla="*/ 0 h 619125"/>
              <a:gd name="connsiteX38" fmla="*/ 488951 w 665163"/>
              <a:gd name="connsiteY38" fmla="*/ 1192 h 619125"/>
              <a:gd name="connsiteX39" fmla="*/ 559991 w 665163"/>
              <a:gd name="connsiteY39" fmla="*/ 4371 h 619125"/>
              <a:gd name="connsiteX40" fmla="*/ 595710 w 665163"/>
              <a:gd name="connsiteY40" fmla="*/ 7948 h 619125"/>
              <a:gd name="connsiteX41" fmla="*/ 599282 w 665163"/>
              <a:gd name="connsiteY41" fmla="*/ 8743 h 619125"/>
              <a:gd name="connsiteX42" fmla="*/ 602060 w 665163"/>
              <a:gd name="connsiteY42" fmla="*/ 10332 h 619125"/>
              <a:gd name="connsiteX43" fmla="*/ 608013 w 665163"/>
              <a:gd name="connsiteY43" fmla="*/ 9537 h 619125"/>
              <a:gd name="connsiteX44" fmla="*/ 618729 w 665163"/>
              <a:gd name="connsiteY44" fmla="*/ 13114 h 619125"/>
              <a:gd name="connsiteX45" fmla="*/ 623491 w 665163"/>
              <a:gd name="connsiteY45" fmla="*/ 18280 h 619125"/>
              <a:gd name="connsiteX46" fmla="*/ 633016 w 665163"/>
              <a:gd name="connsiteY46" fmla="*/ 30996 h 619125"/>
              <a:gd name="connsiteX47" fmla="*/ 646907 w 665163"/>
              <a:gd name="connsiteY47" fmla="*/ 57621 h 619125"/>
              <a:gd name="connsiteX48" fmla="*/ 656829 w 665163"/>
              <a:gd name="connsiteY48" fmla="*/ 87027 h 619125"/>
              <a:gd name="connsiteX49" fmla="*/ 661988 w 665163"/>
              <a:gd name="connsiteY49" fmla="*/ 117228 h 619125"/>
              <a:gd name="connsiteX50" fmla="*/ 665163 w 665163"/>
              <a:gd name="connsiteY50" fmla="*/ 163722 h 619125"/>
              <a:gd name="connsiteX51" fmla="*/ 662782 w 665163"/>
              <a:gd name="connsiteY51" fmla="*/ 226907 h 619125"/>
              <a:gd name="connsiteX52" fmla="*/ 661194 w 665163"/>
              <a:gd name="connsiteY52" fmla="*/ 257108 h 619125"/>
              <a:gd name="connsiteX53" fmla="*/ 656829 w 665163"/>
              <a:gd name="connsiteY53" fmla="*/ 417254 h 619125"/>
              <a:gd name="connsiteX54" fmla="*/ 651273 w 665163"/>
              <a:gd name="connsiteY54" fmla="*/ 578195 h 619125"/>
              <a:gd name="connsiteX55" fmla="*/ 650479 w 665163"/>
              <a:gd name="connsiteY55" fmla="*/ 583758 h 619125"/>
              <a:gd name="connsiteX56" fmla="*/ 646113 w 665163"/>
              <a:gd name="connsiteY56" fmla="*/ 594090 h 619125"/>
              <a:gd name="connsiteX57" fmla="*/ 638176 w 665163"/>
              <a:gd name="connsiteY57" fmla="*/ 602038 h 619125"/>
              <a:gd name="connsiteX58" fmla="*/ 627460 w 665163"/>
              <a:gd name="connsiteY58" fmla="*/ 606806 h 619125"/>
              <a:gd name="connsiteX59" fmla="*/ 621904 w 665163"/>
              <a:gd name="connsiteY59" fmla="*/ 607204 h 619125"/>
              <a:gd name="connsiteX60" fmla="*/ 424260 w 665163"/>
              <a:gd name="connsiteY60" fmla="*/ 612370 h 619125"/>
              <a:gd name="connsiteX61" fmla="*/ 226616 w 665163"/>
              <a:gd name="connsiteY61" fmla="*/ 617138 h 619125"/>
              <a:gd name="connsiteX62" fmla="*/ 198835 w 665163"/>
              <a:gd name="connsiteY62" fmla="*/ 618330 h 619125"/>
              <a:gd name="connsiteX63" fmla="*/ 148035 w 665163"/>
              <a:gd name="connsiteY63" fmla="*/ 619125 h 619125"/>
              <a:gd name="connsiteX64" fmla="*/ 113110 w 665163"/>
              <a:gd name="connsiteY64" fmla="*/ 617138 h 619125"/>
              <a:gd name="connsiteX65" fmla="*/ 79772 w 665163"/>
              <a:gd name="connsiteY65" fmla="*/ 611972 h 619125"/>
              <a:gd name="connsiteX66" fmla="*/ 49610 w 665163"/>
              <a:gd name="connsiteY66" fmla="*/ 601640 h 619125"/>
              <a:gd name="connsiteX67" fmla="*/ 31353 w 665163"/>
              <a:gd name="connsiteY67" fmla="*/ 589321 h 619125"/>
              <a:gd name="connsiteX68" fmla="*/ 21432 w 665163"/>
              <a:gd name="connsiteY68" fmla="*/ 579387 h 619125"/>
              <a:gd name="connsiteX69" fmla="*/ 13891 w 665163"/>
              <a:gd name="connsiteY69" fmla="*/ 567068 h 619125"/>
              <a:gd name="connsiteX70" fmla="*/ 7938 w 665163"/>
              <a:gd name="connsiteY70" fmla="*/ 552762 h 619125"/>
              <a:gd name="connsiteX71" fmla="*/ 6350 w 665163"/>
              <a:gd name="connsiteY71" fmla="*/ 544417 h 619125"/>
              <a:gd name="connsiteX72" fmla="*/ 3572 w 665163"/>
              <a:gd name="connsiteY72" fmla="*/ 542827 h 619125"/>
              <a:gd name="connsiteX73" fmla="*/ 397 w 665163"/>
              <a:gd name="connsiteY73" fmla="*/ 537661 h 619125"/>
              <a:gd name="connsiteX74" fmla="*/ 0 w 665163"/>
              <a:gd name="connsiteY74" fmla="*/ 531701 h 619125"/>
              <a:gd name="connsiteX75" fmla="*/ 2778 w 665163"/>
              <a:gd name="connsiteY75" fmla="*/ 526535 h 619125"/>
              <a:gd name="connsiteX76" fmla="*/ 5557 w 665163"/>
              <a:gd name="connsiteY76" fmla="*/ 525342 h 619125"/>
              <a:gd name="connsiteX77" fmla="*/ 5557 w 665163"/>
              <a:gd name="connsiteY77" fmla="*/ 522958 h 619125"/>
              <a:gd name="connsiteX78" fmla="*/ 5953 w 665163"/>
              <a:gd name="connsiteY78" fmla="*/ 520176 h 619125"/>
              <a:gd name="connsiteX79" fmla="*/ 5953 w 665163"/>
              <a:gd name="connsiteY79" fmla="*/ 518587 h 619125"/>
              <a:gd name="connsiteX80" fmla="*/ 6350 w 665163"/>
              <a:gd name="connsiteY80" fmla="*/ 517395 h 619125"/>
              <a:gd name="connsiteX81" fmla="*/ 6350 w 665163"/>
              <a:gd name="connsiteY81" fmla="*/ 516600 h 619125"/>
              <a:gd name="connsiteX82" fmla="*/ 3969 w 665163"/>
              <a:gd name="connsiteY82" fmla="*/ 484809 h 619125"/>
              <a:gd name="connsiteX83" fmla="*/ 1588 w 665163"/>
              <a:gd name="connsiteY83" fmla="*/ 420433 h 619125"/>
              <a:gd name="connsiteX84" fmla="*/ 1985 w 665163"/>
              <a:gd name="connsiteY84" fmla="*/ 323471 h 619125"/>
              <a:gd name="connsiteX85" fmla="*/ 3969 w 665163"/>
              <a:gd name="connsiteY85" fmla="*/ 259890 h 619125"/>
              <a:gd name="connsiteX86" fmla="*/ 5953 w 665163"/>
              <a:gd name="connsiteY86" fmla="*/ 197500 h 619125"/>
              <a:gd name="connsiteX87" fmla="*/ 9128 w 665163"/>
              <a:gd name="connsiteY87" fmla="*/ 135111 h 619125"/>
              <a:gd name="connsiteX88" fmla="*/ 10319 w 665163"/>
              <a:gd name="connsiteY88" fmla="*/ 107691 h 619125"/>
              <a:gd name="connsiteX89" fmla="*/ 12700 w 665163"/>
              <a:gd name="connsiteY89" fmla="*/ 65966 h 619125"/>
              <a:gd name="connsiteX90" fmla="*/ 16272 w 665163"/>
              <a:gd name="connsiteY90" fmla="*/ 38546 h 619125"/>
              <a:gd name="connsiteX91" fmla="*/ 19844 w 665163"/>
              <a:gd name="connsiteY91" fmla="*/ 25830 h 619125"/>
              <a:gd name="connsiteX92" fmla="*/ 18257 w 665163"/>
              <a:gd name="connsiteY92" fmla="*/ 23843 h 619125"/>
              <a:gd name="connsiteX93" fmla="*/ 17463 w 665163"/>
              <a:gd name="connsiteY93" fmla="*/ 18677 h 619125"/>
              <a:gd name="connsiteX94" fmla="*/ 19050 w 665163"/>
              <a:gd name="connsiteY94" fmla="*/ 13511 h 619125"/>
              <a:gd name="connsiteX95" fmla="*/ 23019 w 665163"/>
              <a:gd name="connsiteY95" fmla="*/ 10332 h 619125"/>
              <a:gd name="connsiteX96" fmla="*/ 26194 w 665163"/>
              <a:gd name="connsiteY96" fmla="*/ 9935 h 619125"/>
              <a:gd name="connsiteX97" fmla="*/ 97235 w 665163"/>
              <a:gd name="connsiteY97" fmla="*/ 4371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665163" h="619125">
                <a:moveTo>
                  <a:pt x="40085" y="28575"/>
                </a:moveTo>
                <a:lnTo>
                  <a:pt x="41672" y="55145"/>
                </a:lnTo>
                <a:lnTo>
                  <a:pt x="38100" y="108682"/>
                </a:lnTo>
                <a:lnTo>
                  <a:pt x="36116" y="134855"/>
                </a:lnTo>
                <a:lnTo>
                  <a:pt x="32941" y="197117"/>
                </a:lnTo>
                <a:lnTo>
                  <a:pt x="30560" y="259378"/>
                </a:lnTo>
                <a:lnTo>
                  <a:pt x="28178" y="321243"/>
                </a:lnTo>
                <a:lnTo>
                  <a:pt x="25797" y="445765"/>
                </a:lnTo>
                <a:lnTo>
                  <a:pt x="22225" y="508026"/>
                </a:lnTo>
                <a:lnTo>
                  <a:pt x="24606" y="508820"/>
                </a:lnTo>
                <a:lnTo>
                  <a:pt x="28178" y="512785"/>
                </a:lnTo>
                <a:lnTo>
                  <a:pt x="28972" y="516354"/>
                </a:lnTo>
                <a:lnTo>
                  <a:pt x="30560" y="521510"/>
                </a:lnTo>
                <a:lnTo>
                  <a:pt x="32147" y="526665"/>
                </a:lnTo>
                <a:lnTo>
                  <a:pt x="98822" y="533010"/>
                </a:lnTo>
                <a:lnTo>
                  <a:pt x="232172" y="541338"/>
                </a:lnTo>
                <a:lnTo>
                  <a:pt x="298847" y="541338"/>
                </a:lnTo>
                <a:lnTo>
                  <a:pt x="371872" y="539752"/>
                </a:lnTo>
                <a:lnTo>
                  <a:pt x="444897" y="535390"/>
                </a:lnTo>
                <a:lnTo>
                  <a:pt x="477838" y="531424"/>
                </a:lnTo>
                <a:lnTo>
                  <a:pt x="529035" y="525475"/>
                </a:lnTo>
                <a:lnTo>
                  <a:pt x="562372" y="523889"/>
                </a:lnTo>
                <a:lnTo>
                  <a:pt x="578247" y="525079"/>
                </a:lnTo>
                <a:lnTo>
                  <a:pt x="577056" y="361296"/>
                </a:lnTo>
                <a:lnTo>
                  <a:pt x="578644" y="197910"/>
                </a:lnTo>
                <a:lnTo>
                  <a:pt x="577850" y="160632"/>
                </a:lnTo>
                <a:lnTo>
                  <a:pt x="576263" y="100751"/>
                </a:lnTo>
                <a:lnTo>
                  <a:pt x="578247" y="62283"/>
                </a:lnTo>
                <a:lnTo>
                  <a:pt x="581025" y="43645"/>
                </a:lnTo>
                <a:lnTo>
                  <a:pt x="579835" y="39679"/>
                </a:lnTo>
                <a:lnTo>
                  <a:pt x="579835" y="35713"/>
                </a:lnTo>
                <a:lnTo>
                  <a:pt x="512366" y="35713"/>
                </a:lnTo>
                <a:lnTo>
                  <a:pt x="377825" y="30558"/>
                </a:lnTo>
                <a:lnTo>
                  <a:pt x="310356" y="29368"/>
                </a:lnTo>
                <a:lnTo>
                  <a:pt x="175022" y="29368"/>
                </a:lnTo>
                <a:close/>
                <a:moveTo>
                  <a:pt x="239713" y="0"/>
                </a:moveTo>
                <a:lnTo>
                  <a:pt x="311150" y="0"/>
                </a:lnTo>
                <a:lnTo>
                  <a:pt x="381397" y="0"/>
                </a:lnTo>
                <a:lnTo>
                  <a:pt x="488951" y="1192"/>
                </a:lnTo>
                <a:lnTo>
                  <a:pt x="559991" y="4371"/>
                </a:lnTo>
                <a:lnTo>
                  <a:pt x="595710" y="7948"/>
                </a:lnTo>
                <a:lnTo>
                  <a:pt x="599282" y="8743"/>
                </a:lnTo>
                <a:lnTo>
                  <a:pt x="602060" y="10332"/>
                </a:lnTo>
                <a:lnTo>
                  <a:pt x="608013" y="9537"/>
                </a:lnTo>
                <a:lnTo>
                  <a:pt x="618729" y="13114"/>
                </a:lnTo>
                <a:lnTo>
                  <a:pt x="623491" y="18280"/>
                </a:lnTo>
                <a:lnTo>
                  <a:pt x="633016" y="30996"/>
                </a:lnTo>
                <a:lnTo>
                  <a:pt x="646907" y="57621"/>
                </a:lnTo>
                <a:lnTo>
                  <a:pt x="656829" y="87027"/>
                </a:lnTo>
                <a:lnTo>
                  <a:pt x="661988" y="117228"/>
                </a:lnTo>
                <a:lnTo>
                  <a:pt x="665163" y="163722"/>
                </a:lnTo>
                <a:lnTo>
                  <a:pt x="662782" y="226907"/>
                </a:lnTo>
                <a:lnTo>
                  <a:pt x="661194" y="257108"/>
                </a:lnTo>
                <a:lnTo>
                  <a:pt x="656829" y="417254"/>
                </a:lnTo>
                <a:lnTo>
                  <a:pt x="651273" y="578195"/>
                </a:lnTo>
                <a:lnTo>
                  <a:pt x="650479" y="583758"/>
                </a:lnTo>
                <a:lnTo>
                  <a:pt x="646113" y="594090"/>
                </a:lnTo>
                <a:lnTo>
                  <a:pt x="638176" y="602038"/>
                </a:lnTo>
                <a:lnTo>
                  <a:pt x="627460" y="606806"/>
                </a:lnTo>
                <a:lnTo>
                  <a:pt x="621904" y="607204"/>
                </a:lnTo>
                <a:lnTo>
                  <a:pt x="424260" y="612370"/>
                </a:lnTo>
                <a:lnTo>
                  <a:pt x="226616" y="617138"/>
                </a:lnTo>
                <a:lnTo>
                  <a:pt x="198835" y="618330"/>
                </a:lnTo>
                <a:lnTo>
                  <a:pt x="148035" y="619125"/>
                </a:lnTo>
                <a:lnTo>
                  <a:pt x="113110" y="617138"/>
                </a:lnTo>
                <a:lnTo>
                  <a:pt x="79772" y="611972"/>
                </a:lnTo>
                <a:lnTo>
                  <a:pt x="49610" y="601640"/>
                </a:lnTo>
                <a:lnTo>
                  <a:pt x="31353" y="589321"/>
                </a:lnTo>
                <a:lnTo>
                  <a:pt x="21432" y="579387"/>
                </a:lnTo>
                <a:lnTo>
                  <a:pt x="13891" y="567068"/>
                </a:lnTo>
                <a:lnTo>
                  <a:pt x="7938" y="552762"/>
                </a:lnTo>
                <a:lnTo>
                  <a:pt x="6350" y="544417"/>
                </a:lnTo>
                <a:lnTo>
                  <a:pt x="3572" y="542827"/>
                </a:lnTo>
                <a:lnTo>
                  <a:pt x="397" y="537661"/>
                </a:lnTo>
                <a:lnTo>
                  <a:pt x="0" y="531701"/>
                </a:lnTo>
                <a:lnTo>
                  <a:pt x="2778" y="526535"/>
                </a:lnTo>
                <a:lnTo>
                  <a:pt x="5557" y="525342"/>
                </a:lnTo>
                <a:lnTo>
                  <a:pt x="5557" y="522958"/>
                </a:lnTo>
                <a:lnTo>
                  <a:pt x="5953" y="520176"/>
                </a:lnTo>
                <a:lnTo>
                  <a:pt x="5953" y="518587"/>
                </a:lnTo>
                <a:lnTo>
                  <a:pt x="6350" y="517395"/>
                </a:lnTo>
                <a:lnTo>
                  <a:pt x="6350" y="516600"/>
                </a:lnTo>
                <a:lnTo>
                  <a:pt x="3969" y="484809"/>
                </a:lnTo>
                <a:lnTo>
                  <a:pt x="1588" y="420433"/>
                </a:lnTo>
                <a:lnTo>
                  <a:pt x="1985" y="323471"/>
                </a:lnTo>
                <a:lnTo>
                  <a:pt x="3969" y="259890"/>
                </a:lnTo>
                <a:lnTo>
                  <a:pt x="5953" y="197500"/>
                </a:lnTo>
                <a:lnTo>
                  <a:pt x="9128" y="135111"/>
                </a:lnTo>
                <a:lnTo>
                  <a:pt x="10319" y="107691"/>
                </a:lnTo>
                <a:lnTo>
                  <a:pt x="12700" y="65966"/>
                </a:lnTo>
                <a:lnTo>
                  <a:pt x="16272" y="38546"/>
                </a:lnTo>
                <a:lnTo>
                  <a:pt x="19844" y="25830"/>
                </a:lnTo>
                <a:lnTo>
                  <a:pt x="18257" y="23843"/>
                </a:lnTo>
                <a:lnTo>
                  <a:pt x="17463" y="18677"/>
                </a:lnTo>
                <a:lnTo>
                  <a:pt x="19050" y="13511"/>
                </a:lnTo>
                <a:lnTo>
                  <a:pt x="23019" y="10332"/>
                </a:lnTo>
                <a:lnTo>
                  <a:pt x="26194" y="9935"/>
                </a:lnTo>
                <a:lnTo>
                  <a:pt x="97235" y="4371"/>
                </a:lnTo>
                <a:close/>
              </a:path>
            </a:pathLst>
          </a:custGeom>
          <a:solidFill>
            <a:schemeClr val="accent1"/>
          </a:solidFill>
          <a:ln w="9525">
            <a:noFill/>
            <a:round/>
            <a:headEnd/>
            <a:tailEnd/>
          </a:ln>
        </p:spPr>
        <p:txBody>
          <a:bodyPr vert="horz" wrap="square" lIns="68579" tIns="34289" rIns="68579" bIns="34289" numCol="1" anchor="t" anchorCtr="0" compatLnSpc="1">
            <a:prstTxWarp prst="textNoShape">
              <a:avLst/>
            </a:prstTxWarp>
            <a:noAutofit/>
          </a:bodyPr>
          <a:lstStyle/>
          <a:p>
            <a:endParaRPr lang="en-US"/>
          </a:p>
        </p:txBody>
      </p:sp>
      <p:sp>
        <p:nvSpPr>
          <p:cNvPr id="41" name="Freeform: Shape 40">
            <a:extLst>
              <a:ext uri="{FF2B5EF4-FFF2-40B4-BE49-F238E27FC236}">
                <a16:creationId xmlns="" xmlns:a16="http://schemas.microsoft.com/office/drawing/2014/main" id="{1C88EBA1-0D96-48E2-8366-A03C09C0AE4F}"/>
              </a:ext>
            </a:extLst>
          </p:cNvPr>
          <p:cNvSpPr>
            <a:spLocks/>
          </p:cNvSpPr>
          <p:nvPr/>
        </p:nvSpPr>
        <p:spPr bwMode="auto">
          <a:xfrm>
            <a:off x="1007604" y="3650972"/>
            <a:ext cx="1339990" cy="778166"/>
          </a:xfrm>
          <a:custGeom>
            <a:avLst/>
            <a:gdLst>
              <a:gd name="connsiteX0" fmla="*/ 74633 w 1268413"/>
              <a:gd name="connsiteY0" fmla="*/ 33338 h 736600"/>
              <a:gd name="connsiteX1" fmla="*/ 72251 w 1268413"/>
              <a:gd name="connsiteY1" fmla="*/ 110282 h 736600"/>
              <a:gd name="connsiteX2" fmla="*/ 64311 w 1268413"/>
              <a:gd name="connsiteY2" fmla="*/ 264964 h 736600"/>
              <a:gd name="connsiteX3" fmla="*/ 51606 w 1268413"/>
              <a:gd name="connsiteY3" fmla="*/ 419646 h 736600"/>
              <a:gd name="connsiteX4" fmla="*/ 31359 w 1268413"/>
              <a:gd name="connsiteY4" fmla="*/ 572741 h 736600"/>
              <a:gd name="connsiteX5" fmla="*/ 17463 w 1268413"/>
              <a:gd name="connsiteY5" fmla="*/ 648495 h 736600"/>
              <a:gd name="connsiteX6" fmla="*/ 20242 w 1268413"/>
              <a:gd name="connsiteY6" fmla="*/ 648892 h 736600"/>
              <a:gd name="connsiteX7" fmla="*/ 22624 w 1268413"/>
              <a:gd name="connsiteY7" fmla="*/ 649288 h 736600"/>
              <a:gd name="connsiteX8" fmla="*/ 37314 w 1268413"/>
              <a:gd name="connsiteY8" fmla="*/ 645719 h 736600"/>
              <a:gd name="connsiteX9" fmla="*/ 67487 w 1268413"/>
              <a:gd name="connsiteY9" fmla="*/ 643339 h 736600"/>
              <a:gd name="connsiteX10" fmla="*/ 113937 w 1268413"/>
              <a:gd name="connsiteY10" fmla="*/ 642546 h 736600"/>
              <a:gd name="connsiteX11" fmla="*/ 142522 w 1268413"/>
              <a:gd name="connsiteY11" fmla="*/ 642546 h 736600"/>
              <a:gd name="connsiteX12" fmla="*/ 219145 w 1268413"/>
              <a:gd name="connsiteY12" fmla="*/ 640563 h 736600"/>
              <a:gd name="connsiteX13" fmla="*/ 295372 w 1268413"/>
              <a:gd name="connsiteY13" fmla="*/ 638976 h 736600"/>
              <a:gd name="connsiteX14" fmla="*/ 439884 w 1268413"/>
              <a:gd name="connsiteY14" fmla="*/ 636993 h 736600"/>
              <a:gd name="connsiteX15" fmla="*/ 584000 w 1268413"/>
              <a:gd name="connsiteY15" fmla="*/ 636596 h 736600"/>
              <a:gd name="connsiteX16" fmla="*/ 732880 w 1268413"/>
              <a:gd name="connsiteY16" fmla="*/ 636596 h 736600"/>
              <a:gd name="connsiteX17" fmla="*/ 881362 w 1268413"/>
              <a:gd name="connsiteY17" fmla="*/ 637390 h 736600"/>
              <a:gd name="connsiteX18" fmla="*/ 951633 w 1268413"/>
              <a:gd name="connsiteY18" fmla="*/ 636993 h 736600"/>
              <a:gd name="connsiteX19" fmla="*/ 1059224 w 1268413"/>
              <a:gd name="connsiteY19" fmla="*/ 635803 h 736600"/>
              <a:gd name="connsiteX20" fmla="*/ 1129892 w 1268413"/>
              <a:gd name="connsiteY20" fmla="*/ 638579 h 736600"/>
              <a:gd name="connsiteX21" fmla="*/ 1165226 w 1268413"/>
              <a:gd name="connsiteY21" fmla="*/ 642149 h 736600"/>
              <a:gd name="connsiteX22" fmla="*/ 1162844 w 1268413"/>
              <a:gd name="connsiteY22" fmla="*/ 493020 h 736600"/>
              <a:gd name="connsiteX23" fmla="*/ 1155301 w 1268413"/>
              <a:gd name="connsiteY23" fmla="*/ 270517 h 736600"/>
              <a:gd name="connsiteX24" fmla="*/ 1147758 w 1268413"/>
              <a:gd name="connsiteY24" fmla="*/ 121784 h 736600"/>
              <a:gd name="connsiteX25" fmla="*/ 1142596 w 1268413"/>
              <a:gd name="connsiteY25" fmla="*/ 47220 h 736600"/>
              <a:gd name="connsiteX26" fmla="*/ 1082251 w 1268413"/>
              <a:gd name="connsiteY26" fmla="*/ 46823 h 736600"/>
              <a:gd name="connsiteX27" fmla="*/ 1021905 w 1268413"/>
              <a:gd name="connsiteY27" fmla="*/ 42857 h 736600"/>
              <a:gd name="connsiteX28" fmla="*/ 954016 w 1268413"/>
              <a:gd name="connsiteY28" fmla="*/ 40874 h 736600"/>
              <a:gd name="connsiteX29" fmla="*/ 885729 w 1268413"/>
              <a:gd name="connsiteY29" fmla="*/ 38494 h 736600"/>
              <a:gd name="connsiteX30" fmla="*/ 748760 w 1268413"/>
              <a:gd name="connsiteY30" fmla="*/ 36115 h 736600"/>
              <a:gd name="connsiteX31" fmla="*/ 611791 w 1268413"/>
              <a:gd name="connsiteY31" fmla="*/ 34528 h 736600"/>
              <a:gd name="connsiteX32" fmla="*/ 343410 w 1268413"/>
              <a:gd name="connsiteY32" fmla="*/ 34925 h 736600"/>
              <a:gd name="connsiteX33" fmla="*/ 479425 w 1268413"/>
              <a:gd name="connsiteY33" fmla="*/ 0 h 736600"/>
              <a:gd name="connsiteX34" fmla="*/ 620316 w 1268413"/>
              <a:gd name="connsiteY34" fmla="*/ 0 h 736600"/>
              <a:gd name="connsiteX35" fmla="*/ 761207 w 1268413"/>
              <a:gd name="connsiteY35" fmla="*/ 1588 h 736600"/>
              <a:gd name="connsiteX36" fmla="*/ 902494 w 1268413"/>
              <a:gd name="connsiteY36" fmla="*/ 4366 h 736600"/>
              <a:gd name="connsiteX37" fmla="*/ 974726 w 1268413"/>
              <a:gd name="connsiteY37" fmla="*/ 6747 h 736600"/>
              <a:gd name="connsiteX38" fmla="*/ 1047354 w 1268413"/>
              <a:gd name="connsiteY38" fmla="*/ 8731 h 736600"/>
              <a:gd name="connsiteX39" fmla="*/ 1078310 w 1268413"/>
              <a:gd name="connsiteY39" fmla="*/ 9525 h 736600"/>
              <a:gd name="connsiteX40" fmla="*/ 1125141 w 1268413"/>
              <a:gd name="connsiteY40" fmla="*/ 10716 h 736600"/>
              <a:gd name="connsiteX41" fmla="*/ 1155304 w 1268413"/>
              <a:gd name="connsiteY41" fmla="*/ 13891 h 736600"/>
              <a:gd name="connsiteX42" fmla="*/ 1170782 w 1268413"/>
              <a:gd name="connsiteY42" fmla="*/ 17066 h 736600"/>
              <a:gd name="connsiteX43" fmla="*/ 1175544 w 1268413"/>
              <a:gd name="connsiteY43" fmla="*/ 18256 h 736600"/>
              <a:gd name="connsiteX44" fmla="*/ 1177926 w 1268413"/>
              <a:gd name="connsiteY44" fmla="*/ 21035 h 736600"/>
              <a:gd name="connsiteX45" fmla="*/ 1181498 w 1268413"/>
              <a:gd name="connsiteY45" fmla="*/ 21431 h 736600"/>
              <a:gd name="connsiteX46" fmla="*/ 1187848 w 1268413"/>
              <a:gd name="connsiteY46" fmla="*/ 24606 h 736600"/>
              <a:gd name="connsiteX47" fmla="*/ 1190229 w 1268413"/>
              <a:gd name="connsiteY47" fmla="*/ 27781 h 736600"/>
              <a:gd name="connsiteX48" fmla="*/ 1214438 w 1268413"/>
              <a:gd name="connsiteY48" fmla="*/ 56356 h 736600"/>
              <a:gd name="connsiteX49" fmla="*/ 1245394 w 1268413"/>
              <a:gd name="connsiteY49" fmla="*/ 99616 h 736600"/>
              <a:gd name="connsiteX50" fmla="*/ 1260476 w 1268413"/>
              <a:gd name="connsiteY50" fmla="*/ 132160 h 736600"/>
              <a:gd name="connsiteX51" fmla="*/ 1264444 w 1268413"/>
              <a:gd name="connsiteY51" fmla="*/ 151210 h 736600"/>
              <a:gd name="connsiteX52" fmla="*/ 1267619 w 1268413"/>
              <a:gd name="connsiteY52" fmla="*/ 172244 h 736600"/>
              <a:gd name="connsiteX53" fmla="*/ 1268413 w 1268413"/>
              <a:gd name="connsiteY53" fmla="*/ 214313 h 736600"/>
              <a:gd name="connsiteX54" fmla="*/ 1264841 w 1268413"/>
              <a:gd name="connsiteY54" fmla="*/ 278210 h 736600"/>
              <a:gd name="connsiteX55" fmla="*/ 1262460 w 1268413"/>
              <a:gd name="connsiteY55" fmla="*/ 319881 h 736600"/>
              <a:gd name="connsiteX56" fmla="*/ 1256904 w 1268413"/>
              <a:gd name="connsiteY56" fmla="*/ 436563 h 736600"/>
              <a:gd name="connsiteX57" fmla="*/ 1250554 w 1268413"/>
              <a:gd name="connsiteY57" fmla="*/ 554038 h 736600"/>
              <a:gd name="connsiteX58" fmla="*/ 1250951 w 1268413"/>
              <a:gd name="connsiteY58" fmla="*/ 559594 h 736600"/>
              <a:gd name="connsiteX59" fmla="*/ 1251744 w 1268413"/>
              <a:gd name="connsiteY59" fmla="*/ 565150 h 736600"/>
              <a:gd name="connsiteX60" fmla="*/ 1252141 w 1268413"/>
              <a:gd name="connsiteY60" fmla="*/ 586978 h 736600"/>
              <a:gd name="connsiteX61" fmla="*/ 1250157 w 1268413"/>
              <a:gd name="connsiteY61" fmla="*/ 617538 h 736600"/>
              <a:gd name="connsiteX62" fmla="*/ 1245791 w 1268413"/>
              <a:gd name="connsiteY62" fmla="*/ 637778 h 736600"/>
              <a:gd name="connsiteX63" fmla="*/ 1243013 w 1268413"/>
              <a:gd name="connsiteY63" fmla="*/ 647700 h 736600"/>
              <a:gd name="connsiteX64" fmla="*/ 1239838 w 1268413"/>
              <a:gd name="connsiteY64" fmla="*/ 675481 h 736600"/>
              <a:gd name="connsiteX65" fmla="*/ 1236266 w 1268413"/>
              <a:gd name="connsiteY65" fmla="*/ 702469 h 736600"/>
              <a:gd name="connsiteX66" fmla="*/ 1237060 w 1268413"/>
              <a:gd name="connsiteY66" fmla="*/ 707231 h 736600"/>
              <a:gd name="connsiteX67" fmla="*/ 1235473 w 1268413"/>
              <a:gd name="connsiteY67" fmla="*/ 717153 h 736600"/>
              <a:gd name="connsiteX68" fmla="*/ 1233488 w 1268413"/>
              <a:gd name="connsiteY68" fmla="*/ 721519 h 736600"/>
              <a:gd name="connsiteX69" fmla="*/ 1231504 w 1268413"/>
              <a:gd name="connsiteY69" fmla="*/ 727869 h 736600"/>
              <a:gd name="connsiteX70" fmla="*/ 1223963 w 1268413"/>
              <a:gd name="connsiteY70" fmla="*/ 734616 h 736600"/>
              <a:gd name="connsiteX71" fmla="*/ 1218010 w 1268413"/>
              <a:gd name="connsiteY71" fmla="*/ 735013 h 736600"/>
              <a:gd name="connsiteX72" fmla="*/ 1212454 w 1268413"/>
              <a:gd name="connsiteY72" fmla="*/ 736600 h 736600"/>
              <a:gd name="connsiteX73" fmla="*/ 1205310 w 1268413"/>
              <a:gd name="connsiteY73" fmla="*/ 735410 h 736600"/>
              <a:gd name="connsiteX74" fmla="*/ 1171179 w 1268413"/>
              <a:gd name="connsiteY74" fmla="*/ 729456 h 736600"/>
              <a:gd name="connsiteX75" fmla="*/ 1102519 w 1268413"/>
              <a:gd name="connsiteY75" fmla="*/ 719931 h 736600"/>
              <a:gd name="connsiteX76" fmla="*/ 998935 w 1268413"/>
              <a:gd name="connsiteY76" fmla="*/ 711200 h 736600"/>
              <a:gd name="connsiteX77" fmla="*/ 860029 w 1268413"/>
              <a:gd name="connsiteY77" fmla="*/ 708819 h 736600"/>
              <a:gd name="connsiteX78" fmla="*/ 721916 w 1268413"/>
              <a:gd name="connsiteY78" fmla="*/ 712391 h 736600"/>
              <a:gd name="connsiteX79" fmla="*/ 652463 w 1268413"/>
              <a:gd name="connsiteY79" fmla="*/ 714772 h 736600"/>
              <a:gd name="connsiteX80" fmla="*/ 514350 w 1268413"/>
              <a:gd name="connsiteY80" fmla="*/ 720725 h 736600"/>
              <a:gd name="connsiteX81" fmla="*/ 307578 w 1268413"/>
              <a:gd name="connsiteY81" fmla="*/ 727075 h 736600"/>
              <a:gd name="connsiteX82" fmla="*/ 169863 w 1268413"/>
              <a:gd name="connsiteY82" fmla="*/ 728266 h 736600"/>
              <a:gd name="connsiteX83" fmla="*/ 100806 w 1268413"/>
              <a:gd name="connsiteY83" fmla="*/ 726678 h 736600"/>
              <a:gd name="connsiteX84" fmla="*/ 97235 w 1268413"/>
              <a:gd name="connsiteY84" fmla="*/ 726678 h 736600"/>
              <a:gd name="connsiteX85" fmla="*/ 92075 w 1268413"/>
              <a:gd name="connsiteY85" fmla="*/ 723503 h 736600"/>
              <a:gd name="connsiteX86" fmla="*/ 90091 w 1268413"/>
              <a:gd name="connsiteY86" fmla="*/ 721519 h 736600"/>
              <a:gd name="connsiteX87" fmla="*/ 73025 w 1268413"/>
              <a:gd name="connsiteY87" fmla="*/ 709613 h 736600"/>
              <a:gd name="connsiteX88" fmla="*/ 56753 w 1268413"/>
              <a:gd name="connsiteY88" fmla="*/ 696913 h 736600"/>
              <a:gd name="connsiteX89" fmla="*/ 32147 w 1268413"/>
              <a:gd name="connsiteY89" fmla="*/ 683022 h 736600"/>
              <a:gd name="connsiteX90" fmla="*/ 7938 w 1268413"/>
              <a:gd name="connsiteY90" fmla="*/ 669131 h 736600"/>
              <a:gd name="connsiteX91" fmla="*/ 3572 w 1268413"/>
              <a:gd name="connsiteY91" fmla="*/ 665163 h 736600"/>
              <a:gd name="connsiteX92" fmla="*/ 1985 w 1268413"/>
              <a:gd name="connsiteY92" fmla="*/ 660400 h 736600"/>
              <a:gd name="connsiteX93" fmla="*/ 1985 w 1268413"/>
              <a:gd name="connsiteY93" fmla="*/ 659210 h 736600"/>
              <a:gd name="connsiteX94" fmla="*/ 1985 w 1268413"/>
              <a:gd name="connsiteY94" fmla="*/ 658416 h 736600"/>
              <a:gd name="connsiteX95" fmla="*/ 2778 w 1268413"/>
              <a:gd name="connsiteY95" fmla="*/ 655241 h 736600"/>
              <a:gd name="connsiteX96" fmla="*/ 4366 w 1268413"/>
              <a:gd name="connsiteY96" fmla="*/ 652860 h 736600"/>
              <a:gd name="connsiteX97" fmla="*/ 1985 w 1268413"/>
              <a:gd name="connsiteY97" fmla="*/ 651272 h 736600"/>
              <a:gd name="connsiteX98" fmla="*/ 0 w 1268413"/>
              <a:gd name="connsiteY98" fmla="*/ 647700 h 736600"/>
              <a:gd name="connsiteX99" fmla="*/ 0 w 1268413"/>
              <a:gd name="connsiteY99" fmla="*/ 644922 h 736600"/>
              <a:gd name="connsiteX100" fmla="*/ 9922 w 1268413"/>
              <a:gd name="connsiteY100" fmla="*/ 491728 h 736600"/>
              <a:gd name="connsiteX101" fmla="*/ 29369 w 1268413"/>
              <a:gd name="connsiteY101" fmla="*/ 262335 h 736600"/>
              <a:gd name="connsiteX102" fmla="*/ 40085 w 1268413"/>
              <a:gd name="connsiteY102" fmla="*/ 109141 h 736600"/>
              <a:gd name="connsiteX103" fmla="*/ 43656 w 1268413"/>
              <a:gd name="connsiteY103" fmla="*/ 32147 h 736600"/>
              <a:gd name="connsiteX104" fmla="*/ 44450 w 1268413"/>
              <a:gd name="connsiteY104" fmla="*/ 28178 h 736600"/>
              <a:gd name="connsiteX105" fmla="*/ 48022 w 1268413"/>
              <a:gd name="connsiteY105" fmla="*/ 21828 h 736600"/>
              <a:gd name="connsiteX106" fmla="*/ 50403 w 1268413"/>
              <a:gd name="connsiteY106" fmla="*/ 19844 h 736600"/>
              <a:gd name="connsiteX107" fmla="*/ 52388 w 1268413"/>
              <a:gd name="connsiteY107" fmla="*/ 17463 h 736600"/>
              <a:gd name="connsiteX108" fmla="*/ 56753 w 1268413"/>
              <a:gd name="connsiteY108" fmla="*/ 16272 h 736600"/>
              <a:gd name="connsiteX109" fmla="*/ 127000 w 1268413"/>
              <a:gd name="connsiteY109" fmla="*/ 10716 h 736600"/>
              <a:gd name="connsiteX110" fmla="*/ 267891 w 1268413"/>
              <a:gd name="connsiteY110" fmla="*/ 3969 h 7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68413" h="736600">
                <a:moveTo>
                  <a:pt x="74633" y="33338"/>
                </a:moveTo>
                <a:lnTo>
                  <a:pt x="72251" y="110282"/>
                </a:lnTo>
                <a:lnTo>
                  <a:pt x="64311" y="264964"/>
                </a:lnTo>
                <a:lnTo>
                  <a:pt x="51606" y="419646"/>
                </a:lnTo>
                <a:lnTo>
                  <a:pt x="31359" y="572741"/>
                </a:lnTo>
                <a:lnTo>
                  <a:pt x="17463" y="648495"/>
                </a:lnTo>
                <a:lnTo>
                  <a:pt x="20242" y="648892"/>
                </a:lnTo>
                <a:lnTo>
                  <a:pt x="22624" y="649288"/>
                </a:lnTo>
                <a:lnTo>
                  <a:pt x="37314" y="645719"/>
                </a:lnTo>
                <a:lnTo>
                  <a:pt x="67487" y="643339"/>
                </a:lnTo>
                <a:lnTo>
                  <a:pt x="113937" y="642546"/>
                </a:lnTo>
                <a:lnTo>
                  <a:pt x="142522" y="642546"/>
                </a:lnTo>
                <a:lnTo>
                  <a:pt x="219145" y="640563"/>
                </a:lnTo>
                <a:lnTo>
                  <a:pt x="295372" y="638976"/>
                </a:lnTo>
                <a:lnTo>
                  <a:pt x="439884" y="636993"/>
                </a:lnTo>
                <a:lnTo>
                  <a:pt x="584000" y="636596"/>
                </a:lnTo>
                <a:lnTo>
                  <a:pt x="732880" y="636596"/>
                </a:lnTo>
                <a:lnTo>
                  <a:pt x="881362" y="637390"/>
                </a:lnTo>
                <a:lnTo>
                  <a:pt x="951633" y="636993"/>
                </a:lnTo>
                <a:lnTo>
                  <a:pt x="1059224" y="635803"/>
                </a:lnTo>
                <a:lnTo>
                  <a:pt x="1129892" y="638579"/>
                </a:lnTo>
                <a:lnTo>
                  <a:pt x="1165226" y="642149"/>
                </a:lnTo>
                <a:lnTo>
                  <a:pt x="1162844" y="493020"/>
                </a:lnTo>
                <a:lnTo>
                  <a:pt x="1155301" y="270517"/>
                </a:lnTo>
                <a:lnTo>
                  <a:pt x="1147758" y="121784"/>
                </a:lnTo>
                <a:lnTo>
                  <a:pt x="1142596" y="47220"/>
                </a:lnTo>
                <a:lnTo>
                  <a:pt x="1082251" y="46823"/>
                </a:lnTo>
                <a:lnTo>
                  <a:pt x="1021905" y="42857"/>
                </a:lnTo>
                <a:lnTo>
                  <a:pt x="954016" y="40874"/>
                </a:lnTo>
                <a:lnTo>
                  <a:pt x="885729" y="38494"/>
                </a:lnTo>
                <a:lnTo>
                  <a:pt x="748760" y="36115"/>
                </a:lnTo>
                <a:lnTo>
                  <a:pt x="611791" y="34528"/>
                </a:lnTo>
                <a:lnTo>
                  <a:pt x="343410" y="34925"/>
                </a:lnTo>
                <a:close/>
                <a:moveTo>
                  <a:pt x="479425" y="0"/>
                </a:moveTo>
                <a:lnTo>
                  <a:pt x="620316" y="0"/>
                </a:lnTo>
                <a:lnTo>
                  <a:pt x="761207" y="1588"/>
                </a:lnTo>
                <a:lnTo>
                  <a:pt x="902494" y="4366"/>
                </a:lnTo>
                <a:lnTo>
                  <a:pt x="974726" y="6747"/>
                </a:lnTo>
                <a:lnTo>
                  <a:pt x="1047354" y="8731"/>
                </a:lnTo>
                <a:lnTo>
                  <a:pt x="1078310" y="9525"/>
                </a:lnTo>
                <a:lnTo>
                  <a:pt x="1125141" y="10716"/>
                </a:lnTo>
                <a:lnTo>
                  <a:pt x="1155304" y="13891"/>
                </a:lnTo>
                <a:lnTo>
                  <a:pt x="1170782" y="17066"/>
                </a:lnTo>
                <a:lnTo>
                  <a:pt x="1175544" y="18256"/>
                </a:lnTo>
                <a:lnTo>
                  <a:pt x="1177926" y="21035"/>
                </a:lnTo>
                <a:lnTo>
                  <a:pt x="1181498" y="21431"/>
                </a:lnTo>
                <a:lnTo>
                  <a:pt x="1187848" y="24606"/>
                </a:lnTo>
                <a:lnTo>
                  <a:pt x="1190229" y="27781"/>
                </a:lnTo>
                <a:lnTo>
                  <a:pt x="1214438" y="56356"/>
                </a:lnTo>
                <a:lnTo>
                  <a:pt x="1245394" y="99616"/>
                </a:lnTo>
                <a:lnTo>
                  <a:pt x="1260476" y="132160"/>
                </a:lnTo>
                <a:lnTo>
                  <a:pt x="1264444" y="151210"/>
                </a:lnTo>
                <a:lnTo>
                  <a:pt x="1267619" y="172244"/>
                </a:lnTo>
                <a:lnTo>
                  <a:pt x="1268413" y="214313"/>
                </a:lnTo>
                <a:lnTo>
                  <a:pt x="1264841" y="278210"/>
                </a:lnTo>
                <a:lnTo>
                  <a:pt x="1262460" y="319881"/>
                </a:lnTo>
                <a:lnTo>
                  <a:pt x="1256904" y="436563"/>
                </a:lnTo>
                <a:lnTo>
                  <a:pt x="1250554" y="554038"/>
                </a:lnTo>
                <a:lnTo>
                  <a:pt x="1250951" y="559594"/>
                </a:lnTo>
                <a:lnTo>
                  <a:pt x="1251744" y="565150"/>
                </a:lnTo>
                <a:lnTo>
                  <a:pt x="1252141" y="586978"/>
                </a:lnTo>
                <a:lnTo>
                  <a:pt x="1250157" y="617538"/>
                </a:lnTo>
                <a:lnTo>
                  <a:pt x="1245791" y="637778"/>
                </a:lnTo>
                <a:lnTo>
                  <a:pt x="1243013" y="647700"/>
                </a:lnTo>
                <a:lnTo>
                  <a:pt x="1239838" y="675481"/>
                </a:lnTo>
                <a:lnTo>
                  <a:pt x="1236266" y="702469"/>
                </a:lnTo>
                <a:lnTo>
                  <a:pt x="1237060" y="707231"/>
                </a:lnTo>
                <a:lnTo>
                  <a:pt x="1235473" y="717153"/>
                </a:lnTo>
                <a:lnTo>
                  <a:pt x="1233488" y="721519"/>
                </a:lnTo>
                <a:lnTo>
                  <a:pt x="1231504" y="727869"/>
                </a:lnTo>
                <a:lnTo>
                  <a:pt x="1223963" y="734616"/>
                </a:lnTo>
                <a:lnTo>
                  <a:pt x="1218010" y="735013"/>
                </a:lnTo>
                <a:lnTo>
                  <a:pt x="1212454" y="736600"/>
                </a:lnTo>
                <a:lnTo>
                  <a:pt x="1205310" y="735410"/>
                </a:lnTo>
                <a:lnTo>
                  <a:pt x="1171179" y="729456"/>
                </a:lnTo>
                <a:lnTo>
                  <a:pt x="1102519" y="719931"/>
                </a:lnTo>
                <a:lnTo>
                  <a:pt x="998935" y="711200"/>
                </a:lnTo>
                <a:lnTo>
                  <a:pt x="860029" y="708819"/>
                </a:lnTo>
                <a:lnTo>
                  <a:pt x="721916" y="712391"/>
                </a:lnTo>
                <a:lnTo>
                  <a:pt x="652463" y="714772"/>
                </a:lnTo>
                <a:lnTo>
                  <a:pt x="514350" y="720725"/>
                </a:lnTo>
                <a:lnTo>
                  <a:pt x="307578" y="727075"/>
                </a:lnTo>
                <a:lnTo>
                  <a:pt x="169863" y="728266"/>
                </a:lnTo>
                <a:lnTo>
                  <a:pt x="100806" y="726678"/>
                </a:lnTo>
                <a:lnTo>
                  <a:pt x="97235" y="726678"/>
                </a:lnTo>
                <a:lnTo>
                  <a:pt x="92075" y="723503"/>
                </a:lnTo>
                <a:lnTo>
                  <a:pt x="90091" y="721519"/>
                </a:lnTo>
                <a:lnTo>
                  <a:pt x="73025" y="709613"/>
                </a:lnTo>
                <a:lnTo>
                  <a:pt x="56753" y="696913"/>
                </a:lnTo>
                <a:lnTo>
                  <a:pt x="32147" y="683022"/>
                </a:lnTo>
                <a:lnTo>
                  <a:pt x="7938" y="669131"/>
                </a:lnTo>
                <a:lnTo>
                  <a:pt x="3572" y="665163"/>
                </a:lnTo>
                <a:lnTo>
                  <a:pt x="1985" y="660400"/>
                </a:lnTo>
                <a:lnTo>
                  <a:pt x="1985" y="659210"/>
                </a:lnTo>
                <a:lnTo>
                  <a:pt x="1985" y="658416"/>
                </a:lnTo>
                <a:lnTo>
                  <a:pt x="2778" y="655241"/>
                </a:lnTo>
                <a:lnTo>
                  <a:pt x="4366" y="652860"/>
                </a:lnTo>
                <a:lnTo>
                  <a:pt x="1985" y="651272"/>
                </a:lnTo>
                <a:lnTo>
                  <a:pt x="0" y="647700"/>
                </a:lnTo>
                <a:lnTo>
                  <a:pt x="0" y="644922"/>
                </a:lnTo>
                <a:lnTo>
                  <a:pt x="9922" y="491728"/>
                </a:lnTo>
                <a:lnTo>
                  <a:pt x="29369" y="262335"/>
                </a:lnTo>
                <a:lnTo>
                  <a:pt x="40085" y="109141"/>
                </a:lnTo>
                <a:lnTo>
                  <a:pt x="43656" y="32147"/>
                </a:lnTo>
                <a:lnTo>
                  <a:pt x="44450" y="28178"/>
                </a:lnTo>
                <a:lnTo>
                  <a:pt x="48022" y="21828"/>
                </a:lnTo>
                <a:lnTo>
                  <a:pt x="50403" y="19844"/>
                </a:lnTo>
                <a:lnTo>
                  <a:pt x="52388" y="17463"/>
                </a:lnTo>
                <a:lnTo>
                  <a:pt x="56753" y="16272"/>
                </a:lnTo>
                <a:lnTo>
                  <a:pt x="127000" y="10716"/>
                </a:lnTo>
                <a:lnTo>
                  <a:pt x="267891" y="3969"/>
                </a:lnTo>
                <a:close/>
              </a:path>
            </a:pathLst>
          </a:custGeom>
          <a:solidFill>
            <a:schemeClr val="accent1"/>
          </a:solidFill>
          <a:ln w="9525">
            <a:noFill/>
            <a:round/>
            <a:headEnd/>
            <a:tailEnd/>
          </a:ln>
        </p:spPr>
        <p:txBody>
          <a:bodyPr vert="horz" wrap="square" lIns="68579" tIns="34289" rIns="68579" bIns="34289" numCol="1" anchor="t" anchorCtr="0" compatLnSpc="1">
            <a:prstTxWarp prst="textNoShape">
              <a:avLst/>
            </a:prstTxWarp>
            <a:noAutofit/>
          </a:bodyPr>
          <a:lstStyle/>
          <a:p>
            <a:endParaRPr lang="en-US" sz="1100" b="1"/>
          </a:p>
        </p:txBody>
      </p:sp>
      <p:sp>
        <p:nvSpPr>
          <p:cNvPr id="42" name="Freeform: Shape 41">
            <a:extLst>
              <a:ext uri="{FF2B5EF4-FFF2-40B4-BE49-F238E27FC236}">
                <a16:creationId xmlns="" xmlns:a16="http://schemas.microsoft.com/office/drawing/2014/main" id="{44C2CF05-A931-4333-B8E1-16B7A999BAB6}"/>
              </a:ext>
            </a:extLst>
          </p:cNvPr>
          <p:cNvSpPr>
            <a:spLocks/>
          </p:cNvSpPr>
          <p:nvPr/>
        </p:nvSpPr>
        <p:spPr bwMode="auto">
          <a:xfrm>
            <a:off x="6391047" y="3942565"/>
            <a:ext cx="1378744" cy="814388"/>
          </a:xfrm>
          <a:custGeom>
            <a:avLst/>
            <a:gdLst>
              <a:gd name="connsiteX0" fmla="*/ 1319609 w 1838325"/>
              <a:gd name="connsiteY0" fmla="*/ 28575 h 1085850"/>
              <a:gd name="connsiteX1" fmla="*/ 1118791 w 1838325"/>
              <a:gd name="connsiteY1" fmla="*/ 30560 h 1085850"/>
              <a:gd name="connsiteX2" fmla="*/ 917575 w 1838325"/>
              <a:gd name="connsiteY2" fmla="*/ 36116 h 1085850"/>
              <a:gd name="connsiteX3" fmla="*/ 817562 w 1838325"/>
              <a:gd name="connsiteY3" fmla="*/ 40481 h 1085850"/>
              <a:gd name="connsiteX4" fmla="*/ 717550 w 1838325"/>
              <a:gd name="connsiteY4" fmla="*/ 45641 h 1085850"/>
              <a:gd name="connsiteX5" fmla="*/ 519112 w 1838325"/>
              <a:gd name="connsiteY5" fmla="*/ 58341 h 1085850"/>
              <a:gd name="connsiteX6" fmla="*/ 420290 w 1838325"/>
              <a:gd name="connsiteY6" fmla="*/ 66675 h 1085850"/>
              <a:gd name="connsiteX7" fmla="*/ 319087 w 1838325"/>
              <a:gd name="connsiteY7" fmla="*/ 75406 h 1085850"/>
              <a:gd name="connsiteX8" fmla="*/ 217487 w 1838325"/>
              <a:gd name="connsiteY8" fmla="*/ 84931 h 1085850"/>
              <a:gd name="connsiteX9" fmla="*/ 168672 w 1838325"/>
              <a:gd name="connsiteY9" fmla="*/ 90885 h 1085850"/>
              <a:gd name="connsiteX10" fmla="*/ 94853 w 1838325"/>
              <a:gd name="connsiteY10" fmla="*/ 98822 h 1085850"/>
              <a:gd name="connsiteX11" fmla="*/ 45244 w 1838325"/>
              <a:gd name="connsiteY11" fmla="*/ 101997 h 1085850"/>
              <a:gd name="connsiteX12" fmla="*/ 20637 w 1838325"/>
              <a:gd name="connsiteY12" fmla="*/ 101997 h 1085850"/>
              <a:gd name="connsiteX13" fmla="*/ 28178 w 1838325"/>
              <a:gd name="connsiteY13" fmla="*/ 157163 h 1085850"/>
              <a:gd name="connsiteX14" fmla="*/ 37703 w 1838325"/>
              <a:gd name="connsiteY14" fmla="*/ 269081 h 1085850"/>
              <a:gd name="connsiteX15" fmla="*/ 44847 w 1838325"/>
              <a:gd name="connsiteY15" fmla="*/ 438150 h 1085850"/>
              <a:gd name="connsiteX16" fmla="*/ 49609 w 1838325"/>
              <a:gd name="connsiteY16" fmla="*/ 550069 h 1085850"/>
              <a:gd name="connsiteX17" fmla="*/ 60722 w 1838325"/>
              <a:gd name="connsiteY17" fmla="*/ 783035 h 1085850"/>
              <a:gd name="connsiteX18" fmla="*/ 70644 w 1838325"/>
              <a:gd name="connsiteY18" fmla="*/ 1016000 h 1085850"/>
              <a:gd name="connsiteX19" fmla="*/ 119459 w 1838325"/>
              <a:gd name="connsiteY19" fmla="*/ 1008856 h 1085850"/>
              <a:gd name="connsiteX20" fmla="*/ 217487 w 1838325"/>
              <a:gd name="connsiteY20" fmla="*/ 999331 h 1085850"/>
              <a:gd name="connsiteX21" fmla="*/ 365125 w 1838325"/>
              <a:gd name="connsiteY21" fmla="*/ 989806 h 1085850"/>
              <a:gd name="connsiteX22" fmla="*/ 463947 w 1838325"/>
              <a:gd name="connsiteY22" fmla="*/ 986235 h 1085850"/>
              <a:gd name="connsiteX23" fmla="*/ 668337 w 1838325"/>
              <a:gd name="connsiteY23" fmla="*/ 978694 h 1085850"/>
              <a:gd name="connsiteX24" fmla="*/ 872331 w 1838325"/>
              <a:gd name="connsiteY24" fmla="*/ 970360 h 1085850"/>
              <a:gd name="connsiteX25" fmla="*/ 1288653 w 1838325"/>
              <a:gd name="connsiteY25" fmla="*/ 954088 h 1085850"/>
              <a:gd name="connsiteX26" fmla="*/ 1704975 w 1838325"/>
              <a:gd name="connsiteY26" fmla="*/ 937816 h 1085850"/>
              <a:gd name="connsiteX27" fmla="*/ 1700609 w 1838325"/>
              <a:gd name="connsiteY27" fmla="*/ 911622 h 1085850"/>
              <a:gd name="connsiteX28" fmla="*/ 1695053 w 1838325"/>
              <a:gd name="connsiteY28" fmla="*/ 859631 h 1085850"/>
              <a:gd name="connsiteX29" fmla="*/ 1690291 w 1838325"/>
              <a:gd name="connsiteY29" fmla="*/ 781050 h 1085850"/>
              <a:gd name="connsiteX30" fmla="*/ 1687116 w 1838325"/>
              <a:gd name="connsiteY30" fmla="*/ 728663 h 1085850"/>
              <a:gd name="connsiteX31" fmla="*/ 1679178 w 1838325"/>
              <a:gd name="connsiteY31" fmla="*/ 611188 h 1085850"/>
              <a:gd name="connsiteX32" fmla="*/ 1670447 w 1838325"/>
              <a:gd name="connsiteY32" fmla="*/ 494110 h 1085850"/>
              <a:gd name="connsiteX33" fmla="*/ 1660525 w 1838325"/>
              <a:gd name="connsiteY33" fmla="*/ 378222 h 1085850"/>
              <a:gd name="connsiteX34" fmla="*/ 1639491 w 1838325"/>
              <a:gd name="connsiteY34" fmla="*/ 146844 h 1085850"/>
              <a:gd name="connsiteX35" fmla="*/ 1627584 w 1838325"/>
              <a:gd name="connsiteY35" fmla="*/ 30956 h 1085850"/>
              <a:gd name="connsiteX36" fmla="*/ 1625203 w 1838325"/>
              <a:gd name="connsiteY36" fmla="*/ 32147 h 1085850"/>
              <a:gd name="connsiteX37" fmla="*/ 1621631 w 1838325"/>
              <a:gd name="connsiteY37" fmla="*/ 32544 h 1085850"/>
              <a:gd name="connsiteX38" fmla="*/ 1520825 w 1838325"/>
              <a:gd name="connsiteY38" fmla="*/ 30163 h 1085850"/>
              <a:gd name="connsiteX39" fmla="*/ 1316150 w 1838325"/>
              <a:gd name="connsiteY39" fmla="*/ 0 h 1085850"/>
              <a:gd name="connsiteX40" fmla="*/ 1519306 w 1838325"/>
              <a:gd name="connsiteY40" fmla="*/ 1589 h 1085850"/>
              <a:gd name="connsiteX41" fmla="*/ 1621281 w 1838325"/>
              <a:gd name="connsiteY41" fmla="*/ 3575 h 1085850"/>
              <a:gd name="connsiteX42" fmla="*/ 1625646 w 1838325"/>
              <a:gd name="connsiteY42" fmla="*/ 3972 h 1085850"/>
              <a:gd name="connsiteX43" fmla="*/ 1628820 w 1838325"/>
              <a:gd name="connsiteY43" fmla="*/ 5958 h 1085850"/>
              <a:gd name="connsiteX44" fmla="*/ 1632788 w 1838325"/>
              <a:gd name="connsiteY44" fmla="*/ 3575 h 1085850"/>
              <a:gd name="connsiteX45" fmla="*/ 1644295 w 1838325"/>
              <a:gd name="connsiteY45" fmla="*/ 3575 h 1085850"/>
              <a:gd name="connsiteX46" fmla="*/ 1649057 w 1838325"/>
              <a:gd name="connsiteY46" fmla="*/ 6355 h 1085850"/>
              <a:gd name="connsiteX47" fmla="*/ 1651834 w 1838325"/>
              <a:gd name="connsiteY47" fmla="*/ 5163 h 1085850"/>
              <a:gd name="connsiteX48" fmla="*/ 1658183 w 1838325"/>
              <a:gd name="connsiteY48" fmla="*/ 5958 h 1085850"/>
              <a:gd name="connsiteX49" fmla="*/ 1661357 w 1838325"/>
              <a:gd name="connsiteY49" fmla="*/ 9135 h 1085850"/>
              <a:gd name="connsiteX50" fmla="*/ 1676832 w 1838325"/>
              <a:gd name="connsiteY50" fmla="*/ 28596 h 1085850"/>
              <a:gd name="connsiteX51" fmla="*/ 1694291 w 1838325"/>
              <a:gd name="connsiteY51" fmla="*/ 46866 h 1085850"/>
              <a:gd name="connsiteX52" fmla="*/ 1704607 w 1838325"/>
              <a:gd name="connsiteY52" fmla="*/ 55603 h 1085850"/>
              <a:gd name="connsiteX53" fmla="*/ 1715320 w 1838325"/>
              <a:gd name="connsiteY53" fmla="*/ 65930 h 1085850"/>
              <a:gd name="connsiteX54" fmla="*/ 1720875 w 1838325"/>
              <a:gd name="connsiteY54" fmla="*/ 65135 h 1085850"/>
              <a:gd name="connsiteX55" fmla="*/ 1729208 w 1838325"/>
              <a:gd name="connsiteY55" fmla="*/ 69901 h 1085850"/>
              <a:gd name="connsiteX56" fmla="*/ 1732382 w 1838325"/>
              <a:gd name="connsiteY56" fmla="*/ 75462 h 1085850"/>
              <a:gd name="connsiteX57" fmla="*/ 1732779 w 1838325"/>
              <a:gd name="connsiteY57" fmla="*/ 78639 h 1085850"/>
              <a:gd name="connsiteX58" fmla="*/ 1745476 w 1838325"/>
              <a:gd name="connsiteY58" fmla="*/ 195803 h 1085850"/>
              <a:gd name="connsiteX59" fmla="*/ 1768093 w 1838325"/>
              <a:gd name="connsiteY59" fmla="*/ 430130 h 1085850"/>
              <a:gd name="connsiteX60" fmla="*/ 1781187 w 1838325"/>
              <a:gd name="connsiteY60" fmla="*/ 547691 h 1085850"/>
              <a:gd name="connsiteX61" fmla="*/ 1810947 w 1838325"/>
              <a:gd name="connsiteY61" fmla="*/ 780827 h 1085850"/>
              <a:gd name="connsiteX62" fmla="*/ 1838325 w 1838325"/>
              <a:gd name="connsiteY62" fmla="*/ 1013963 h 1085850"/>
              <a:gd name="connsiteX63" fmla="*/ 1838325 w 1838325"/>
              <a:gd name="connsiteY63" fmla="*/ 1017141 h 1085850"/>
              <a:gd name="connsiteX64" fmla="*/ 1835547 w 1838325"/>
              <a:gd name="connsiteY64" fmla="*/ 1021509 h 1085850"/>
              <a:gd name="connsiteX65" fmla="*/ 1833167 w 1838325"/>
              <a:gd name="connsiteY65" fmla="*/ 1022701 h 1085850"/>
              <a:gd name="connsiteX66" fmla="*/ 1830786 w 1838325"/>
              <a:gd name="connsiteY66" fmla="*/ 1025481 h 1085850"/>
              <a:gd name="connsiteX67" fmla="*/ 1824834 w 1838325"/>
              <a:gd name="connsiteY67" fmla="*/ 1028261 h 1085850"/>
              <a:gd name="connsiteX68" fmla="*/ 1821263 w 1838325"/>
              <a:gd name="connsiteY68" fmla="*/ 1029056 h 1085850"/>
              <a:gd name="connsiteX69" fmla="*/ 1397889 w 1838325"/>
              <a:gd name="connsiteY69" fmla="*/ 1043354 h 1085850"/>
              <a:gd name="connsiteX70" fmla="*/ 974515 w 1838325"/>
              <a:gd name="connsiteY70" fmla="*/ 1057254 h 1085850"/>
              <a:gd name="connsiteX71" fmla="*/ 765010 w 1838325"/>
              <a:gd name="connsiteY71" fmla="*/ 1064403 h 1085850"/>
              <a:gd name="connsiteX72" fmla="*/ 555505 w 1838325"/>
              <a:gd name="connsiteY72" fmla="*/ 1071155 h 1085850"/>
              <a:gd name="connsiteX73" fmla="*/ 451943 w 1838325"/>
              <a:gd name="connsiteY73" fmla="*/ 1075921 h 1085850"/>
              <a:gd name="connsiteX74" fmla="*/ 296402 w 1838325"/>
              <a:gd name="connsiteY74" fmla="*/ 1082276 h 1085850"/>
              <a:gd name="connsiteX75" fmla="*/ 192840 w 1838325"/>
              <a:gd name="connsiteY75" fmla="*/ 1083070 h 1085850"/>
              <a:gd name="connsiteX76" fmla="*/ 141654 w 1838325"/>
              <a:gd name="connsiteY76" fmla="*/ 1080687 h 1085850"/>
              <a:gd name="connsiteX77" fmla="*/ 138480 w 1838325"/>
              <a:gd name="connsiteY77" fmla="*/ 1083864 h 1085850"/>
              <a:gd name="connsiteX78" fmla="*/ 129750 w 1838325"/>
              <a:gd name="connsiteY78" fmla="*/ 1085850 h 1085850"/>
              <a:gd name="connsiteX79" fmla="*/ 124989 w 1838325"/>
              <a:gd name="connsiteY79" fmla="*/ 1084659 h 1085850"/>
              <a:gd name="connsiteX80" fmla="*/ 107530 w 1838325"/>
              <a:gd name="connsiteY80" fmla="*/ 1073141 h 1085850"/>
              <a:gd name="connsiteX81" fmla="*/ 90468 w 1838325"/>
              <a:gd name="connsiteY81" fmla="*/ 1060432 h 1085850"/>
              <a:gd name="connsiteX82" fmla="*/ 74200 w 1838325"/>
              <a:gd name="connsiteY82" fmla="*/ 1050105 h 1085850"/>
              <a:gd name="connsiteX83" fmla="*/ 57535 w 1838325"/>
              <a:gd name="connsiteY83" fmla="*/ 1039382 h 1085850"/>
              <a:gd name="connsiteX84" fmla="*/ 55154 w 1838325"/>
              <a:gd name="connsiteY84" fmla="*/ 1039382 h 1085850"/>
              <a:gd name="connsiteX85" fmla="*/ 50392 w 1838325"/>
              <a:gd name="connsiteY85" fmla="*/ 1035410 h 1085850"/>
              <a:gd name="connsiteX86" fmla="*/ 49599 w 1838325"/>
              <a:gd name="connsiteY86" fmla="*/ 1033027 h 1085850"/>
              <a:gd name="connsiteX87" fmla="*/ 46821 w 1838325"/>
              <a:gd name="connsiteY87" fmla="*/ 1031041 h 1085850"/>
              <a:gd name="connsiteX88" fmla="*/ 43250 w 1838325"/>
              <a:gd name="connsiteY88" fmla="*/ 1025481 h 1085850"/>
              <a:gd name="connsiteX89" fmla="*/ 42853 w 1838325"/>
              <a:gd name="connsiteY89" fmla="*/ 1021509 h 1085850"/>
              <a:gd name="connsiteX90" fmla="*/ 32934 w 1838325"/>
              <a:gd name="connsiteY90" fmla="*/ 789962 h 1085850"/>
              <a:gd name="connsiteX91" fmla="*/ 21824 w 1838325"/>
              <a:gd name="connsiteY91" fmla="*/ 558415 h 1085850"/>
              <a:gd name="connsiteX92" fmla="*/ 14285 w 1838325"/>
              <a:gd name="connsiteY92" fmla="*/ 443237 h 1085850"/>
              <a:gd name="connsiteX93" fmla="*/ 3175 w 1838325"/>
              <a:gd name="connsiteY93" fmla="*/ 268881 h 1085850"/>
              <a:gd name="connsiteX94" fmla="*/ 0 w 1838325"/>
              <a:gd name="connsiteY94" fmla="*/ 152909 h 1085850"/>
              <a:gd name="connsiteX95" fmla="*/ 1587 w 1838325"/>
              <a:gd name="connsiteY95" fmla="*/ 95717 h 1085850"/>
              <a:gd name="connsiteX96" fmla="*/ 2778 w 1838325"/>
              <a:gd name="connsiteY96" fmla="*/ 91348 h 1085850"/>
              <a:gd name="connsiteX97" fmla="*/ 8730 w 1838325"/>
              <a:gd name="connsiteY97" fmla="*/ 86979 h 1085850"/>
              <a:gd name="connsiteX98" fmla="*/ 13094 w 1838325"/>
              <a:gd name="connsiteY98" fmla="*/ 86979 h 1085850"/>
              <a:gd name="connsiteX99" fmla="*/ 13491 w 1838325"/>
              <a:gd name="connsiteY99" fmla="*/ 86185 h 1085850"/>
              <a:gd name="connsiteX100" fmla="*/ 13888 w 1838325"/>
              <a:gd name="connsiteY100" fmla="*/ 86185 h 1085850"/>
              <a:gd name="connsiteX101" fmla="*/ 60709 w 1838325"/>
              <a:gd name="connsiteY101" fmla="*/ 75064 h 1085850"/>
              <a:gd name="connsiteX102" fmla="*/ 157922 w 1838325"/>
              <a:gd name="connsiteY102" fmla="*/ 59575 h 1085850"/>
              <a:gd name="connsiteX103" fmla="*/ 305925 w 1838325"/>
              <a:gd name="connsiteY103" fmla="*/ 47263 h 1085850"/>
              <a:gd name="connsiteX104" fmla="*/ 403138 w 1838325"/>
              <a:gd name="connsiteY104" fmla="*/ 40114 h 1085850"/>
              <a:gd name="connsiteX105" fmla="*/ 504716 w 1838325"/>
              <a:gd name="connsiteY105" fmla="*/ 31376 h 1085850"/>
              <a:gd name="connsiteX106" fmla="*/ 707079 w 1838325"/>
              <a:gd name="connsiteY106" fmla="*/ 17873 h 1085850"/>
              <a:gd name="connsiteX107" fmla="*/ 808657 w 1838325"/>
              <a:gd name="connsiteY107" fmla="*/ 12312 h 1085850"/>
              <a:gd name="connsiteX108" fmla="*/ 909838 w 1838325"/>
              <a:gd name="connsiteY108" fmla="*/ 7944 h 1085850"/>
              <a:gd name="connsiteX109" fmla="*/ 1112994 w 1838325"/>
              <a:gd name="connsiteY109" fmla="*/ 1986 h 108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1838325" h="1085850">
                <a:moveTo>
                  <a:pt x="1319609" y="28575"/>
                </a:moveTo>
                <a:lnTo>
                  <a:pt x="1118791" y="30560"/>
                </a:lnTo>
                <a:lnTo>
                  <a:pt x="917575" y="36116"/>
                </a:lnTo>
                <a:lnTo>
                  <a:pt x="817562" y="40481"/>
                </a:lnTo>
                <a:lnTo>
                  <a:pt x="717550" y="45641"/>
                </a:lnTo>
                <a:lnTo>
                  <a:pt x="519112" y="58341"/>
                </a:lnTo>
                <a:lnTo>
                  <a:pt x="420290" y="66675"/>
                </a:lnTo>
                <a:lnTo>
                  <a:pt x="319087" y="75406"/>
                </a:lnTo>
                <a:lnTo>
                  <a:pt x="217487" y="84931"/>
                </a:lnTo>
                <a:lnTo>
                  <a:pt x="168672" y="90885"/>
                </a:lnTo>
                <a:lnTo>
                  <a:pt x="94853" y="98822"/>
                </a:lnTo>
                <a:lnTo>
                  <a:pt x="45244" y="101997"/>
                </a:lnTo>
                <a:lnTo>
                  <a:pt x="20637" y="101997"/>
                </a:lnTo>
                <a:lnTo>
                  <a:pt x="28178" y="157163"/>
                </a:lnTo>
                <a:lnTo>
                  <a:pt x="37703" y="269081"/>
                </a:lnTo>
                <a:lnTo>
                  <a:pt x="44847" y="438150"/>
                </a:lnTo>
                <a:lnTo>
                  <a:pt x="49609" y="550069"/>
                </a:lnTo>
                <a:lnTo>
                  <a:pt x="60722" y="783035"/>
                </a:lnTo>
                <a:lnTo>
                  <a:pt x="70644" y="1016000"/>
                </a:lnTo>
                <a:lnTo>
                  <a:pt x="119459" y="1008856"/>
                </a:lnTo>
                <a:lnTo>
                  <a:pt x="217487" y="999331"/>
                </a:lnTo>
                <a:lnTo>
                  <a:pt x="365125" y="989806"/>
                </a:lnTo>
                <a:lnTo>
                  <a:pt x="463947" y="986235"/>
                </a:lnTo>
                <a:lnTo>
                  <a:pt x="668337" y="978694"/>
                </a:lnTo>
                <a:lnTo>
                  <a:pt x="872331" y="970360"/>
                </a:lnTo>
                <a:lnTo>
                  <a:pt x="1288653" y="954088"/>
                </a:lnTo>
                <a:lnTo>
                  <a:pt x="1704975" y="937816"/>
                </a:lnTo>
                <a:lnTo>
                  <a:pt x="1700609" y="911622"/>
                </a:lnTo>
                <a:lnTo>
                  <a:pt x="1695053" y="859631"/>
                </a:lnTo>
                <a:lnTo>
                  <a:pt x="1690291" y="781050"/>
                </a:lnTo>
                <a:lnTo>
                  <a:pt x="1687116" y="728663"/>
                </a:lnTo>
                <a:lnTo>
                  <a:pt x="1679178" y="611188"/>
                </a:lnTo>
                <a:lnTo>
                  <a:pt x="1670447" y="494110"/>
                </a:lnTo>
                <a:lnTo>
                  <a:pt x="1660525" y="378222"/>
                </a:lnTo>
                <a:lnTo>
                  <a:pt x="1639491" y="146844"/>
                </a:lnTo>
                <a:lnTo>
                  <a:pt x="1627584" y="30956"/>
                </a:lnTo>
                <a:lnTo>
                  <a:pt x="1625203" y="32147"/>
                </a:lnTo>
                <a:lnTo>
                  <a:pt x="1621631" y="32544"/>
                </a:lnTo>
                <a:lnTo>
                  <a:pt x="1520825" y="30163"/>
                </a:lnTo>
                <a:close/>
                <a:moveTo>
                  <a:pt x="1316150" y="0"/>
                </a:moveTo>
                <a:lnTo>
                  <a:pt x="1519306" y="1589"/>
                </a:lnTo>
                <a:lnTo>
                  <a:pt x="1621281" y="3575"/>
                </a:lnTo>
                <a:lnTo>
                  <a:pt x="1625646" y="3972"/>
                </a:lnTo>
                <a:lnTo>
                  <a:pt x="1628820" y="5958"/>
                </a:lnTo>
                <a:lnTo>
                  <a:pt x="1632788" y="3575"/>
                </a:lnTo>
                <a:lnTo>
                  <a:pt x="1644295" y="3575"/>
                </a:lnTo>
                <a:lnTo>
                  <a:pt x="1649057" y="6355"/>
                </a:lnTo>
                <a:lnTo>
                  <a:pt x="1651834" y="5163"/>
                </a:lnTo>
                <a:lnTo>
                  <a:pt x="1658183" y="5958"/>
                </a:lnTo>
                <a:lnTo>
                  <a:pt x="1661357" y="9135"/>
                </a:lnTo>
                <a:lnTo>
                  <a:pt x="1676832" y="28596"/>
                </a:lnTo>
                <a:lnTo>
                  <a:pt x="1694291" y="46866"/>
                </a:lnTo>
                <a:lnTo>
                  <a:pt x="1704607" y="55603"/>
                </a:lnTo>
                <a:lnTo>
                  <a:pt x="1715320" y="65930"/>
                </a:lnTo>
                <a:lnTo>
                  <a:pt x="1720875" y="65135"/>
                </a:lnTo>
                <a:lnTo>
                  <a:pt x="1729208" y="69901"/>
                </a:lnTo>
                <a:lnTo>
                  <a:pt x="1732382" y="75462"/>
                </a:lnTo>
                <a:lnTo>
                  <a:pt x="1732779" y="78639"/>
                </a:lnTo>
                <a:lnTo>
                  <a:pt x="1745476" y="195803"/>
                </a:lnTo>
                <a:lnTo>
                  <a:pt x="1768093" y="430130"/>
                </a:lnTo>
                <a:lnTo>
                  <a:pt x="1781187" y="547691"/>
                </a:lnTo>
                <a:lnTo>
                  <a:pt x="1810947" y="780827"/>
                </a:lnTo>
                <a:lnTo>
                  <a:pt x="1838325" y="1013963"/>
                </a:lnTo>
                <a:lnTo>
                  <a:pt x="1838325" y="1017141"/>
                </a:lnTo>
                <a:lnTo>
                  <a:pt x="1835547" y="1021509"/>
                </a:lnTo>
                <a:lnTo>
                  <a:pt x="1833167" y="1022701"/>
                </a:lnTo>
                <a:lnTo>
                  <a:pt x="1830786" y="1025481"/>
                </a:lnTo>
                <a:lnTo>
                  <a:pt x="1824834" y="1028261"/>
                </a:lnTo>
                <a:lnTo>
                  <a:pt x="1821263" y="1029056"/>
                </a:lnTo>
                <a:lnTo>
                  <a:pt x="1397889" y="1043354"/>
                </a:lnTo>
                <a:lnTo>
                  <a:pt x="974515" y="1057254"/>
                </a:lnTo>
                <a:lnTo>
                  <a:pt x="765010" y="1064403"/>
                </a:lnTo>
                <a:lnTo>
                  <a:pt x="555505" y="1071155"/>
                </a:lnTo>
                <a:lnTo>
                  <a:pt x="451943" y="1075921"/>
                </a:lnTo>
                <a:lnTo>
                  <a:pt x="296402" y="1082276"/>
                </a:lnTo>
                <a:lnTo>
                  <a:pt x="192840" y="1083070"/>
                </a:lnTo>
                <a:lnTo>
                  <a:pt x="141654" y="1080687"/>
                </a:lnTo>
                <a:lnTo>
                  <a:pt x="138480" y="1083864"/>
                </a:lnTo>
                <a:lnTo>
                  <a:pt x="129750" y="1085850"/>
                </a:lnTo>
                <a:lnTo>
                  <a:pt x="124989" y="1084659"/>
                </a:lnTo>
                <a:lnTo>
                  <a:pt x="107530" y="1073141"/>
                </a:lnTo>
                <a:lnTo>
                  <a:pt x="90468" y="1060432"/>
                </a:lnTo>
                <a:lnTo>
                  <a:pt x="74200" y="1050105"/>
                </a:lnTo>
                <a:lnTo>
                  <a:pt x="57535" y="1039382"/>
                </a:lnTo>
                <a:lnTo>
                  <a:pt x="55154" y="1039382"/>
                </a:lnTo>
                <a:lnTo>
                  <a:pt x="50392" y="1035410"/>
                </a:lnTo>
                <a:lnTo>
                  <a:pt x="49599" y="1033027"/>
                </a:lnTo>
                <a:lnTo>
                  <a:pt x="46821" y="1031041"/>
                </a:lnTo>
                <a:lnTo>
                  <a:pt x="43250" y="1025481"/>
                </a:lnTo>
                <a:lnTo>
                  <a:pt x="42853" y="1021509"/>
                </a:lnTo>
                <a:lnTo>
                  <a:pt x="32934" y="789962"/>
                </a:lnTo>
                <a:lnTo>
                  <a:pt x="21824" y="558415"/>
                </a:lnTo>
                <a:lnTo>
                  <a:pt x="14285" y="443237"/>
                </a:lnTo>
                <a:lnTo>
                  <a:pt x="3175" y="268881"/>
                </a:lnTo>
                <a:lnTo>
                  <a:pt x="0" y="152909"/>
                </a:lnTo>
                <a:lnTo>
                  <a:pt x="1587" y="95717"/>
                </a:lnTo>
                <a:lnTo>
                  <a:pt x="2778" y="91348"/>
                </a:lnTo>
                <a:lnTo>
                  <a:pt x="8730" y="86979"/>
                </a:lnTo>
                <a:lnTo>
                  <a:pt x="13094" y="86979"/>
                </a:lnTo>
                <a:lnTo>
                  <a:pt x="13491" y="86185"/>
                </a:lnTo>
                <a:lnTo>
                  <a:pt x="13888" y="86185"/>
                </a:lnTo>
                <a:lnTo>
                  <a:pt x="60709" y="75064"/>
                </a:lnTo>
                <a:lnTo>
                  <a:pt x="157922" y="59575"/>
                </a:lnTo>
                <a:lnTo>
                  <a:pt x="305925" y="47263"/>
                </a:lnTo>
                <a:lnTo>
                  <a:pt x="403138" y="40114"/>
                </a:lnTo>
                <a:lnTo>
                  <a:pt x="504716" y="31376"/>
                </a:lnTo>
                <a:lnTo>
                  <a:pt x="707079" y="17873"/>
                </a:lnTo>
                <a:lnTo>
                  <a:pt x="808657" y="12312"/>
                </a:lnTo>
                <a:lnTo>
                  <a:pt x="909838" y="7944"/>
                </a:lnTo>
                <a:lnTo>
                  <a:pt x="1112994" y="1986"/>
                </a:lnTo>
                <a:close/>
              </a:path>
            </a:pathLst>
          </a:custGeom>
          <a:solidFill>
            <a:schemeClr val="accent5"/>
          </a:solidFill>
          <a:ln w="9525">
            <a:noFill/>
            <a:round/>
            <a:headEnd/>
            <a:tailEnd/>
          </a:ln>
        </p:spPr>
        <p:txBody>
          <a:bodyPr vert="horz" wrap="square" lIns="68579" tIns="34289" rIns="68579" bIns="34289" numCol="1" anchor="t" anchorCtr="0" compatLnSpc="1">
            <a:prstTxWarp prst="textNoShape">
              <a:avLst/>
            </a:prstTxWarp>
            <a:noAutofit/>
          </a:bodyPr>
          <a:lstStyle/>
          <a:p>
            <a:endParaRPr lang="en-US"/>
          </a:p>
        </p:txBody>
      </p:sp>
      <p:sp>
        <p:nvSpPr>
          <p:cNvPr id="73" name="Freeform 204">
            <a:extLst>
              <a:ext uri="{FF2B5EF4-FFF2-40B4-BE49-F238E27FC236}">
                <a16:creationId xmlns="" xmlns:a16="http://schemas.microsoft.com/office/drawing/2014/main" id="{F38378E2-04B6-44F4-9531-513CA8D64099}"/>
              </a:ext>
            </a:extLst>
          </p:cNvPr>
          <p:cNvSpPr>
            <a:spLocks/>
          </p:cNvSpPr>
          <p:nvPr/>
        </p:nvSpPr>
        <p:spPr bwMode="auto">
          <a:xfrm>
            <a:off x="6643702" y="2143122"/>
            <a:ext cx="2357454" cy="868126"/>
          </a:xfrm>
          <a:custGeom>
            <a:avLst/>
            <a:gdLst>
              <a:gd name="T0" fmla="*/ 4081 w 4107"/>
              <a:gd name="T1" fmla="*/ 660 h 1856"/>
              <a:gd name="T2" fmla="*/ 4022 w 4107"/>
              <a:gd name="T3" fmla="*/ 213 h 1856"/>
              <a:gd name="T4" fmla="*/ 3976 w 4107"/>
              <a:gd name="T5" fmla="*/ 73 h 1856"/>
              <a:gd name="T6" fmla="*/ 3939 w 4107"/>
              <a:gd name="T7" fmla="*/ 36 h 1856"/>
              <a:gd name="T8" fmla="*/ 3914 w 4107"/>
              <a:gd name="T9" fmla="*/ 23 h 1856"/>
              <a:gd name="T10" fmla="*/ 3875 w 4107"/>
              <a:gd name="T11" fmla="*/ 3 h 1856"/>
              <a:gd name="T12" fmla="*/ 3840 w 4107"/>
              <a:gd name="T13" fmla="*/ 8 h 1856"/>
              <a:gd name="T14" fmla="*/ 3839 w 4107"/>
              <a:gd name="T15" fmla="*/ 8 h 1856"/>
              <a:gd name="T16" fmla="*/ 3813 w 4107"/>
              <a:gd name="T17" fmla="*/ 0 h 1856"/>
              <a:gd name="T18" fmla="*/ 1934 w 4107"/>
              <a:gd name="T19" fmla="*/ 36 h 1856"/>
              <a:gd name="T20" fmla="*/ 758 w 4107"/>
              <a:gd name="T21" fmla="*/ 65 h 1856"/>
              <a:gd name="T22" fmla="*/ 54 w 4107"/>
              <a:gd name="T23" fmla="*/ 113 h 1856"/>
              <a:gd name="T24" fmla="*/ 31 w 4107"/>
              <a:gd name="T25" fmla="*/ 130 h 1856"/>
              <a:gd name="T26" fmla="*/ 42 w 4107"/>
              <a:gd name="T27" fmla="*/ 162 h 1856"/>
              <a:gd name="T28" fmla="*/ 289 w 4107"/>
              <a:gd name="T29" fmla="*/ 168 h 1856"/>
              <a:gd name="T30" fmla="*/ 1464 w 4107"/>
              <a:gd name="T31" fmla="*/ 136 h 1856"/>
              <a:gd name="T32" fmla="*/ 2869 w 4107"/>
              <a:gd name="T33" fmla="*/ 98 h 1856"/>
              <a:gd name="T34" fmla="*/ 3828 w 4107"/>
              <a:gd name="T35" fmla="*/ 268 h 1856"/>
              <a:gd name="T36" fmla="*/ 3873 w 4107"/>
              <a:gd name="T37" fmla="*/ 1195 h 1856"/>
              <a:gd name="T38" fmla="*/ 3403 w 4107"/>
              <a:gd name="T39" fmla="*/ 1585 h 1856"/>
              <a:gd name="T40" fmla="*/ 1989 w 4107"/>
              <a:gd name="T41" fmla="*/ 1608 h 1856"/>
              <a:gd name="T42" fmla="*/ 1043 w 4107"/>
              <a:gd name="T43" fmla="*/ 1607 h 1856"/>
              <a:gd name="T44" fmla="*/ 466 w 4107"/>
              <a:gd name="T45" fmla="*/ 1592 h 1856"/>
              <a:gd name="T46" fmla="*/ 123 w 4107"/>
              <a:gd name="T47" fmla="*/ 1603 h 1856"/>
              <a:gd name="T48" fmla="*/ 125 w 4107"/>
              <a:gd name="T49" fmla="*/ 1599 h 1856"/>
              <a:gd name="T50" fmla="*/ 125 w 4107"/>
              <a:gd name="T51" fmla="*/ 1568 h 1856"/>
              <a:gd name="T52" fmla="*/ 119 w 4107"/>
              <a:gd name="T53" fmla="*/ 1388 h 1856"/>
              <a:gd name="T54" fmla="*/ 94 w 4107"/>
              <a:gd name="T55" fmla="*/ 871 h 1856"/>
              <a:gd name="T56" fmla="*/ 80 w 4107"/>
              <a:gd name="T57" fmla="*/ 529 h 1856"/>
              <a:gd name="T58" fmla="*/ 74 w 4107"/>
              <a:gd name="T59" fmla="*/ 308 h 1856"/>
              <a:gd name="T60" fmla="*/ 46 w 4107"/>
              <a:gd name="T61" fmla="*/ 181 h 1856"/>
              <a:gd name="T62" fmla="*/ 24 w 4107"/>
              <a:gd name="T63" fmla="*/ 174 h 1856"/>
              <a:gd name="T64" fmla="*/ 9 w 4107"/>
              <a:gd name="T65" fmla="*/ 220 h 1856"/>
              <a:gd name="T66" fmla="*/ 2 w 4107"/>
              <a:gd name="T67" fmla="*/ 426 h 1856"/>
              <a:gd name="T68" fmla="*/ 10 w 4107"/>
              <a:gd name="T69" fmla="*/ 688 h 1856"/>
              <a:gd name="T70" fmla="*/ 18 w 4107"/>
              <a:gd name="T71" fmla="*/ 1052 h 1856"/>
              <a:gd name="T72" fmla="*/ 31 w 4107"/>
              <a:gd name="T73" fmla="*/ 1509 h 1856"/>
              <a:gd name="T74" fmla="*/ 41 w 4107"/>
              <a:gd name="T75" fmla="*/ 1614 h 1856"/>
              <a:gd name="T76" fmla="*/ 71 w 4107"/>
              <a:gd name="T77" fmla="*/ 1637 h 1856"/>
              <a:gd name="T78" fmla="*/ 72 w 4107"/>
              <a:gd name="T79" fmla="*/ 1643 h 1856"/>
              <a:gd name="T80" fmla="*/ 62 w 4107"/>
              <a:gd name="T81" fmla="*/ 1663 h 1856"/>
              <a:gd name="T82" fmla="*/ 72 w 4107"/>
              <a:gd name="T83" fmla="*/ 1694 h 1856"/>
              <a:gd name="T84" fmla="*/ 120 w 4107"/>
              <a:gd name="T85" fmla="*/ 1765 h 1856"/>
              <a:gd name="T86" fmla="*/ 206 w 4107"/>
              <a:gd name="T87" fmla="*/ 1822 h 1856"/>
              <a:gd name="T88" fmla="*/ 381 w 4107"/>
              <a:gd name="T89" fmla="*/ 1856 h 1856"/>
              <a:gd name="T90" fmla="*/ 610 w 4107"/>
              <a:gd name="T91" fmla="*/ 1844 h 1856"/>
              <a:gd name="T92" fmla="*/ 729 w 4107"/>
              <a:gd name="T93" fmla="*/ 1833 h 1856"/>
              <a:gd name="T94" fmla="*/ 794 w 4107"/>
              <a:gd name="T95" fmla="*/ 1833 h 1856"/>
              <a:gd name="T96" fmla="*/ 831 w 4107"/>
              <a:gd name="T97" fmla="*/ 1837 h 1856"/>
              <a:gd name="T98" fmla="*/ 867 w 4107"/>
              <a:gd name="T99" fmla="*/ 1822 h 1856"/>
              <a:gd name="T100" fmla="*/ 1221 w 4107"/>
              <a:gd name="T101" fmla="*/ 1805 h 1856"/>
              <a:gd name="T102" fmla="*/ 1812 w 4107"/>
              <a:gd name="T103" fmla="*/ 1805 h 1856"/>
              <a:gd name="T104" fmla="*/ 2658 w 4107"/>
              <a:gd name="T105" fmla="*/ 1831 h 1856"/>
              <a:gd name="T106" fmla="*/ 3075 w 4107"/>
              <a:gd name="T107" fmla="*/ 1834 h 1856"/>
              <a:gd name="T108" fmla="*/ 3481 w 4107"/>
              <a:gd name="T109" fmla="*/ 1820 h 1856"/>
              <a:gd name="T110" fmla="*/ 3770 w 4107"/>
              <a:gd name="T111" fmla="*/ 1794 h 1856"/>
              <a:gd name="T112" fmla="*/ 3939 w 4107"/>
              <a:gd name="T113" fmla="*/ 1776 h 1856"/>
              <a:gd name="T114" fmla="*/ 4035 w 4107"/>
              <a:gd name="T115" fmla="*/ 1748 h 1856"/>
              <a:gd name="T116" fmla="*/ 4071 w 4107"/>
              <a:gd name="T117" fmla="*/ 1719 h 1856"/>
              <a:gd name="T118" fmla="*/ 4076 w 4107"/>
              <a:gd name="T119" fmla="*/ 1664 h 1856"/>
              <a:gd name="T120" fmla="*/ 4086 w 4107"/>
              <a:gd name="T121" fmla="*/ 1554 h 1856"/>
              <a:gd name="T122" fmla="*/ 4107 w 4107"/>
              <a:gd name="T123" fmla="*/ 1157 h 1856"/>
              <a:gd name="T124" fmla="*/ 4092 w 4107"/>
              <a:gd name="T125" fmla="*/ 858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107" h="1856">
                <a:moveTo>
                  <a:pt x="4092" y="858"/>
                </a:moveTo>
                <a:lnTo>
                  <a:pt x="4081" y="660"/>
                </a:lnTo>
                <a:lnTo>
                  <a:pt x="4051" y="359"/>
                </a:lnTo>
                <a:lnTo>
                  <a:pt x="4022" y="213"/>
                </a:lnTo>
                <a:lnTo>
                  <a:pt x="3993" y="118"/>
                </a:lnTo>
                <a:lnTo>
                  <a:pt x="3976" y="73"/>
                </a:lnTo>
                <a:lnTo>
                  <a:pt x="3967" y="54"/>
                </a:lnTo>
                <a:lnTo>
                  <a:pt x="3939" y="36"/>
                </a:lnTo>
                <a:lnTo>
                  <a:pt x="3923" y="34"/>
                </a:lnTo>
                <a:lnTo>
                  <a:pt x="3914" y="23"/>
                </a:lnTo>
                <a:lnTo>
                  <a:pt x="3895" y="9"/>
                </a:lnTo>
                <a:lnTo>
                  <a:pt x="3875" y="3"/>
                </a:lnTo>
                <a:lnTo>
                  <a:pt x="3852" y="4"/>
                </a:lnTo>
                <a:lnTo>
                  <a:pt x="3840" y="8"/>
                </a:lnTo>
                <a:lnTo>
                  <a:pt x="3839" y="8"/>
                </a:lnTo>
                <a:lnTo>
                  <a:pt x="3839" y="8"/>
                </a:lnTo>
                <a:lnTo>
                  <a:pt x="3828" y="1"/>
                </a:lnTo>
                <a:lnTo>
                  <a:pt x="3813" y="0"/>
                </a:lnTo>
                <a:lnTo>
                  <a:pt x="2873" y="14"/>
                </a:lnTo>
                <a:lnTo>
                  <a:pt x="1934" y="36"/>
                </a:lnTo>
                <a:lnTo>
                  <a:pt x="1464" y="47"/>
                </a:lnTo>
                <a:lnTo>
                  <a:pt x="758" y="65"/>
                </a:lnTo>
                <a:lnTo>
                  <a:pt x="289" y="91"/>
                </a:lnTo>
                <a:lnTo>
                  <a:pt x="54" y="113"/>
                </a:lnTo>
                <a:lnTo>
                  <a:pt x="44" y="115"/>
                </a:lnTo>
                <a:lnTo>
                  <a:pt x="31" y="130"/>
                </a:lnTo>
                <a:lnTo>
                  <a:pt x="31" y="148"/>
                </a:lnTo>
                <a:lnTo>
                  <a:pt x="42" y="162"/>
                </a:lnTo>
                <a:lnTo>
                  <a:pt x="54" y="165"/>
                </a:lnTo>
                <a:lnTo>
                  <a:pt x="289" y="168"/>
                </a:lnTo>
                <a:lnTo>
                  <a:pt x="759" y="162"/>
                </a:lnTo>
                <a:lnTo>
                  <a:pt x="1464" y="136"/>
                </a:lnTo>
                <a:lnTo>
                  <a:pt x="1934" y="121"/>
                </a:lnTo>
                <a:lnTo>
                  <a:pt x="2869" y="98"/>
                </a:lnTo>
                <a:lnTo>
                  <a:pt x="3806" y="83"/>
                </a:lnTo>
                <a:lnTo>
                  <a:pt x="3828" y="268"/>
                </a:lnTo>
                <a:lnTo>
                  <a:pt x="3856" y="639"/>
                </a:lnTo>
                <a:lnTo>
                  <a:pt x="3873" y="1195"/>
                </a:lnTo>
                <a:lnTo>
                  <a:pt x="3874" y="1568"/>
                </a:lnTo>
                <a:lnTo>
                  <a:pt x="3403" y="1585"/>
                </a:lnTo>
                <a:lnTo>
                  <a:pt x="2461" y="1605"/>
                </a:lnTo>
                <a:lnTo>
                  <a:pt x="1989" y="1608"/>
                </a:lnTo>
                <a:lnTo>
                  <a:pt x="1516" y="1611"/>
                </a:lnTo>
                <a:lnTo>
                  <a:pt x="1043" y="1607"/>
                </a:lnTo>
                <a:lnTo>
                  <a:pt x="815" y="1602"/>
                </a:lnTo>
                <a:lnTo>
                  <a:pt x="466" y="1592"/>
                </a:lnTo>
                <a:lnTo>
                  <a:pt x="236" y="1596"/>
                </a:lnTo>
                <a:lnTo>
                  <a:pt x="123" y="1603"/>
                </a:lnTo>
                <a:lnTo>
                  <a:pt x="124" y="1602"/>
                </a:lnTo>
                <a:lnTo>
                  <a:pt x="125" y="1599"/>
                </a:lnTo>
                <a:lnTo>
                  <a:pt x="131" y="1589"/>
                </a:lnTo>
                <a:lnTo>
                  <a:pt x="125" y="1568"/>
                </a:lnTo>
                <a:lnTo>
                  <a:pt x="119" y="1561"/>
                </a:lnTo>
                <a:lnTo>
                  <a:pt x="119" y="1388"/>
                </a:lnTo>
                <a:lnTo>
                  <a:pt x="102" y="1043"/>
                </a:lnTo>
                <a:lnTo>
                  <a:pt x="94" y="871"/>
                </a:lnTo>
                <a:lnTo>
                  <a:pt x="88" y="700"/>
                </a:lnTo>
                <a:lnTo>
                  <a:pt x="80" y="529"/>
                </a:lnTo>
                <a:lnTo>
                  <a:pt x="79" y="442"/>
                </a:lnTo>
                <a:lnTo>
                  <a:pt x="74" y="308"/>
                </a:lnTo>
                <a:lnTo>
                  <a:pt x="59" y="222"/>
                </a:lnTo>
                <a:lnTo>
                  <a:pt x="46" y="181"/>
                </a:lnTo>
                <a:lnTo>
                  <a:pt x="41" y="174"/>
                </a:lnTo>
                <a:lnTo>
                  <a:pt x="24" y="174"/>
                </a:lnTo>
                <a:lnTo>
                  <a:pt x="19" y="181"/>
                </a:lnTo>
                <a:lnTo>
                  <a:pt x="9" y="220"/>
                </a:lnTo>
                <a:lnTo>
                  <a:pt x="0" y="301"/>
                </a:lnTo>
                <a:lnTo>
                  <a:pt x="2" y="426"/>
                </a:lnTo>
                <a:lnTo>
                  <a:pt x="6" y="507"/>
                </a:lnTo>
                <a:lnTo>
                  <a:pt x="10" y="688"/>
                </a:lnTo>
                <a:lnTo>
                  <a:pt x="15" y="871"/>
                </a:lnTo>
                <a:lnTo>
                  <a:pt x="18" y="1052"/>
                </a:lnTo>
                <a:lnTo>
                  <a:pt x="23" y="1326"/>
                </a:lnTo>
                <a:lnTo>
                  <a:pt x="31" y="1509"/>
                </a:lnTo>
                <a:lnTo>
                  <a:pt x="39" y="1599"/>
                </a:lnTo>
                <a:lnTo>
                  <a:pt x="41" y="1614"/>
                </a:lnTo>
                <a:lnTo>
                  <a:pt x="59" y="1633"/>
                </a:lnTo>
                <a:lnTo>
                  <a:pt x="71" y="1637"/>
                </a:lnTo>
                <a:lnTo>
                  <a:pt x="71" y="1641"/>
                </a:lnTo>
                <a:lnTo>
                  <a:pt x="72" y="1643"/>
                </a:lnTo>
                <a:lnTo>
                  <a:pt x="66" y="1649"/>
                </a:lnTo>
                <a:lnTo>
                  <a:pt x="62" y="1663"/>
                </a:lnTo>
                <a:lnTo>
                  <a:pt x="65" y="1672"/>
                </a:lnTo>
                <a:lnTo>
                  <a:pt x="72" y="1694"/>
                </a:lnTo>
                <a:lnTo>
                  <a:pt x="93" y="1733"/>
                </a:lnTo>
                <a:lnTo>
                  <a:pt x="120" y="1765"/>
                </a:lnTo>
                <a:lnTo>
                  <a:pt x="151" y="1791"/>
                </a:lnTo>
                <a:lnTo>
                  <a:pt x="206" y="1822"/>
                </a:lnTo>
                <a:lnTo>
                  <a:pt x="289" y="1846"/>
                </a:lnTo>
                <a:lnTo>
                  <a:pt x="381" y="1856"/>
                </a:lnTo>
                <a:lnTo>
                  <a:pt x="475" y="1856"/>
                </a:lnTo>
                <a:lnTo>
                  <a:pt x="610" y="1844"/>
                </a:lnTo>
                <a:lnTo>
                  <a:pt x="687" y="1837"/>
                </a:lnTo>
                <a:lnTo>
                  <a:pt x="729" y="1833"/>
                </a:lnTo>
                <a:lnTo>
                  <a:pt x="772" y="1829"/>
                </a:lnTo>
                <a:lnTo>
                  <a:pt x="794" y="1833"/>
                </a:lnTo>
                <a:lnTo>
                  <a:pt x="815" y="1835"/>
                </a:lnTo>
                <a:lnTo>
                  <a:pt x="831" y="1837"/>
                </a:lnTo>
                <a:lnTo>
                  <a:pt x="856" y="1830"/>
                </a:lnTo>
                <a:lnTo>
                  <a:pt x="867" y="1822"/>
                </a:lnTo>
                <a:lnTo>
                  <a:pt x="985" y="1815"/>
                </a:lnTo>
                <a:lnTo>
                  <a:pt x="1221" y="1805"/>
                </a:lnTo>
                <a:lnTo>
                  <a:pt x="1576" y="1802"/>
                </a:lnTo>
                <a:lnTo>
                  <a:pt x="1812" y="1805"/>
                </a:lnTo>
                <a:lnTo>
                  <a:pt x="2094" y="1813"/>
                </a:lnTo>
                <a:lnTo>
                  <a:pt x="2658" y="1831"/>
                </a:lnTo>
                <a:lnTo>
                  <a:pt x="2941" y="1834"/>
                </a:lnTo>
                <a:lnTo>
                  <a:pt x="3075" y="1834"/>
                </a:lnTo>
                <a:lnTo>
                  <a:pt x="3345" y="1826"/>
                </a:lnTo>
                <a:lnTo>
                  <a:pt x="3481" y="1820"/>
                </a:lnTo>
                <a:lnTo>
                  <a:pt x="3626" y="1809"/>
                </a:lnTo>
                <a:lnTo>
                  <a:pt x="3770" y="1794"/>
                </a:lnTo>
                <a:lnTo>
                  <a:pt x="3836" y="1789"/>
                </a:lnTo>
                <a:lnTo>
                  <a:pt x="3939" y="1776"/>
                </a:lnTo>
                <a:lnTo>
                  <a:pt x="4003" y="1760"/>
                </a:lnTo>
                <a:lnTo>
                  <a:pt x="4035" y="1748"/>
                </a:lnTo>
                <a:lnTo>
                  <a:pt x="4050" y="1741"/>
                </a:lnTo>
                <a:lnTo>
                  <a:pt x="4071" y="1719"/>
                </a:lnTo>
                <a:lnTo>
                  <a:pt x="4080" y="1691"/>
                </a:lnTo>
                <a:lnTo>
                  <a:pt x="4076" y="1664"/>
                </a:lnTo>
                <a:lnTo>
                  <a:pt x="4070" y="1653"/>
                </a:lnTo>
                <a:lnTo>
                  <a:pt x="4086" y="1554"/>
                </a:lnTo>
                <a:lnTo>
                  <a:pt x="4105" y="1356"/>
                </a:lnTo>
                <a:lnTo>
                  <a:pt x="4107" y="1157"/>
                </a:lnTo>
                <a:lnTo>
                  <a:pt x="4099" y="958"/>
                </a:lnTo>
                <a:lnTo>
                  <a:pt x="4092" y="858"/>
                </a:lnTo>
              </a:path>
            </a:pathLst>
          </a:custGeom>
          <a:solidFill>
            <a:schemeClr val="accent4"/>
          </a:solidFill>
          <a:ln w="9525">
            <a:noFill/>
            <a:round/>
            <a:headEnd/>
            <a:tailEnd/>
          </a:ln>
        </p:spPr>
        <p:txBody>
          <a:bodyPr vert="horz" wrap="square" lIns="68579" tIns="34289" rIns="68579" bIns="34289" numCol="1" anchor="t" anchorCtr="0" compatLnSpc="1">
            <a:prstTxWarp prst="textNoShape">
              <a:avLst/>
            </a:prstTxWarp>
          </a:bodyPr>
          <a:lstStyle/>
          <a:p>
            <a:endParaRPr lang="en-US" dirty="0"/>
          </a:p>
        </p:txBody>
      </p:sp>
      <p:sp>
        <p:nvSpPr>
          <p:cNvPr id="74" name="Freeform 228">
            <a:extLst>
              <a:ext uri="{FF2B5EF4-FFF2-40B4-BE49-F238E27FC236}">
                <a16:creationId xmlns="" xmlns:a16="http://schemas.microsoft.com/office/drawing/2014/main" id="{824187CC-9FCB-4710-9445-C03C97AF7FD3}"/>
              </a:ext>
            </a:extLst>
          </p:cNvPr>
          <p:cNvSpPr>
            <a:spLocks/>
          </p:cNvSpPr>
          <p:nvPr/>
        </p:nvSpPr>
        <p:spPr bwMode="auto">
          <a:xfrm>
            <a:off x="500034" y="2143122"/>
            <a:ext cx="1224477" cy="642942"/>
          </a:xfrm>
          <a:custGeom>
            <a:avLst/>
            <a:gdLst>
              <a:gd name="T0" fmla="*/ 3692 w 3861"/>
              <a:gd name="T1" fmla="*/ 26 h 2000"/>
              <a:gd name="T2" fmla="*/ 3667 w 3861"/>
              <a:gd name="T3" fmla="*/ 17 h 2000"/>
              <a:gd name="T4" fmla="*/ 3545 w 3861"/>
              <a:gd name="T5" fmla="*/ 4 h 2000"/>
              <a:gd name="T6" fmla="*/ 3003 w 3861"/>
              <a:gd name="T7" fmla="*/ 10 h 2000"/>
              <a:gd name="T8" fmla="*/ 2357 w 3861"/>
              <a:gd name="T9" fmla="*/ 18 h 2000"/>
              <a:gd name="T10" fmla="*/ 1495 w 3861"/>
              <a:gd name="T11" fmla="*/ 23 h 2000"/>
              <a:gd name="T12" fmla="*/ 200 w 3861"/>
              <a:gd name="T13" fmla="*/ 47 h 2000"/>
              <a:gd name="T14" fmla="*/ 178 w 3861"/>
              <a:gd name="T15" fmla="*/ 60 h 2000"/>
              <a:gd name="T16" fmla="*/ 170 w 3861"/>
              <a:gd name="T17" fmla="*/ 72 h 2000"/>
              <a:gd name="T18" fmla="*/ 158 w 3861"/>
              <a:gd name="T19" fmla="*/ 97 h 2000"/>
              <a:gd name="T20" fmla="*/ 79 w 3861"/>
              <a:gd name="T21" fmla="*/ 889 h 2000"/>
              <a:gd name="T22" fmla="*/ 21 w 3861"/>
              <a:gd name="T23" fmla="*/ 1484 h 2000"/>
              <a:gd name="T24" fmla="*/ 11 w 3861"/>
              <a:gd name="T25" fmla="*/ 1694 h 2000"/>
              <a:gd name="T26" fmla="*/ 46 w 3861"/>
              <a:gd name="T27" fmla="*/ 1711 h 2000"/>
              <a:gd name="T28" fmla="*/ 65 w 3861"/>
              <a:gd name="T29" fmla="*/ 1690 h 2000"/>
              <a:gd name="T30" fmla="*/ 135 w 3861"/>
              <a:gd name="T31" fmla="*/ 1106 h 2000"/>
              <a:gd name="T32" fmla="*/ 201 w 3861"/>
              <a:gd name="T33" fmla="*/ 505 h 2000"/>
              <a:gd name="T34" fmla="*/ 661 w 3861"/>
              <a:gd name="T35" fmla="*/ 105 h 2000"/>
              <a:gd name="T36" fmla="*/ 1926 w 3861"/>
              <a:gd name="T37" fmla="*/ 102 h 2000"/>
              <a:gd name="T38" fmla="*/ 2767 w 3861"/>
              <a:gd name="T39" fmla="*/ 97 h 2000"/>
              <a:gd name="T40" fmla="*/ 3198 w 3861"/>
              <a:gd name="T41" fmla="*/ 95 h 2000"/>
              <a:gd name="T42" fmla="*/ 3498 w 3861"/>
              <a:gd name="T43" fmla="*/ 97 h 2000"/>
              <a:gd name="T44" fmla="*/ 3594 w 3861"/>
              <a:gd name="T45" fmla="*/ 100 h 2000"/>
              <a:gd name="T46" fmla="*/ 3590 w 3861"/>
              <a:gd name="T47" fmla="*/ 212 h 2000"/>
              <a:gd name="T48" fmla="*/ 3593 w 3861"/>
              <a:gd name="T49" fmla="*/ 527 h 2000"/>
              <a:gd name="T50" fmla="*/ 3559 w 3861"/>
              <a:gd name="T51" fmla="*/ 848 h 2000"/>
              <a:gd name="T52" fmla="*/ 3510 w 3861"/>
              <a:gd name="T53" fmla="*/ 1137 h 2000"/>
              <a:gd name="T54" fmla="*/ 3392 w 3861"/>
              <a:gd name="T55" fmla="*/ 1682 h 2000"/>
              <a:gd name="T56" fmla="*/ 2136 w 3861"/>
              <a:gd name="T57" fmla="*/ 1724 h 2000"/>
              <a:gd name="T58" fmla="*/ 1301 w 3861"/>
              <a:gd name="T59" fmla="*/ 1728 h 2000"/>
              <a:gd name="T60" fmla="*/ 673 w 3861"/>
              <a:gd name="T61" fmla="*/ 1716 h 2000"/>
              <a:gd name="T62" fmla="*/ 139 w 3861"/>
              <a:gd name="T63" fmla="*/ 1708 h 2000"/>
              <a:gd name="T64" fmla="*/ 26 w 3861"/>
              <a:gd name="T65" fmla="*/ 1715 h 2000"/>
              <a:gd name="T66" fmla="*/ 14 w 3861"/>
              <a:gd name="T67" fmla="*/ 1730 h 2000"/>
              <a:gd name="T68" fmla="*/ 0 w 3861"/>
              <a:gd name="T69" fmla="*/ 1756 h 2000"/>
              <a:gd name="T70" fmla="*/ 11 w 3861"/>
              <a:gd name="T71" fmla="*/ 1774 h 2000"/>
              <a:gd name="T72" fmla="*/ 106 w 3861"/>
              <a:gd name="T73" fmla="*/ 1859 h 2000"/>
              <a:gd name="T74" fmla="*/ 125 w 3861"/>
              <a:gd name="T75" fmla="*/ 1879 h 2000"/>
              <a:gd name="T76" fmla="*/ 136 w 3861"/>
              <a:gd name="T77" fmla="*/ 1883 h 2000"/>
              <a:gd name="T78" fmla="*/ 140 w 3861"/>
              <a:gd name="T79" fmla="*/ 1884 h 2000"/>
              <a:gd name="T80" fmla="*/ 187 w 3861"/>
              <a:gd name="T81" fmla="*/ 1923 h 2000"/>
              <a:gd name="T82" fmla="*/ 233 w 3861"/>
              <a:gd name="T83" fmla="*/ 1965 h 2000"/>
              <a:gd name="T84" fmla="*/ 252 w 3861"/>
              <a:gd name="T85" fmla="*/ 1986 h 2000"/>
              <a:gd name="T86" fmla="*/ 388 w 3861"/>
              <a:gd name="T87" fmla="*/ 2000 h 2000"/>
              <a:gd name="T88" fmla="*/ 618 w 3861"/>
              <a:gd name="T89" fmla="*/ 1988 h 2000"/>
              <a:gd name="T90" fmla="*/ 1021 w 3861"/>
              <a:gd name="T91" fmla="*/ 1969 h 2000"/>
              <a:gd name="T92" fmla="*/ 1627 w 3861"/>
              <a:gd name="T93" fmla="*/ 1949 h 2000"/>
              <a:gd name="T94" fmla="*/ 2031 w 3861"/>
              <a:gd name="T95" fmla="*/ 1945 h 2000"/>
              <a:gd name="T96" fmla="*/ 3040 w 3861"/>
              <a:gd name="T97" fmla="*/ 1971 h 2000"/>
              <a:gd name="T98" fmla="*/ 3457 w 3861"/>
              <a:gd name="T99" fmla="*/ 1992 h 2000"/>
              <a:gd name="T100" fmla="*/ 3496 w 3861"/>
              <a:gd name="T101" fmla="*/ 1969 h 2000"/>
              <a:gd name="T102" fmla="*/ 3507 w 3861"/>
              <a:gd name="T103" fmla="*/ 1938 h 2000"/>
              <a:gd name="T104" fmla="*/ 3549 w 3861"/>
              <a:gd name="T105" fmla="*/ 1848 h 2000"/>
              <a:gd name="T106" fmla="*/ 3596 w 3861"/>
              <a:gd name="T107" fmla="*/ 1669 h 2000"/>
              <a:gd name="T108" fmla="*/ 3693 w 3861"/>
              <a:gd name="T109" fmla="*/ 1230 h 2000"/>
              <a:gd name="T110" fmla="*/ 3785 w 3861"/>
              <a:gd name="T111" fmla="*/ 798 h 2000"/>
              <a:gd name="T112" fmla="*/ 3855 w 3861"/>
              <a:gd name="T113" fmla="*/ 447 h 2000"/>
              <a:gd name="T114" fmla="*/ 3861 w 3861"/>
              <a:gd name="T115" fmla="*/ 325 h 2000"/>
              <a:gd name="T116" fmla="*/ 3821 w 3861"/>
              <a:gd name="T117" fmla="*/ 162 h 2000"/>
              <a:gd name="T118" fmla="*/ 3765 w 3861"/>
              <a:gd name="T119" fmla="*/ 83 h 2000"/>
              <a:gd name="T120" fmla="*/ 3707 w 3861"/>
              <a:gd name="T121" fmla="*/ 35 h 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61" h="2000">
                <a:moveTo>
                  <a:pt x="3707" y="35"/>
                </a:moveTo>
                <a:lnTo>
                  <a:pt x="3692" y="26"/>
                </a:lnTo>
                <a:lnTo>
                  <a:pt x="3677" y="25"/>
                </a:lnTo>
                <a:lnTo>
                  <a:pt x="3667" y="17"/>
                </a:lnTo>
                <a:lnTo>
                  <a:pt x="3651" y="13"/>
                </a:lnTo>
                <a:lnTo>
                  <a:pt x="3545" y="4"/>
                </a:lnTo>
                <a:lnTo>
                  <a:pt x="3329" y="0"/>
                </a:lnTo>
                <a:lnTo>
                  <a:pt x="3003" y="10"/>
                </a:lnTo>
                <a:lnTo>
                  <a:pt x="2788" y="14"/>
                </a:lnTo>
                <a:lnTo>
                  <a:pt x="2357" y="18"/>
                </a:lnTo>
                <a:lnTo>
                  <a:pt x="1926" y="21"/>
                </a:lnTo>
                <a:lnTo>
                  <a:pt x="1495" y="23"/>
                </a:lnTo>
                <a:lnTo>
                  <a:pt x="631" y="35"/>
                </a:lnTo>
                <a:lnTo>
                  <a:pt x="200" y="47"/>
                </a:lnTo>
                <a:lnTo>
                  <a:pt x="191" y="48"/>
                </a:lnTo>
                <a:lnTo>
                  <a:pt x="178" y="60"/>
                </a:lnTo>
                <a:lnTo>
                  <a:pt x="176" y="67"/>
                </a:lnTo>
                <a:lnTo>
                  <a:pt x="170" y="72"/>
                </a:lnTo>
                <a:lnTo>
                  <a:pt x="161" y="87"/>
                </a:lnTo>
                <a:lnTo>
                  <a:pt x="158" y="97"/>
                </a:lnTo>
                <a:lnTo>
                  <a:pt x="115" y="492"/>
                </a:lnTo>
                <a:lnTo>
                  <a:pt x="79" y="889"/>
                </a:lnTo>
                <a:lnTo>
                  <a:pt x="60" y="1087"/>
                </a:lnTo>
                <a:lnTo>
                  <a:pt x="21" y="1484"/>
                </a:lnTo>
                <a:lnTo>
                  <a:pt x="9" y="1682"/>
                </a:lnTo>
                <a:lnTo>
                  <a:pt x="11" y="1694"/>
                </a:lnTo>
                <a:lnTo>
                  <a:pt x="25" y="1707"/>
                </a:lnTo>
                <a:lnTo>
                  <a:pt x="46" y="1711"/>
                </a:lnTo>
                <a:lnTo>
                  <a:pt x="62" y="1700"/>
                </a:lnTo>
                <a:lnTo>
                  <a:pt x="65" y="1690"/>
                </a:lnTo>
                <a:lnTo>
                  <a:pt x="93" y="1496"/>
                </a:lnTo>
                <a:lnTo>
                  <a:pt x="135" y="1106"/>
                </a:lnTo>
                <a:lnTo>
                  <a:pt x="156" y="911"/>
                </a:lnTo>
                <a:lnTo>
                  <a:pt x="201" y="505"/>
                </a:lnTo>
                <a:lnTo>
                  <a:pt x="239" y="100"/>
                </a:lnTo>
                <a:lnTo>
                  <a:pt x="661" y="105"/>
                </a:lnTo>
                <a:lnTo>
                  <a:pt x="1504" y="105"/>
                </a:lnTo>
                <a:lnTo>
                  <a:pt x="1926" y="102"/>
                </a:lnTo>
                <a:lnTo>
                  <a:pt x="2346" y="100"/>
                </a:lnTo>
                <a:lnTo>
                  <a:pt x="2767" y="97"/>
                </a:lnTo>
                <a:lnTo>
                  <a:pt x="2983" y="96"/>
                </a:lnTo>
                <a:lnTo>
                  <a:pt x="3198" y="95"/>
                </a:lnTo>
                <a:lnTo>
                  <a:pt x="3297" y="96"/>
                </a:lnTo>
                <a:lnTo>
                  <a:pt x="3498" y="97"/>
                </a:lnTo>
                <a:lnTo>
                  <a:pt x="3598" y="92"/>
                </a:lnTo>
                <a:lnTo>
                  <a:pt x="3594" y="100"/>
                </a:lnTo>
                <a:lnTo>
                  <a:pt x="3593" y="109"/>
                </a:lnTo>
                <a:lnTo>
                  <a:pt x="3590" y="212"/>
                </a:lnTo>
                <a:lnTo>
                  <a:pt x="3596" y="422"/>
                </a:lnTo>
                <a:lnTo>
                  <a:pt x="3593" y="527"/>
                </a:lnTo>
                <a:lnTo>
                  <a:pt x="3585" y="635"/>
                </a:lnTo>
                <a:lnTo>
                  <a:pt x="3559" y="848"/>
                </a:lnTo>
                <a:lnTo>
                  <a:pt x="3542" y="954"/>
                </a:lnTo>
                <a:lnTo>
                  <a:pt x="3510" y="1137"/>
                </a:lnTo>
                <a:lnTo>
                  <a:pt x="3430" y="1500"/>
                </a:lnTo>
                <a:lnTo>
                  <a:pt x="3392" y="1682"/>
                </a:lnTo>
                <a:lnTo>
                  <a:pt x="2973" y="1700"/>
                </a:lnTo>
                <a:lnTo>
                  <a:pt x="2136" y="1724"/>
                </a:lnTo>
                <a:lnTo>
                  <a:pt x="1718" y="1726"/>
                </a:lnTo>
                <a:lnTo>
                  <a:pt x="1301" y="1728"/>
                </a:lnTo>
                <a:lnTo>
                  <a:pt x="885" y="1721"/>
                </a:lnTo>
                <a:lnTo>
                  <a:pt x="673" y="1716"/>
                </a:lnTo>
                <a:lnTo>
                  <a:pt x="353" y="1707"/>
                </a:lnTo>
                <a:lnTo>
                  <a:pt x="139" y="1708"/>
                </a:lnTo>
                <a:lnTo>
                  <a:pt x="33" y="1713"/>
                </a:lnTo>
                <a:lnTo>
                  <a:pt x="26" y="1715"/>
                </a:lnTo>
                <a:lnTo>
                  <a:pt x="17" y="1724"/>
                </a:lnTo>
                <a:lnTo>
                  <a:pt x="14" y="1730"/>
                </a:lnTo>
                <a:lnTo>
                  <a:pt x="4" y="1738"/>
                </a:lnTo>
                <a:lnTo>
                  <a:pt x="0" y="1756"/>
                </a:lnTo>
                <a:lnTo>
                  <a:pt x="5" y="1769"/>
                </a:lnTo>
                <a:lnTo>
                  <a:pt x="11" y="1774"/>
                </a:lnTo>
                <a:lnTo>
                  <a:pt x="58" y="1817"/>
                </a:lnTo>
                <a:lnTo>
                  <a:pt x="106" y="1859"/>
                </a:lnTo>
                <a:lnTo>
                  <a:pt x="112" y="1866"/>
                </a:lnTo>
                <a:lnTo>
                  <a:pt x="125" y="1879"/>
                </a:lnTo>
                <a:lnTo>
                  <a:pt x="134" y="1882"/>
                </a:lnTo>
                <a:lnTo>
                  <a:pt x="136" y="1883"/>
                </a:lnTo>
                <a:lnTo>
                  <a:pt x="138" y="1883"/>
                </a:lnTo>
                <a:lnTo>
                  <a:pt x="140" y="1884"/>
                </a:lnTo>
                <a:lnTo>
                  <a:pt x="141" y="1887"/>
                </a:lnTo>
                <a:lnTo>
                  <a:pt x="187" y="1923"/>
                </a:lnTo>
                <a:lnTo>
                  <a:pt x="235" y="1956"/>
                </a:lnTo>
                <a:lnTo>
                  <a:pt x="233" y="1965"/>
                </a:lnTo>
                <a:lnTo>
                  <a:pt x="241" y="1982"/>
                </a:lnTo>
                <a:lnTo>
                  <a:pt x="252" y="1986"/>
                </a:lnTo>
                <a:lnTo>
                  <a:pt x="296" y="1995"/>
                </a:lnTo>
                <a:lnTo>
                  <a:pt x="388" y="2000"/>
                </a:lnTo>
                <a:lnTo>
                  <a:pt x="528" y="1993"/>
                </a:lnTo>
                <a:lnTo>
                  <a:pt x="618" y="1988"/>
                </a:lnTo>
                <a:lnTo>
                  <a:pt x="819" y="1979"/>
                </a:lnTo>
                <a:lnTo>
                  <a:pt x="1021" y="1969"/>
                </a:lnTo>
                <a:lnTo>
                  <a:pt x="1224" y="1961"/>
                </a:lnTo>
                <a:lnTo>
                  <a:pt x="1627" y="1949"/>
                </a:lnTo>
                <a:lnTo>
                  <a:pt x="1829" y="1947"/>
                </a:lnTo>
                <a:lnTo>
                  <a:pt x="2031" y="1945"/>
                </a:lnTo>
                <a:lnTo>
                  <a:pt x="2434" y="1951"/>
                </a:lnTo>
                <a:lnTo>
                  <a:pt x="3040" y="1971"/>
                </a:lnTo>
                <a:lnTo>
                  <a:pt x="3443" y="1992"/>
                </a:lnTo>
                <a:lnTo>
                  <a:pt x="3457" y="1992"/>
                </a:lnTo>
                <a:lnTo>
                  <a:pt x="3480" y="1983"/>
                </a:lnTo>
                <a:lnTo>
                  <a:pt x="3496" y="1969"/>
                </a:lnTo>
                <a:lnTo>
                  <a:pt x="3505" y="1949"/>
                </a:lnTo>
                <a:lnTo>
                  <a:pt x="3507" y="1938"/>
                </a:lnTo>
                <a:lnTo>
                  <a:pt x="3526" y="1910"/>
                </a:lnTo>
                <a:lnTo>
                  <a:pt x="3549" y="1848"/>
                </a:lnTo>
                <a:lnTo>
                  <a:pt x="3558" y="1814"/>
                </a:lnTo>
                <a:lnTo>
                  <a:pt x="3596" y="1669"/>
                </a:lnTo>
                <a:lnTo>
                  <a:pt x="3629" y="1523"/>
                </a:lnTo>
                <a:lnTo>
                  <a:pt x="3693" y="1230"/>
                </a:lnTo>
                <a:lnTo>
                  <a:pt x="3754" y="936"/>
                </a:lnTo>
                <a:lnTo>
                  <a:pt x="3785" y="798"/>
                </a:lnTo>
                <a:lnTo>
                  <a:pt x="3833" y="587"/>
                </a:lnTo>
                <a:lnTo>
                  <a:pt x="3855" y="447"/>
                </a:lnTo>
                <a:lnTo>
                  <a:pt x="3860" y="377"/>
                </a:lnTo>
                <a:lnTo>
                  <a:pt x="3861" y="325"/>
                </a:lnTo>
                <a:lnTo>
                  <a:pt x="3847" y="228"/>
                </a:lnTo>
                <a:lnTo>
                  <a:pt x="3821" y="162"/>
                </a:lnTo>
                <a:lnTo>
                  <a:pt x="3797" y="120"/>
                </a:lnTo>
                <a:lnTo>
                  <a:pt x="3765" y="83"/>
                </a:lnTo>
                <a:lnTo>
                  <a:pt x="3728" y="49"/>
                </a:lnTo>
                <a:lnTo>
                  <a:pt x="3707" y="35"/>
                </a:lnTo>
                <a:close/>
              </a:path>
            </a:pathLst>
          </a:custGeom>
          <a:solidFill>
            <a:schemeClr val="accent3"/>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75" name="Freeform 284">
            <a:extLst>
              <a:ext uri="{FF2B5EF4-FFF2-40B4-BE49-F238E27FC236}">
                <a16:creationId xmlns="" xmlns:a16="http://schemas.microsoft.com/office/drawing/2014/main" id="{BB8D05F9-88D2-4AD7-BBD2-D735F6E2073A}"/>
              </a:ext>
            </a:extLst>
          </p:cNvPr>
          <p:cNvSpPr>
            <a:spLocks/>
          </p:cNvSpPr>
          <p:nvPr/>
        </p:nvSpPr>
        <p:spPr bwMode="auto">
          <a:xfrm rot="1545019">
            <a:off x="4953741" y="1977289"/>
            <a:ext cx="220577" cy="938695"/>
          </a:xfrm>
          <a:custGeom>
            <a:avLst/>
            <a:gdLst>
              <a:gd name="T0" fmla="*/ 303 w 530"/>
              <a:gd name="T1" fmla="*/ 2004 h 2263"/>
              <a:gd name="T2" fmla="*/ 303 w 530"/>
              <a:gd name="T3" fmla="*/ 1995 h 2263"/>
              <a:gd name="T4" fmla="*/ 298 w 530"/>
              <a:gd name="T5" fmla="*/ 1978 h 2263"/>
              <a:gd name="T6" fmla="*/ 291 w 530"/>
              <a:gd name="T7" fmla="*/ 1970 h 2263"/>
              <a:gd name="T8" fmla="*/ 255 w 530"/>
              <a:gd name="T9" fmla="*/ 1934 h 2263"/>
              <a:gd name="T10" fmla="*/ 215 w 530"/>
              <a:gd name="T11" fmla="*/ 1904 h 2263"/>
              <a:gd name="T12" fmla="*/ 252 w 530"/>
              <a:gd name="T13" fmla="*/ 1790 h 2263"/>
              <a:gd name="T14" fmla="*/ 321 w 530"/>
              <a:gd name="T15" fmla="*/ 1559 h 2263"/>
              <a:gd name="T16" fmla="*/ 381 w 530"/>
              <a:gd name="T17" fmla="*/ 1326 h 2263"/>
              <a:gd name="T18" fmla="*/ 433 w 530"/>
              <a:gd name="T19" fmla="*/ 1089 h 2263"/>
              <a:gd name="T20" fmla="*/ 474 w 530"/>
              <a:gd name="T21" fmla="*/ 850 h 2263"/>
              <a:gd name="T22" fmla="*/ 505 w 530"/>
              <a:gd name="T23" fmla="*/ 612 h 2263"/>
              <a:gd name="T24" fmla="*/ 523 w 530"/>
              <a:gd name="T25" fmla="*/ 373 h 2263"/>
              <a:gd name="T26" fmla="*/ 530 w 530"/>
              <a:gd name="T27" fmla="*/ 136 h 2263"/>
              <a:gd name="T28" fmla="*/ 527 w 530"/>
              <a:gd name="T29" fmla="*/ 18 h 2263"/>
              <a:gd name="T30" fmla="*/ 526 w 530"/>
              <a:gd name="T31" fmla="*/ 9 h 2263"/>
              <a:gd name="T32" fmla="*/ 515 w 530"/>
              <a:gd name="T33" fmla="*/ 0 h 2263"/>
              <a:gd name="T34" fmla="*/ 503 w 530"/>
              <a:gd name="T35" fmla="*/ 0 h 2263"/>
              <a:gd name="T36" fmla="*/ 491 w 530"/>
              <a:gd name="T37" fmla="*/ 9 h 2263"/>
              <a:gd name="T38" fmla="*/ 490 w 530"/>
              <a:gd name="T39" fmla="*/ 18 h 2263"/>
              <a:gd name="T40" fmla="*/ 457 w 530"/>
              <a:gd name="T41" fmla="*/ 301 h 2263"/>
              <a:gd name="T42" fmla="*/ 404 w 530"/>
              <a:gd name="T43" fmla="*/ 722 h 2263"/>
              <a:gd name="T44" fmla="*/ 359 w 530"/>
              <a:gd name="T45" fmla="*/ 1003 h 2263"/>
              <a:gd name="T46" fmla="*/ 330 w 530"/>
              <a:gd name="T47" fmla="*/ 1143 h 2263"/>
              <a:gd name="T48" fmla="*/ 290 w 530"/>
              <a:gd name="T49" fmla="*/ 1325 h 2263"/>
              <a:gd name="T50" fmla="*/ 194 w 530"/>
              <a:gd name="T51" fmla="*/ 1682 h 2263"/>
              <a:gd name="T52" fmla="*/ 138 w 530"/>
              <a:gd name="T53" fmla="*/ 1859 h 2263"/>
              <a:gd name="T54" fmla="*/ 118 w 530"/>
              <a:gd name="T55" fmla="*/ 1849 h 2263"/>
              <a:gd name="T56" fmla="*/ 97 w 530"/>
              <a:gd name="T57" fmla="*/ 1842 h 2263"/>
              <a:gd name="T58" fmla="*/ 89 w 530"/>
              <a:gd name="T59" fmla="*/ 1839 h 2263"/>
              <a:gd name="T60" fmla="*/ 72 w 530"/>
              <a:gd name="T61" fmla="*/ 1842 h 2263"/>
              <a:gd name="T62" fmla="*/ 58 w 530"/>
              <a:gd name="T63" fmla="*/ 1849 h 2263"/>
              <a:gd name="T64" fmla="*/ 48 w 530"/>
              <a:gd name="T65" fmla="*/ 1862 h 2263"/>
              <a:gd name="T66" fmla="*/ 45 w 530"/>
              <a:gd name="T67" fmla="*/ 1870 h 2263"/>
              <a:gd name="T68" fmla="*/ 28 w 530"/>
              <a:gd name="T69" fmla="*/ 1997 h 2263"/>
              <a:gd name="T70" fmla="*/ 13 w 530"/>
              <a:gd name="T71" fmla="*/ 2123 h 2263"/>
              <a:gd name="T72" fmla="*/ 11 w 530"/>
              <a:gd name="T73" fmla="*/ 2136 h 2263"/>
              <a:gd name="T74" fmla="*/ 10 w 530"/>
              <a:gd name="T75" fmla="*/ 2150 h 2263"/>
              <a:gd name="T76" fmla="*/ 9 w 530"/>
              <a:gd name="T77" fmla="*/ 2153 h 2263"/>
              <a:gd name="T78" fmla="*/ 6 w 530"/>
              <a:gd name="T79" fmla="*/ 2155 h 2263"/>
              <a:gd name="T80" fmla="*/ 0 w 530"/>
              <a:gd name="T81" fmla="*/ 2170 h 2263"/>
              <a:gd name="T82" fmla="*/ 7 w 530"/>
              <a:gd name="T83" fmla="*/ 2196 h 2263"/>
              <a:gd name="T84" fmla="*/ 18 w 530"/>
              <a:gd name="T85" fmla="*/ 2203 h 2263"/>
              <a:gd name="T86" fmla="*/ 19 w 530"/>
              <a:gd name="T87" fmla="*/ 2205 h 2263"/>
              <a:gd name="T88" fmla="*/ 19 w 530"/>
              <a:gd name="T89" fmla="*/ 2205 h 2263"/>
              <a:gd name="T90" fmla="*/ 16 w 530"/>
              <a:gd name="T91" fmla="*/ 2215 h 2263"/>
              <a:gd name="T92" fmla="*/ 18 w 530"/>
              <a:gd name="T93" fmla="*/ 2224 h 2263"/>
              <a:gd name="T94" fmla="*/ 18 w 530"/>
              <a:gd name="T95" fmla="*/ 2233 h 2263"/>
              <a:gd name="T96" fmla="*/ 26 w 530"/>
              <a:gd name="T97" fmla="*/ 2250 h 2263"/>
              <a:gd name="T98" fmla="*/ 40 w 530"/>
              <a:gd name="T99" fmla="*/ 2262 h 2263"/>
              <a:gd name="T100" fmla="*/ 58 w 530"/>
              <a:gd name="T101" fmla="*/ 2263 h 2263"/>
              <a:gd name="T102" fmla="*/ 68 w 530"/>
              <a:gd name="T103" fmla="*/ 2258 h 2263"/>
              <a:gd name="T104" fmla="*/ 106 w 530"/>
              <a:gd name="T105" fmla="*/ 2236 h 2263"/>
              <a:gd name="T106" fmla="*/ 177 w 530"/>
              <a:gd name="T107" fmla="*/ 2188 h 2263"/>
              <a:gd name="T108" fmla="*/ 211 w 530"/>
              <a:gd name="T109" fmla="*/ 2162 h 2263"/>
              <a:gd name="T110" fmla="*/ 242 w 530"/>
              <a:gd name="T111" fmla="*/ 2137 h 2263"/>
              <a:gd name="T112" fmla="*/ 289 w 530"/>
              <a:gd name="T113" fmla="*/ 2094 h 2263"/>
              <a:gd name="T114" fmla="*/ 313 w 530"/>
              <a:gd name="T115" fmla="*/ 2061 h 2263"/>
              <a:gd name="T116" fmla="*/ 321 w 530"/>
              <a:gd name="T117" fmla="*/ 2043 h 2263"/>
              <a:gd name="T118" fmla="*/ 322 w 530"/>
              <a:gd name="T119" fmla="*/ 2031 h 2263"/>
              <a:gd name="T120" fmla="*/ 312 w 530"/>
              <a:gd name="T121" fmla="*/ 2010 h 2263"/>
              <a:gd name="T122" fmla="*/ 303 w 530"/>
              <a:gd name="T123" fmla="*/ 2004 h 2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0" h="2263">
                <a:moveTo>
                  <a:pt x="303" y="2004"/>
                </a:moveTo>
                <a:lnTo>
                  <a:pt x="303" y="1995"/>
                </a:lnTo>
                <a:lnTo>
                  <a:pt x="298" y="1978"/>
                </a:lnTo>
                <a:lnTo>
                  <a:pt x="291" y="1970"/>
                </a:lnTo>
                <a:lnTo>
                  <a:pt x="255" y="1934"/>
                </a:lnTo>
                <a:lnTo>
                  <a:pt x="215" y="1904"/>
                </a:lnTo>
                <a:lnTo>
                  <a:pt x="252" y="1790"/>
                </a:lnTo>
                <a:lnTo>
                  <a:pt x="321" y="1559"/>
                </a:lnTo>
                <a:lnTo>
                  <a:pt x="381" y="1326"/>
                </a:lnTo>
                <a:lnTo>
                  <a:pt x="433" y="1089"/>
                </a:lnTo>
                <a:lnTo>
                  <a:pt x="474" y="850"/>
                </a:lnTo>
                <a:lnTo>
                  <a:pt x="505" y="612"/>
                </a:lnTo>
                <a:lnTo>
                  <a:pt x="523" y="373"/>
                </a:lnTo>
                <a:lnTo>
                  <a:pt x="530" y="136"/>
                </a:lnTo>
                <a:lnTo>
                  <a:pt x="527" y="18"/>
                </a:lnTo>
                <a:lnTo>
                  <a:pt x="526" y="9"/>
                </a:lnTo>
                <a:lnTo>
                  <a:pt x="515" y="0"/>
                </a:lnTo>
                <a:lnTo>
                  <a:pt x="503" y="0"/>
                </a:lnTo>
                <a:lnTo>
                  <a:pt x="491" y="9"/>
                </a:lnTo>
                <a:lnTo>
                  <a:pt x="490" y="18"/>
                </a:lnTo>
                <a:lnTo>
                  <a:pt x="457" y="301"/>
                </a:lnTo>
                <a:lnTo>
                  <a:pt x="404" y="722"/>
                </a:lnTo>
                <a:lnTo>
                  <a:pt x="359" y="1003"/>
                </a:lnTo>
                <a:lnTo>
                  <a:pt x="330" y="1143"/>
                </a:lnTo>
                <a:lnTo>
                  <a:pt x="290" y="1325"/>
                </a:lnTo>
                <a:lnTo>
                  <a:pt x="194" y="1682"/>
                </a:lnTo>
                <a:lnTo>
                  <a:pt x="138" y="1859"/>
                </a:lnTo>
                <a:lnTo>
                  <a:pt x="118" y="1849"/>
                </a:lnTo>
                <a:lnTo>
                  <a:pt x="97" y="1842"/>
                </a:lnTo>
                <a:lnTo>
                  <a:pt x="89" y="1839"/>
                </a:lnTo>
                <a:lnTo>
                  <a:pt x="72" y="1842"/>
                </a:lnTo>
                <a:lnTo>
                  <a:pt x="58" y="1849"/>
                </a:lnTo>
                <a:lnTo>
                  <a:pt x="48" y="1862"/>
                </a:lnTo>
                <a:lnTo>
                  <a:pt x="45" y="1870"/>
                </a:lnTo>
                <a:lnTo>
                  <a:pt x="28" y="1997"/>
                </a:lnTo>
                <a:lnTo>
                  <a:pt x="13" y="2123"/>
                </a:lnTo>
                <a:lnTo>
                  <a:pt x="11" y="2136"/>
                </a:lnTo>
                <a:lnTo>
                  <a:pt x="10" y="2150"/>
                </a:lnTo>
                <a:lnTo>
                  <a:pt x="9" y="2153"/>
                </a:lnTo>
                <a:lnTo>
                  <a:pt x="6" y="2155"/>
                </a:lnTo>
                <a:lnTo>
                  <a:pt x="0" y="2170"/>
                </a:lnTo>
                <a:lnTo>
                  <a:pt x="7" y="2196"/>
                </a:lnTo>
                <a:lnTo>
                  <a:pt x="18" y="2203"/>
                </a:lnTo>
                <a:lnTo>
                  <a:pt x="19" y="2205"/>
                </a:lnTo>
                <a:lnTo>
                  <a:pt x="19" y="2205"/>
                </a:lnTo>
                <a:lnTo>
                  <a:pt x="16" y="2215"/>
                </a:lnTo>
                <a:lnTo>
                  <a:pt x="18" y="2224"/>
                </a:lnTo>
                <a:lnTo>
                  <a:pt x="18" y="2233"/>
                </a:lnTo>
                <a:lnTo>
                  <a:pt x="26" y="2250"/>
                </a:lnTo>
                <a:lnTo>
                  <a:pt x="40" y="2262"/>
                </a:lnTo>
                <a:lnTo>
                  <a:pt x="58" y="2263"/>
                </a:lnTo>
                <a:lnTo>
                  <a:pt x="68" y="2258"/>
                </a:lnTo>
                <a:lnTo>
                  <a:pt x="106" y="2236"/>
                </a:lnTo>
                <a:lnTo>
                  <a:pt x="177" y="2188"/>
                </a:lnTo>
                <a:lnTo>
                  <a:pt x="211" y="2162"/>
                </a:lnTo>
                <a:lnTo>
                  <a:pt x="242" y="2137"/>
                </a:lnTo>
                <a:lnTo>
                  <a:pt x="289" y="2094"/>
                </a:lnTo>
                <a:lnTo>
                  <a:pt x="313" y="2061"/>
                </a:lnTo>
                <a:lnTo>
                  <a:pt x="321" y="2043"/>
                </a:lnTo>
                <a:lnTo>
                  <a:pt x="322" y="2031"/>
                </a:lnTo>
                <a:lnTo>
                  <a:pt x="312" y="2010"/>
                </a:lnTo>
                <a:lnTo>
                  <a:pt x="303" y="2004"/>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76" name="Freeform 285">
            <a:extLst>
              <a:ext uri="{FF2B5EF4-FFF2-40B4-BE49-F238E27FC236}">
                <a16:creationId xmlns="" xmlns:a16="http://schemas.microsoft.com/office/drawing/2014/main" id="{9A202748-8D1A-4AC4-B222-48CC078E613E}"/>
              </a:ext>
            </a:extLst>
          </p:cNvPr>
          <p:cNvSpPr>
            <a:spLocks/>
          </p:cNvSpPr>
          <p:nvPr/>
        </p:nvSpPr>
        <p:spPr bwMode="auto">
          <a:xfrm rot="3427567">
            <a:off x="5611499" y="2165198"/>
            <a:ext cx="621304" cy="1381125"/>
          </a:xfrm>
          <a:custGeom>
            <a:avLst/>
            <a:gdLst>
              <a:gd name="T0" fmla="*/ 2278 w 2278"/>
              <a:gd name="T1" fmla="*/ 11 h 4638"/>
              <a:gd name="T2" fmla="*/ 2259 w 2278"/>
              <a:gd name="T3" fmla="*/ 0 h 4638"/>
              <a:gd name="T4" fmla="*/ 2247 w 2278"/>
              <a:gd name="T5" fmla="*/ 12 h 4638"/>
              <a:gd name="T6" fmla="*/ 2107 w 2278"/>
              <a:gd name="T7" fmla="*/ 737 h 4638"/>
              <a:gd name="T8" fmla="*/ 1956 w 2278"/>
              <a:gd name="T9" fmla="*/ 1330 h 4638"/>
              <a:gd name="T10" fmla="*/ 1803 w 2278"/>
              <a:gd name="T11" fmla="*/ 1797 h 4638"/>
              <a:gd name="T12" fmla="*/ 1714 w 2278"/>
              <a:gd name="T13" fmla="*/ 2028 h 4638"/>
              <a:gd name="T14" fmla="*/ 1516 w 2278"/>
              <a:gd name="T15" fmla="*/ 2480 h 4638"/>
              <a:gd name="T16" fmla="*/ 1289 w 2278"/>
              <a:gd name="T17" fmla="*/ 2918 h 4638"/>
              <a:gd name="T18" fmla="*/ 1035 w 2278"/>
              <a:gd name="T19" fmla="*/ 3342 h 4638"/>
              <a:gd name="T20" fmla="*/ 828 w 2278"/>
              <a:gd name="T21" fmla="*/ 3648 h 4638"/>
              <a:gd name="T22" fmla="*/ 615 w 2278"/>
              <a:gd name="T23" fmla="*/ 3930 h 4638"/>
              <a:gd name="T24" fmla="*/ 234 w 2278"/>
              <a:gd name="T25" fmla="*/ 4379 h 4638"/>
              <a:gd name="T26" fmla="*/ 202 w 2278"/>
              <a:gd name="T27" fmla="*/ 4352 h 4638"/>
              <a:gd name="T28" fmla="*/ 201 w 2278"/>
              <a:gd name="T29" fmla="*/ 4350 h 4638"/>
              <a:gd name="T30" fmla="*/ 193 w 2278"/>
              <a:gd name="T31" fmla="*/ 4328 h 4638"/>
              <a:gd name="T32" fmla="*/ 163 w 2278"/>
              <a:gd name="T33" fmla="*/ 4322 h 4638"/>
              <a:gd name="T34" fmla="*/ 140 w 2278"/>
              <a:gd name="T35" fmla="*/ 4333 h 4638"/>
              <a:gd name="T36" fmla="*/ 83 w 2278"/>
              <a:gd name="T37" fmla="*/ 4415 h 4638"/>
              <a:gd name="T38" fmla="*/ 48 w 2278"/>
              <a:gd name="T39" fmla="*/ 4486 h 4638"/>
              <a:gd name="T40" fmla="*/ 2 w 2278"/>
              <a:gd name="T41" fmla="*/ 4602 h 4638"/>
              <a:gd name="T42" fmla="*/ 7 w 2278"/>
              <a:gd name="T43" fmla="*/ 4628 h 4638"/>
              <a:gd name="T44" fmla="*/ 41 w 2278"/>
              <a:gd name="T45" fmla="*/ 4637 h 4638"/>
              <a:gd name="T46" fmla="*/ 63 w 2278"/>
              <a:gd name="T47" fmla="*/ 4637 h 4638"/>
              <a:gd name="T48" fmla="*/ 136 w 2278"/>
              <a:gd name="T49" fmla="*/ 4622 h 4638"/>
              <a:gd name="T50" fmla="*/ 241 w 2278"/>
              <a:gd name="T51" fmla="*/ 4587 h 4638"/>
              <a:gd name="T52" fmla="*/ 326 w 2278"/>
              <a:gd name="T53" fmla="*/ 4559 h 4638"/>
              <a:gd name="T54" fmla="*/ 347 w 2278"/>
              <a:gd name="T55" fmla="*/ 4530 h 4638"/>
              <a:gd name="T56" fmla="*/ 342 w 2278"/>
              <a:gd name="T57" fmla="*/ 4503 h 4638"/>
              <a:gd name="T58" fmla="*/ 294 w 2278"/>
              <a:gd name="T59" fmla="*/ 4438 h 4638"/>
              <a:gd name="T60" fmla="*/ 530 w 2278"/>
              <a:gd name="T61" fmla="*/ 4173 h 4638"/>
              <a:gd name="T62" fmla="*/ 825 w 2278"/>
              <a:gd name="T63" fmla="*/ 3799 h 4638"/>
              <a:gd name="T64" fmla="*/ 1096 w 2278"/>
              <a:gd name="T65" fmla="*/ 3407 h 4638"/>
              <a:gd name="T66" fmla="*/ 1343 w 2278"/>
              <a:gd name="T67" fmla="*/ 2997 h 4638"/>
              <a:gd name="T68" fmla="*/ 1563 w 2278"/>
              <a:gd name="T69" fmla="*/ 2572 h 4638"/>
              <a:gd name="T70" fmla="*/ 1757 w 2278"/>
              <a:gd name="T71" fmla="*/ 2136 h 4638"/>
              <a:gd name="T72" fmla="*/ 1924 w 2278"/>
              <a:gd name="T73" fmla="*/ 1691 h 4638"/>
              <a:gd name="T74" fmla="*/ 2064 w 2278"/>
              <a:gd name="T75" fmla="*/ 1238 h 4638"/>
              <a:gd name="T76" fmla="*/ 2129 w 2278"/>
              <a:gd name="T77" fmla="*/ 987 h 4638"/>
              <a:gd name="T78" fmla="*/ 2237 w 2278"/>
              <a:gd name="T79" fmla="*/ 436 h 4638"/>
              <a:gd name="T80" fmla="*/ 2278 w 2278"/>
              <a:gd name="T81" fmla="*/ 16 h 4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78" h="4638">
                <a:moveTo>
                  <a:pt x="2278" y="16"/>
                </a:moveTo>
                <a:lnTo>
                  <a:pt x="2278" y="11"/>
                </a:lnTo>
                <a:lnTo>
                  <a:pt x="2271" y="2"/>
                </a:lnTo>
                <a:lnTo>
                  <a:pt x="2259" y="0"/>
                </a:lnTo>
                <a:lnTo>
                  <a:pt x="2250" y="6"/>
                </a:lnTo>
                <a:lnTo>
                  <a:pt x="2247" y="12"/>
                </a:lnTo>
                <a:lnTo>
                  <a:pt x="2204" y="255"/>
                </a:lnTo>
                <a:lnTo>
                  <a:pt x="2107" y="737"/>
                </a:lnTo>
                <a:lnTo>
                  <a:pt x="2020" y="1093"/>
                </a:lnTo>
                <a:lnTo>
                  <a:pt x="1956" y="1330"/>
                </a:lnTo>
                <a:lnTo>
                  <a:pt x="1883" y="1565"/>
                </a:lnTo>
                <a:lnTo>
                  <a:pt x="1803" y="1797"/>
                </a:lnTo>
                <a:lnTo>
                  <a:pt x="1760" y="1912"/>
                </a:lnTo>
                <a:lnTo>
                  <a:pt x="1714" y="2028"/>
                </a:lnTo>
                <a:lnTo>
                  <a:pt x="1619" y="2256"/>
                </a:lnTo>
                <a:lnTo>
                  <a:pt x="1516" y="2480"/>
                </a:lnTo>
                <a:lnTo>
                  <a:pt x="1406" y="2700"/>
                </a:lnTo>
                <a:lnTo>
                  <a:pt x="1289" y="2918"/>
                </a:lnTo>
                <a:lnTo>
                  <a:pt x="1165" y="3132"/>
                </a:lnTo>
                <a:lnTo>
                  <a:pt x="1035" y="3342"/>
                </a:lnTo>
                <a:lnTo>
                  <a:pt x="898" y="3548"/>
                </a:lnTo>
                <a:lnTo>
                  <a:pt x="828" y="3648"/>
                </a:lnTo>
                <a:lnTo>
                  <a:pt x="758" y="3744"/>
                </a:lnTo>
                <a:lnTo>
                  <a:pt x="615" y="3930"/>
                </a:lnTo>
                <a:lnTo>
                  <a:pt x="391" y="4204"/>
                </a:lnTo>
                <a:lnTo>
                  <a:pt x="234" y="4379"/>
                </a:lnTo>
                <a:lnTo>
                  <a:pt x="219" y="4365"/>
                </a:lnTo>
                <a:lnTo>
                  <a:pt x="202" y="4352"/>
                </a:lnTo>
                <a:lnTo>
                  <a:pt x="202" y="4350"/>
                </a:lnTo>
                <a:lnTo>
                  <a:pt x="201" y="4350"/>
                </a:lnTo>
                <a:lnTo>
                  <a:pt x="201" y="4341"/>
                </a:lnTo>
                <a:lnTo>
                  <a:pt x="193" y="4328"/>
                </a:lnTo>
                <a:lnTo>
                  <a:pt x="179" y="4322"/>
                </a:lnTo>
                <a:lnTo>
                  <a:pt x="163" y="4322"/>
                </a:lnTo>
                <a:lnTo>
                  <a:pt x="155" y="4324"/>
                </a:lnTo>
                <a:lnTo>
                  <a:pt x="140" y="4333"/>
                </a:lnTo>
                <a:lnTo>
                  <a:pt x="112" y="4362"/>
                </a:lnTo>
                <a:lnTo>
                  <a:pt x="83" y="4415"/>
                </a:lnTo>
                <a:lnTo>
                  <a:pt x="67" y="4450"/>
                </a:lnTo>
                <a:lnTo>
                  <a:pt x="48" y="4486"/>
                </a:lnTo>
                <a:lnTo>
                  <a:pt x="15" y="4563"/>
                </a:lnTo>
                <a:lnTo>
                  <a:pt x="2" y="4602"/>
                </a:lnTo>
                <a:lnTo>
                  <a:pt x="0" y="4612"/>
                </a:lnTo>
                <a:lnTo>
                  <a:pt x="7" y="4628"/>
                </a:lnTo>
                <a:lnTo>
                  <a:pt x="23" y="4638"/>
                </a:lnTo>
                <a:lnTo>
                  <a:pt x="41" y="4637"/>
                </a:lnTo>
                <a:lnTo>
                  <a:pt x="49" y="4632"/>
                </a:lnTo>
                <a:lnTo>
                  <a:pt x="63" y="4637"/>
                </a:lnTo>
                <a:lnTo>
                  <a:pt x="92" y="4637"/>
                </a:lnTo>
                <a:lnTo>
                  <a:pt x="136" y="4622"/>
                </a:lnTo>
                <a:lnTo>
                  <a:pt x="164" y="4612"/>
                </a:lnTo>
                <a:lnTo>
                  <a:pt x="241" y="4587"/>
                </a:lnTo>
                <a:lnTo>
                  <a:pt x="317" y="4563"/>
                </a:lnTo>
                <a:lnTo>
                  <a:pt x="326" y="4559"/>
                </a:lnTo>
                <a:lnTo>
                  <a:pt x="339" y="4547"/>
                </a:lnTo>
                <a:lnTo>
                  <a:pt x="347" y="4530"/>
                </a:lnTo>
                <a:lnTo>
                  <a:pt x="346" y="4512"/>
                </a:lnTo>
                <a:lnTo>
                  <a:pt x="342" y="4503"/>
                </a:lnTo>
                <a:lnTo>
                  <a:pt x="320" y="4470"/>
                </a:lnTo>
                <a:lnTo>
                  <a:pt x="294" y="4438"/>
                </a:lnTo>
                <a:lnTo>
                  <a:pt x="374" y="4352"/>
                </a:lnTo>
                <a:lnTo>
                  <a:pt x="530" y="4173"/>
                </a:lnTo>
                <a:lnTo>
                  <a:pt x="680" y="3989"/>
                </a:lnTo>
                <a:lnTo>
                  <a:pt x="825" y="3799"/>
                </a:lnTo>
                <a:lnTo>
                  <a:pt x="964" y="3605"/>
                </a:lnTo>
                <a:lnTo>
                  <a:pt x="1096" y="3407"/>
                </a:lnTo>
                <a:lnTo>
                  <a:pt x="1222" y="3203"/>
                </a:lnTo>
                <a:lnTo>
                  <a:pt x="1343" y="2997"/>
                </a:lnTo>
                <a:lnTo>
                  <a:pt x="1455" y="2786"/>
                </a:lnTo>
                <a:lnTo>
                  <a:pt x="1563" y="2572"/>
                </a:lnTo>
                <a:lnTo>
                  <a:pt x="1664" y="2356"/>
                </a:lnTo>
                <a:lnTo>
                  <a:pt x="1757" y="2136"/>
                </a:lnTo>
                <a:lnTo>
                  <a:pt x="1844" y="1915"/>
                </a:lnTo>
                <a:lnTo>
                  <a:pt x="1924" y="1691"/>
                </a:lnTo>
                <a:lnTo>
                  <a:pt x="1998" y="1465"/>
                </a:lnTo>
                <a:lnTo>
                  <a:pt x="2064" y="1238"/>
                </a:lnTo>
                <a:lnTo>
                  <a:pt x="2094" y="1123"/>
                </a:lnTo>
                <a:lnTo>
                  <a:pt x="2129" y="987"/>
                </a:lnTo>
                <a:lnTo>
                  <a:pt x="2189" y="712"/>
                </a:lnTo>
                <a:lnTo>
                  <a:pt x="2237" y="436"/>
                </a:lnTo>
                <a:lnTo>
                  <a:pt x="2269" y="157"/>
                </a:lnTo>
                <a:lnTo>
                  <a:pt x="2278" y="16"/>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77" name="Freeform 287">
            <a:extLst>
              <a:ext uri="{FF2B5EF4-FFF2-40B4-BE49-F238E27FC236}">
                <a16:creationId xmlns="" xmlns:a16="http://schemas.microsoft.com/office/drawing/2014/main" id="{5ED6FBDE-3D2B-4DB2-B857-4806EEA4948E}"/>
              </a:ext>
            </a:extLst>
          </p:cNvPr>
          <p:cNvSpPr>
            <a:spLocks/>
          </p:cNvSpPr>
          <p:nvPr/>
        </p:nvSpPr>
        <p:spPr bwMode="auto">
          <a:xfrm>
            <a:off x="5367499" y="2061430"/>
            <a:ext cx="992324" cy="743834"/>
          </a:xfrm>
          <a:custGeom>
            <a:avLst/>
            <a:gdLst>
              <a:gd name="T0" fmla="*/ 2363 w 2429"/>
              <a:gd name="T1" fmla="*/ 15 h 1818"/>
              <a:gd name="T2" fmla="*/ 2259 w 2429"/>
              <a:gd name="T3" fmla="*/ 163 h 1818"/>
              <a:gd name="T4" fmla="*/ 2092 w 2429"/>
              <a:gd name="T5" fmla="*/ 372 h 1818"/>
              <a:gd name="T6" fmla="*/ 1976 w 2429"/>
              <a:gd name="T7" fmla="*/ 507 h 1818"/>
              <a:gd name="T8" fmla="*/ 1854 w 2429"/>
              <a:gd name="T9" fmla="*/ 636 h 1818"/>
              <a:gd name="T10" fmla="*/ 1725 w 2429"/>
              <a:gd name="T11" fmla="*/ 759 h 1818"/>
              <a:gd name="T12" fmla="*/ 1591 w 2429"/>
              <a:gd name="T13" fmla="*/ 877 h 1818"/>
              <a:gd name="T14" fmla="*/ 1451 w 2429"/>
              <a:gd name="T15" fmla="*/ 989 h 1818"/>
              <a:gd name="T16" fmla="*/ 1378 w 2429"/>
              <a:gd name="T17" fmla="*/ 1042 h 1818"/>
              <a:gd name="T18" fmla="*/ 1261 w 2429"/>
              <a:gd name="T19" fmla="*/ 1124 h 1818"/>
              <a:gd name="T20" fmla="*/ 1018 w 2429"/>
              <a:gd name="T21" fmla="*/ 1270 h 1818"/>
              <a:gd name="T22" fmla="*/ 766 w 2429"/>
              <a:gd name="T23" fmla="*/ 1398 h 1818"/>
              <a:gd name="T24" fmla="*/ 507 w 2429"/>
              <a:gd name="T25" fmla="*/ 1511 h 1818"/>
              <a:gd name="T26" fmla="*/ 375 w 2429"/>
              <a:gd name="T27" fmla="*/ 1560 h 1818"/>
              <a:gd name="T28" fmla="*/ 355 w 2429"/>
              <a:gd name="T29" fmla="*/ 1521 h 1818"/>
              <a:gd name="T30" fmla="*/ 336 w 2429"/>
              <a:gd name="T31" fmla="*/ 1481 h 1818"/>
              <a:gd name="T32" fmla="*/ 327 w 2429"/>
              <a:gd name="T33" fmla="*/ 1467 h 1818"/>
              <a:gd name="T34" fmla="*/ 302 w 2429"/>
              <a:gd name="T35" fmla="*/ 1459 h 1818"/>
              <a:gd name="T36" fmla="*/ 278 w 2429"/>
              <a:gd name="T37" fmla="*/ 1471 h 1818"/>
              <a:gd name="T38" fmla="*/ 263 w 2429"/>
              <a:gd name="T39" fmla="*/ 1494 h 1818"/>
              <a:gd name="T40" fmla="*/ 263 w 2429"/>
              <a:gd name="T41" fmla="*/ 1510 h 1818"/>
              <a:gd name="T42" fmla="*/ 144 w 2429"/>
              <a:gd name="T43" fmla="*/ 1590 h 1818"/>
              <a:gd name="T44" fmla="*/ 20 w 2429"/>
              <a:gd name="T45" fmla="*/ 1663 h 1818"/>
              <a:gd name="T46" fmla="*/ 11 w 2429"/>
              <a:gd name="T47" fmla="*/ 1669 h 1818"/>
              <a:gd name="T48" fmla="*/ 1 w 2429"/>
              <a:gd name="T49" fmla="*/ 1689 h 1818"/>
              <a:gd name="T50" fmla="*/ 0 w 2429"/>
              <a:gd name="T51" fmla="*/ 1709 h 1818"/>
              <a:gd name="T52" fmla="*/ 11 w 2429"/>
              <a:gd name="T53" fmla="*/ 1728 h 1818"/>
              <a:gd name="T54" fmla="*/ 20 w 2429"/>
              <a:gd name="T55" fmla="*/ 1734 h 1818"/>
              <a:gd name="T56" fmla="*/ 69 w 2429"/>
              <a:gd name="T57" fmla="*/ 1755 h 1818"/>
              <a:gd name="T58" fmla="*/ 170 w 2429"/>
              <a:gd name="T59" fmla="*/ 1788 h 1818"/>
              <a:gd name="T60" fmla="*/ 272 w 2429"/>
              <a:gd name="T61" fmla="*/ 1809 h 1818"/>
              <a:gd name="T62" fmla="*/ 377 w 2429"/>
              <a:gd name="T63" fmla="*/ 1818 h 1818"/>
              <a:gd name="T64" fmla="*/ 432 w 2429"/>
              <a:gd name="T65" fmla="*/ 1817 h 1818"/>
              <a:gd name="T66" fmla="*/ 443 w 2429"/>
              <a:gd name="T67" fmla="*/ 1816 h 1818"/>
              <a:gd name="T68" fmla="*/ 460 w 2429"/>
              <a:gd name="T69" fmla="*/ 1805 h 1818"/>
              <a:gd name="T70" fmla="*/ 471 w 2429"/>
              <a:gd name="T71" fmla="*/ 1787 h 1818"/>
              <a:gd name="T72" fmla="*/ 471 w 2429"/>
              <a:gd name="T73" fmla="*/ 1766 h 1818"/>
              <a:gd name="T74" fmla="*/ 467 w 2429"/>
              <a:gd name="T75" fmla="*/ 1756 h 1818"/>
              <a:gd name="T76" fmla="*/ 436 w 2429"/>
              <a:gd name="T77" fmla="*/ 1690 h 1818"/>
              <a:gd name="T78" fmla="*/ 405 w 2429"/>
              <a:gd name="T79" fmla="*/ 1624 h 1818"/>
              <a:gd name="T80" fmla="*/ 481 w 2429"/>
              <a:gd name="T81" fmla="*/ 1599 h 1818"/>
              <a:gd name="T82" fmla="*/ 633 w 2429"/>
              <a:gd name="T83" fmla="*/ 1543 h 1818"/>
              <a:gd name="T84" fmla="*/ 783 w 2429"/>
              <a:gd name="T85" fmla="*/ 1481 h 1818"/>
              <a:gd name="T86" fmla="*/ 931 w 2429"/>
              <a:gd name="T87" fmla="*/ 1410 h 1818"/>
              <a:gd name="T88" fmla="*/ 1076 w 2429"/>
              <a:gd name="T89" fmla="*/ 1334 h 1818"/>
              <a:gd name="T90" fmla="*/ 1217 w 2429"/>
              <a:gd name="T91" fmla="*/ 1249 h 1818"/>
              <a:gd name="T92" fmla="*/ 1356 w 2429"/>
              <a:gd name="T93" fmla="*/ 1160 h 1818"/>
              <a:gd name="T94" fmla="*/ 1491 w 2429"/>
              <a:gd name="T95" fmla="*/ 1064 h 1818"/>
              <a:gd name="T96" fmla="*/ 1620 w 2429"/>
              <a:gd name="T97" fmla="*/ 962 h 1818"/>
              <a:gd name="T98" fmla="*/ 1746 w 2429"/>
              <a:gd name="T99" fmla="*/ 855 h 1818"/>
              <a:gd name="T100" fmla="*/ 1867 w 2429"/>
              <a:gd name="T101" fmla="*/ 744 h 1818"/>
              <a:gd name="T102" fmla="*/ 1982 w 2429"/>
              <a:gd name="T103" fmla="*/ 626 h 1818"/>
              <a:gd name="T104" fmla="*/ 2091 w 2429"/>
              <a:gd name="T105" fmla="*/ 505 h 1818"/>
              <a:gd name="T106" fmla="*/ 2195 w 2429"/>
              <a:gd name="T107" fmla="*/ 380 h 1818"/>
              <a:gd name="T108" fmla="*/ 2290 w 2429"/>
              <a:gd name="T109" fmla="*/ 251 h 1818"/>
              <a:gd name="T110" fmla="*/ 2380 w 2429"/>
              <a:gd name="T111" fmla="*/ 118 h 1818"/>
              <a:gd name="T112" fmla="*/ 2423 w 2429"/>
              <a:gd name="T113" fmla="*/ 50 h 1818"/>
              <a:gd name="T114" fmla="*/ 2429 w 2429"/>
              <a:gd name="T115" fmla="*/ 36 h 1818"/>
              <a:gd name="T116" fmla="*/ 2421 w 2429"/>
              <a:gd name="T117" fmla="*/ 13 h 1818"/>
              <a:gd name="T118" fmla="*/ 2399 w 2429"/>
              <a:gd name="T119" fmla="*/ 0 h 1818"/>
              <a:gd name="T120" fmla="*/ 2373 w 2429"/>
              <a:gd name="T121" fmla="*/ 5 h 1818"/>
              <a:gd name="T122" fmla="*/ 2363 w 2429"/>
              <a:gd name="T123" fmla="*/ 15 h 1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29" h="1818">
                <a:moveTo>
                  <a:pt x="2363" y="15"/>
                </a:moveTo>
                <a:lnTo>
                  <a:pt x="2259" y="163"/>
                </a:lnTo>
                <a:lnTo>
                  <a:pt x="2092" y="372"/>
                </a:lnTo>
                <a:lnTo>
                  <a:pt x="1976" y="507"/>
                </a:lnTo>
                <a:lnTo>
                  <a:pt x="1854" y="636"/>
                </a:lnTo>
                <a:lnTo>
                  <a:pt x="1725" y="759"/>
                </a:lnTo>
                <a:lnTo>
                  <a:pt x="1591" y="877"/>
                </a:lnTo>
                <a:lnTo>
                  <a:pt x="1451" y="989"/>
                </a:lnTo>
                <a:lnTo>
                  <a:pt x="1378" y="1042"/>
                </a:lnTo>
                <a:lnTo>
                  <a:pt x="1261" y="1124"/>
                </a:lnTo>
                <a:lnTo>
                  <a:pt x="1018" y="1270"/>
                </a:lnTo>
                <a:lnTo>
                  <a:pt x="766" y="1398"/>
                </a:lnTo>
                <a:lnTo>
                  <a:pt x="507" y="1511"/>
                </a:lnTo>
                <a:lnTo>
                  <a:pt x="375" y="1560"/>
                </a:lnTo>
                <a:lnTo>
                  <a:pt x="355" y="1521"/>
                </a:lnTo>
                <a:lnTo>
                  <a:pt x="336" y="1481"/>
                </a:lnTo>
                <a:lnTo>
                  <a:pt x="327" y="1467"/>
                </a:lnTo>
                <a:lnTo>
                  <a:pt x="302" y="1459"/>
                </a:lnTo>
                <a:lnTo>
                  <a:pt x="278" y="1471"/>
                </a:lnTo>
                <a:lnTo>
                  <a:pt x="263" y="1494"/>
                </a:lnTo>
                <a:lnTo>
                  <a:pt x="263" y="1510"/>
                </a:lnTo>
                <a:lnTo>
                  <a:pt x="144" y="1590"/>
                </a:lnTo>
                <a:lnTo>
                  <a:pt x="20" y="1663"/>
                </a:lnTo>
                <a:lnTo>
                  <a:pt x="11" y="1669"/>
                </a:lnTo>
                <a:lnTo>
                  <a:pt x="1" y="1689"/>
                </a:lnTo>
                <a:lnTo>
                  <a:pt x="0" y="1709"/>
                </a:lnTo>
                <a:lnTo>
                  <a:pt x="11" y="1728"/>
                </a:lnTo>
                <a:lnTo>
                  <a:pt x="20" y="1734"/>
                </a:lnTo>
                <a:lnTo>
                  <a:pt x="69" y="1755"/>
                </a:lnTo>
                <a:lnTo>
                  <a:pt x="170" y="1788"/>
                </a:lnTo>
                <a:lnTo>
                  <a:pt x="272" y="1809"/>
                </a:lnTo>
                <a:lnTo>
                  <a:pt x="377" y="1818"/>
                </a:lnTo>
                <a:lnTo>
                  <a:pt x="432" y="1817"/>
                </a:lnTo>
                <a:lnTo>
                  <a:pt x="443" y="1816"/>
                </a:lnTo>
                <a:lnTo>
                  <a:pt x="460" y="1805"/>
                </a:lnTo>
                <a:lnTo>
                  <a:pt x="471" y="1787"/>
                </a:lnTo>
                <a:lnTo>
                  <a:pt x="471" y="1766"/>
                </a:lnTo>
                <a:lnTo>
                  <a:pt x="467" y="1756"/>
                </a:lnTo>
                <a:lnTo>
                  <a:pt x="436" y="1690"/>
                </a:lnTo>
                <a:lnTo>
                  <a:pt x="405" y="1624"/>
                </a:lnTo>
                <a:lnTo>
                  <a:pt x="481" y="1599"/>
                </a:lnTo>
                <a:lnTo>
                  <a:pt x="633" y="1543"/>
                </a:lnTo>
                <a:lnTo>
                  <a:pt x="783" y="1481"/>
                </a:lnTo>
                <a:lnTo>
                  <a:pt x="931" y="1410"/>
                </a:lnTo>
                <a:lnTo>
                  <a:pt x="1076" y="1334"/>
                </a:lnTo>
                <a:lnTo>
                  <a:pt x="1217" y="1249"/>
                </a:lnTo>
                <a:lnTo>
                  <a:pt x="1356" y="1160"/>
                </a:lnTo>
                <a:lnTo>
                  <a:pt x="1491" y="1064"/>
                </a:lnTo>
                <a:lnTo>
                  <a:pt x="1620" y="962"/>
                </a:lnTo>
                <a:lnTo>
                  <a:pt x="1746" y="855"/>
                </a:lnTo>
                <a:lnTo>
                  <a:pt x="1867" y="744"/>
                </a:lnTo>
                <a:lnTo>
                  <a:pt x="1982" y="626"/>
                </a:lnTo>
                <a:lnTo>
                  <a:pt x="2091" y="505"/>
                </a:lnTo>
                <a:lnTo>
                  <a:pt x="2195" y="380"/>
                </a:lnTo>
                <a:lnTo>
                  <a:pt x="2290" y="251"/>
                </a:lnTo>
                <a:lnTo>
                  <a:pt x="2380" y="118"/>
                </a:lnTo>
                <a:lnTo>
                  <a:pt x="2423" y="50"/>
                </a:lnTo>
                <a:lnTo>
                  <a:pt x="2429" y="36"/>
                </a:lnTo>
                <a:lnTo>
                  <a:pt x="2421" y="13"/>
                </a:lnTo>
                <a:lnTo>
                  <a:pt x="2399" y="0"/>
                </a:lnTo>
                <a:lnTo>
                  <a:pt x="2373" y="5"/>
                </a:lnTo>
                <a:lnTo>
                  <a:pt x="2363" y="15"/>
                </a:lnTo>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79" name="Freeform 295">
            <a:extLst>
              <a:ext uri="{FF2B5EF4-FFF2-40B4-BE49-F238E27FC236}">
                <a16:creationId xmlns="" xmlns:a16="http://schemas.microsoft.com/office/drawing/2014/main" id="{3B516387-6AB6-4D23-9740-7DD6DF3443BE}"/>
              </a:ext>
            </a:extLst>
          </p:cNvPr>
          <p:cNvSpPr>
            <a:spLocks/>
          </p:cNvSpPr>
          <p:nvPr/>
        </p:nvSpPr>
        <p:spPr bwMode="auto">
          <a:xfrm>
            <a:off x="2603765" y="3634736"/>
            <a:ext cx="597299" cy="391109"/>
          </a:xfrm>
          <a:custGeom>
            <a:avLst/>
            <a:gdLst>
              <a:gd name="T0" fmla="*/ 1392 w 1460"/>
              <a:gd name="T1" fmla="*/ 10 h 959"/>
              <a:gd name="T2" fmla="*/ 1384 w 1460"/>
              <a:gd name="T3" fmla="*/ 10 h 959"/>
              <a:gd name="T4" fmla="*/ 1377 w 1460"/>
              <a:gd name="T5" fmla="*/ 11 h 959"/>
              <a:gd name="T6" fmla="*/ 1370 w 1460"/>
              <a:gd name="T7" fmla="*/ 6 h 959"/>
              <a:gd name="T8" fmla="*/ 1359 w 1460"/>
              <a:gd name="T9" fmla="*/ 6 h 959"/>
              <a:gd name="T10" fmla="*/ 1233 w 1460"/>
              <a:gd name="T11" fmla="*/ 23 h 959"/>
              <a:gd name="T12" fmla="*/ 1109 w 1460"/>
              <a:gd name="T13" fmla="*/ 48 h 959"/>
              <a:gd name="T14" fmla="*/ 1100 w 1460"/>
              <a:gd name="T15" fmla="*/ 50 h 959"/>
              <a:gd name="T16" fmla="*/ 1086 w 1460"/>
              <a:gd name="T17" fmla="*/ 65 h 959"/>
              <a:gd name="T18" fmla="*/ 1078 w 1460"/>
              <a:gd name="T19" fmla="*/ 83 h 959"/>
              <a:gd name="T20" fmla="*/ 1079 w 1460"/>
              <a:gd name="T21" fmla="*/ 102 h 959"/>
              <a:gd name="T22" fmla="*/ 1083 w 1460"/>
              <a:gd name="T23" fmla="*/ 111 h 959"/>
              <a:gd name="T24" fmla="*/ 1106 w 1460"/>
              <a:gd name="T25" fmla="*/ 145 h 959"/>
              <a:gd name="T26" fmla="*/ 1130 w 1460"/>
              <a:gd name="T27" fmla="*/ 180 h 959"/>
              <a:gd name="T28" fmla="*/ 996 w 1460"/>
              <a:gd name="T29" fmla="*/ 282 h 959"/>
              <a:gd name="T30" fmla="*/ 723 w 1460"/>
              <a:gd name="T31" fmla="*/ 474 h 959"/>
              <a:gd name="T32" fmla="*/ 443 w 1460"/>
              <a:gd name="T33" fmla="*/ 656 h 959"/>
              <a:gd name="T34" fmla="*/ 156 w 1460"/>
              <a:gd name="T35" fmla="*/ 829 h 959"/>
              <a:gd name="T36" fmla="*/ 11 w 1460"/>
              <a:gd name="T37" fmla="*/ 915 h 959"/>
              <a:gd name="T38" fmla="*/ 2 w 1460"/>
              <a:gd name="T39" fmla="*/ 921 h 959"/>
              <a:gd name="T40" fmla="*/ 0 w 1460"/>
              <a:gd name="T41" fmla="*/ 938 h 959"/>
              <a:gd name="T42" fmla="*/ 7 w 1460"/>
              <a:gd name="T43" fmla="*/ 952 h 959"/>
              <a:gd name="T44" fmla="*/ 24 w 1460"/>
              <a:gd name="T45" fmla="*/ 959 h 959"/>
              <a:gd name="T46" fmla="*/ 34 w 1460"/>
              <a:gd name="T47" fmla="*/ 956 h 959"/>
              <a:gd name="T48" fmla="*/ 111 w 1460"/>
              <a:gd name="T49" fmla="*/ 923 h 959"/>
              <a:gd name="T50" fmla="*/ 263 w 1460"/>
              <a:gd name="T51" fmla="*/ 849 h 959"/>
              <a:gd name="T52" fmla="*/ 484 w 1460"/>
              <a:gd name="T53" fmla="*/ 728 h 959"/>
              <a:gd name="T54" fmla="*/ 769 w 1460"/>
              <a:gd name="T55" fmla="*/ 549 h 959"/>
              <a:gd name="T56" fmla="*/ 1044 w 1460"/>
              <a:gd name="T57" fmla="*/ 352 h 959"/>
              <a:gd name="T58" fmla="*/ 1176 w 1460"/>
              <a:gd name="T59" fmla="*/ 249 h 959"/>
              <a:gd name="T60" fmla="*/ 1182 w 1460"/>
              <a:gd name="T61" fmla="*/ 256 h 959"/>
              <a:gd name="T62" fmla="*/ 1185 w 1460"/>
              <a:gd name="T63" fmla="*/ 263 h 959"/>
              <a:gd name="T64" fmla="*/ 1201 w 1460"/>
              <a:gd name="T65" fmla="*/ 285 h 959"/>
              <a:gd name="T66" fmla="*/ 1231 w 1460"/>
              <a:gd name="T67" fmla="*/ 308 h 959"/>
              <a:gd name="T68" fmla="*/ 1254 w 1460"/>
              <a:gd name="T69" fmla="*/ 316 h 959"/>
              <a:gd name="T70" fmla="*/ 1268 w 1460"/>
              <a:gd name="T71" fmla="*/ 315 h 959"/>
              <a:gd name="T72" fmla="*/ 1284 w 1460"/>
              <a:gd name="T73" fmla="*/ 312 h 959"/>
              <a:gd name="T74" fmla="*/ 1310 w 1460"/>
              <a:gd name="T75" fmla="*/ 295 h 959"/>
              <a:gd name="T76" fmla="*/ 1340 w 1460"/>
              <a:gd name="T77" fmla="*/ 259 h 959"/>
              <a:gd name="T78" fmla="*/ 1357 w 1460"/>
              <a:gd name="T79" fmla="*/ 233 h 959"/>
              <a:gd name="T80" fmla="*/ 1384 w 1460"/>
              <a:gd name="T81" fmla="*/ 192 h 959"/>
              <a:gd name="T82" fmla="*/ 1433 w 1460"/>
              <a:gd name="T83" fmla="*/ 103 h 959"/>
              <a:gd name="T84" fmla="*/ 1455 w 1460"/>
              <a:gd name="T85" fmla="*/ 59 h 959"/>
              <a:gd name="T86" fmla="*/ 1460 w 1460"/>
              <a:gd name="T87" fmla="*/ 43 h 959"/>
              <a:gd name="T88" fmla="*/ 1451 w 1460"/>
              <a:gd name="T89" fmla="*/ 17 h 959"/>
              <a:gd name="T90" fmla="*/ 1429 w 1460"/>
              <a:gd name="T91" fmla="*/ 0 h 959"/>
              <a:gd name="T92" fmla="*/ 1403 w 1460"/>
              <a:gd name="T93" fmla="*/ 0 h 959"/>
              <a:gd name="T94" fmla="*/ 1392 w 1460"/>
              <a:gd name="T95" fmla="*/ 10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60" h="959">
                <a:moveTo>
                  <a:pt x="1392" y="10"/>
                </a:moveTo>
                <a:lnTo>
                  <a:pt x="1384" y="10"/>
                </a:lnTo>
                <a:lnTo>
                  <a:pt x="1377" y="11"/>
                </a:lnTo>
                <a:lnTo>
                  <a:pt x="1370" y="6"/>
                </a:lnTo>
                <a:lnTo>
                  <a:pt x="1359" y="6"/>
                </a:lnTo>
                <a:lnTo>
                  <a:pt x="1233" y="23"/>
                </a:lnTo>
                <a:lnTo>
                  <a:pt x="1109" y="48"/>
                </a:lnTo>
                <a:lnTo>
                  <a:pt x="1100" y="50"/>
                </a:lnTo>
                <a:lnTo>
                  <a:pt x="1086" y="65"/>
                </a:lnTo>
                <a:lnTo>
                  <a:pt x="1078" y="83"/>
                </a:lnTo>
                <a:lnTo>
                  <a:pt x="1079" y="102"/>
                </a:lnTo>
                <a:lnTo>
                  <a:pt x="1083" y="111"/>
                </a:lnTo>
                <a:lnTo>
                  <a:pt x="1106" y="145"/>
                </a:lnTo>
                <a:lnTo>
                  <a:pt x="1130" y="180"/>
                </a:lnTo>
                <a:lnTo>
                  <a:pt x="996" y="282"/>
                </a:lnTo>
                <a:lnTo>
                  <a:pt x="723" y="474"/>
                </a:lnTo>
                <a:lnTo>
                  <a:pt x="443" y="656"/>
                </a:lnTo>
                <a:lnTo>
                  <a:pt x="156" y="829"/>
                </a:lnTo>
                <a:lnTo>
                  <a:pt x="11" y="915"/>
                </a:lnTo>
                <a:lnTo>
                  <a:pt x="2" y="921"/>
                </a:lnTo>
                <a:lnTo>
                  <a:pt x="0" y="938"/>
                </a:lnTo>
                <a:lnTo>
                  <a:pt x="7" y="952"/>
                </a:lnTo>
                <a:lnTo>
                  <a:pt x="24" y="959"/>
                </a:lnTo>
                <a:lnTo>
                  <a:pt x="34" y="956"/>
                </a:lnTo>
                <a:lnTo>
                  <a:pt x="111" y="923"/>
                </a:lnTo>
                <a:lnTo>
                  <a:pt x="263" y="849"/>
                </a:lnTo>
                <a:lnTo>
                  <a:pt x="484" y="728"/>
                </a:lnTo>
                <a:lnTo>
                  <a:pt x="769" y="549"/>
                </a:lnTo>
                <a:lnTo>
                  <a:pt x="1044" y="352"/>
                </a:lnTo>
                <a:lnTo>
                  <a:pt x="1176" y="249"/>
                </a:lnTo>
                <a:lnTo>
                  <a:pt x="1182" y="256"/>
                </a:lnTo>
                <a:lnTo>
                  <a:pt x="1185" y="263"/>
                </a:lnTo>
                <a:lnTo>
                  <a:pt x="1201" y="285"/>
                </a:lnTo>
                <a:lnTo>
                  <a:pt x="1231" y="308"/>
                </a:lnTo>
                <a:lnTo>
                  <a:pt x="1254" y="316"/>
                </a:lnTo>
                <a:lnTo>
                  <a:pt x="1268" y="315"/>
                </a:lnTo>
                <a:lnTo>
                  <a:pt x="1284" y="312"/>
                </a:lnTo>
                <a:lnTo>
                  <a:pt x="1310" y="295"/>
                </a:lnTo>
                <a:lnTo>
                  <a:pt x="1340" y="259"/>
                </a:lnTo>
                <a:lnTo>
                  <a:pt x="1357" y="233"/>
                </a:lnTo>
                <a:lnTo>
                  <a:pt x="1384" y="192"/>
                </a:lnTo>
                <a:lnTo>
                  <a:pt x="1433" y="103"/>
                </a:lnTo>
                <a:lnTo>
                  <a:pt x="1455" y="59"/>
                </a:lnTo>
                <a:lnTo>
                  <a:pt x="1460" y="43"/>
                </a:lnTo>
                <a:lnTo>
                  <a:pt x="1451" y="17"/>
                </a:lnTo>
                <a:lnTo>
                  <a:pt x="1429" y="0"/>
                </a:lnTo>
                <a:lnTo>
                  <a:pt x="1403" y="0"/>
                </a:lnTo>
                <a:lnTo>
                  <a:pt x="1392" y="10"/>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80" name="Freeform 296">
            <a:extLst>
              <a:ext uri="{FF2B5EF4-FFF2-40B4-BE49-F238E27FC236}">
                <a16:creationId xmlns="" xmlns:a16="http://schemas.microsoft.com/office/drawing/2014/main" id="{9D975E6F-7F33-4473-B92B-2BB195F199CD}"/>
              </a:ext>
            </a:extLst>
          </p:cNvPr>
          <p:cNvSpPr>
            <a:spLocks/>
          </p:cNvSpPr>
          <p:nvPr/>
        </p:nvSpPr>
        <p:spPr bwMode="auto">
          <a:xfrm>
            <a:off x="2644467" y="3067363"/>
            <a:ext cx="1122760" cy="88106"/>
          </a:xfrm>
          <a:custGeom>
            <a:avLst/>
            <a:gdLst>
              <a:gd name="T0" fmla="*/ 3764 w 3773"/>
              <a:gd name="T1" fmla="*/ 185 h 294"/>
              <a:gd name="T2" fmla="*/ 3769 w 3773"/>
              <a:gd name="T3" fmla="*/ 179 h 294"/>
              <a:gd name="T4" fmla="*/ 3773 w 3773"/>
              <a:gd name="T5" fmla="*/ 166 h 294"/>
              <a:gd name="T6" fmla="*/ 3765 w 3773"/>
              <a:gd name="T7" fmla="*/ 146 h 294"/>
              <a:gd name="T8" fmla="*/ 3752 w 3773"/>
              <a:gd name="T9" fmla="*/ 139 h 294"/>
              <a:gd name="T10" fmla="*/ 3756 w 3773"/>
              <a:gd name="T11" fmla="*/ 124 h 294"/>
              <a:gd name="T12" fmla="*/ 3749 w 3773"/>
              <a:gd name="T13" fmla="*/ 93 h 294"/>
              <a:gd name="T14" fmla="*/ 3733 w 3773"/>
              <a:gd name="T15" fmla="*/ 82 h 294"/>
              <a:gd name="T16" fmla="*/ 3686 w 3773"/>
              <a:gd name="T17" fmla="*/ 54 h 294"/>
              <a:gd name="T18" fmla="*/ 3587 w 3773"/>
              <a:gd name="T19" fmla="*/ 14 h 294"/>
              <a:gd name="T20" fmla="*/ 3535 w 3773"/>
              <a:gd name="T21" fmla="*/ 1 h 294"/>
              <a:gd name="T22" fmla="*/ 3523 w 3773"/>
              <a:gd name="T23" fmla="*/ 0 h 294"/>
              <a:gd name="T24" fmla="*/ 3502 w 3773"/>
              <a:gd name="T25" fmla="*/ 4 h 294"/>
              <a:gd name="T26" fmla="*/ 3485 w 3773"/>
              <a:gd name="T27" fmla="*/ 17 h 294"/>
              <a:gd name="T28" fmla="*/ 3475 w 3773"/>
              <a:gd name="T29" fmla="*/ 35 h 294"/>
              <a:gd name="T30" fmla="*/ 3474 w 3773"/>
              <a:gd name="T31" fmla="*/ 47 h 294"/>
              <a:gd name="T32" fmla="*/ 3474 w 3773"/>
              <a:gd name="T33" fmla="*/ 83 h 294"/>
              <a:gd name="T34" fmla="*/ 3474 w 3773"/>
              <a:gd name="T35" fmla="*/ 119 h 294"/>
              <a:gd name="T36" fmla="*/ 3073 w 3773"/>
              <a:gd name="T37" fmla="*/ 113 h 294"/>
              <a:gd name="T38" fmla="*/ 2272 w 3773"/>
              <a:gd name="T39" fmla="*/ 109 h 294"/>
              <a:gd name="T40" fmla="*/ 1870 w 3773"/>
              <a:gd name="T41" fmla="*/ 110 h 294"/>
              <a:gd name="T42" fmla="*/ 1410 w 3773"/>
              <a:gd name="T43" fmla="*/ 109 h 294"/>
              <a:gd name="T44" fmla="*/ 717 w 3773"/>
              <a:gd name="T45" fmla="*/ 114 h 294"/>
              <a:gd name="T46" fmla="*/ 255 w 3773"/>
              <a:gd name="T47" fmla="*/ 134 h 294"/>
              <a:gd name="T48" fmla="*/ 27 w 3773"/>
              <a:gd name="T49" fmla="*/ 153 h 294"/>
              <a:gd name="T50" fmla="*/ 14 w 3773"/>
              <a:gd name="T51" fmla="*/ 156 h 294"/>
              <a:gd name="T52" fmla="*/ 0 w 3773"/>
              <a:gd name="T53" fmla="*/ 172 h 294"/>
              <a:gd name="T54" fmla="*/ 0 w 3773"/>
              <a:gd name="T55" fmla="*/ 193 h 294"/>
              <a:gd name="T56" fmla="*/ 14 w 3773"/>
              <a:gd name="T57" fmla="*/ 210 h 294"/>
              <a:gd name="T58" fmla="*/ 27 w 3773"/>
              <a:gd name="T59" fmla="*/ 211 h 294"/>
              <a:gd name="T60" fmla="*/ 257 w 3773"/>
              <a:gd name="T61" fmla="*/ 219 h 294"/>
              <a:gd name="T62" fmla="*/ 718 w 3773"/>
              <a:gd name="T63" fmla="*/ 219 h 294"/>
              <a:gd name="T64" fmla="*/ 1410 w 3773"/>
              <a:gd name="T65" fmla="*/ 202 h 294"/>
              <a:gd name="T66" fmla="*/ 1870 w 3773"/>
              <a:gd name="T67" fmla="*/ 197 h 294"/>
              <a:gd name="T68" fmla="*/ 2272 w 3773"/>
              <a:gd name="T69" fmla="*/ 196 h 294"/>
              <a:gd name="T70" fmla="*/ 3073 w 3773"/>
              <a:gd name="T71" fmla="*/ 201 h 294"/>
              <a:gd name="T72" fmla="*/ 3475 w 3773"/>
              <a:gd name="T73" fmla="*/ 206 h 294"/>
              <a:gd name="T74" fmla="*/ 3475 w 3773"/>
              <a:gd name="T75" fmla="*/ 248 h 294"/>
              <a:gd name="T76" fmla="*/ 3475 w 3773"/>
              <a:gd name="T77" fmla="*/ 258 h 294"/>
              <a:gd name="T78" fmla="*/ 3485 w 3773"/>
              <a:gd name="T79" fmla="*/ 277 h 294"/>
              <a:gd name="T80" fmla="*/ 3502 w 3773"/>
              <a:gd name="T81" fmla="*/ 290 h 294"/>
              <a:gd name="T82" fmla="*/ 3523 w 3773"/>
              <a:gd name="T83" fmla="*/ 294 h 294"/>
              <a:gd name="T84" fmla="*/ 3533 w 3773"/>
              <a:gd name="T85" fmla="*/ 293 h 294"/>
              <a:gd name="T86" fmla="*/ 3584 w 3773"/>
              <a:gd name="T87" fmla="*/ 276 h 294"/>
              <a:gd name="T88" fmla="*/ 3686 w 3773"/>
              <a:gd name="T89" fmla="*/ 235 h 294"/>
              <a:gd name="T90" fmla="*/ 3733 w 3773"/>
              <a:gd name="T91" fmla="*/ 207 h 294"/>
              <a:gd name="T92" fmla="*/ 3739 w 3773"/>
              <a:gd name="T93" fmla="*/ 204 h 294"/>
              <a:gd name="T94" fmla="*/ 3745 w 3773"/>
              <a:gd name="T95" fmla="*/ 200 h 294"/>
              <a:gd name="T96" fmla="*/ 3754 w 3773"/>
              <a:gd name="T97" fmla="*/ 192 h 294"/>
              <a:gd name="T98" fmla="*/ 3764 w 3773"/>
              <a:gd name="T99" fmla="*/ 18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73" h="294">
                <a:moveTo>
                  <a:pt x="3764" y="185"/>
                </a:moveTo>
                <a:lnTo>
                  <a:pt x="3769" y="179"/>
                </a:lnTo>
                <a:lnTo>
                  <a:pt x="3773" y="166"/>
                </a:lnTo>
                <a:lnTo>
                  <a:pt x="3765" y="146"/>
                </a:lnTo>
                <a:lnTo>
                  <a:pt x="3752" y="139"/>
                </a:lnTo>
                <a:lnTo>
                  <a:pt x="3756" y="124"/>
                </a:lnTo>
                <a:lnTo>
                  <a:pt x="3749" y="93"/>
                </a:lnTo>
                <a:lnTo>
                  <a:pt x="3733" y="82"/>
                </a:lnTo>
                <a:lnTo>
                  <a:pt x="3686" y="54"/>
                </a:lnTo>
                <a:lnTo>
                  <a:pt x="3587" y="14"/>
                </a:lnTo>
                <a:lnTo>
                  <a:pt x="3535" y="1"/>
                </a:lnTo>
                <a:lnTo>
                  <a:pt x="3523" y="0"/>
                </a:lnTo>
                <a:lnTo>
                  <a:pt x="3502" y="4"/>
                </a:lnTo>
                <a:lnTo>
                  <a:pt x="3485" y="17"/>
                </a:lnTo>
                <a:lnTo>
                  <a:pt x="3475" y="35"/>
                </a:lnTo>
                <a:lnTo>
                  <a:pt x="3474" y="47"/>
                </a:lnTo>
                <a:lnTo>
                  <a:pt x="3474" y="83"/>
                </a:lnTo>
                <a:lnTo>
                  <a:pt x="3474" y="119"/>
                </a:lnTo>
                <a:lnTo>
                  <a:pt x="3073" y="113"/>
                </a:lnTo>
                <a:lnTo>
                  <a:pt x="2272" y="109"/>
                </a:lnTo>
                <a:lnTo>
                  <a:pt x="1870" y="110"/>
                </a:lnTo>
                <a:lnTo>
                  <a:pt x="1410" y="109"/>
                </a:lnTo>
                <a:lnTo>
                  <a:pt x="717" y="114"/>
                </a:lnTo>
                <a:lnTo>
                  <a:pt x="255" y="134"/>
                </a:lnTo>
                <a:lnTo>
                  <a:pt x="27" y="153"/>
                </a:lnTo>
                <a:lnTo>
                  <a:pt x="14" y="156"/>
                </a:lnTo>
                <a:lnTo>
                  <a:pt x="0" y="172"/>
                </a:lnTo>
                <a:lnTo>
                  <a:pt x="0" y="193"/>
                </a:lnTo>
                <a:lnTo>
                  <a:pt x="14" y="210"/>
                </a:lnTo>
                <a:lnTo>
                  <a:pt x="27" y="211"/>
                </a:lnTo>
                <a:lnTo>
                  <a:pt x="257" y="219"/>
                </a:lnTo>
                <a:lnTo>
                  <a:pt x="718" y="219"/>
                </a:lnTo>
                <a:lnTo>
                  <a:pt x="1410" y="202"/>
                </a:lnTo>
                <a:lnTo>
                  <a:pt x="1870" y="197"/>
                </a:lnTo>
                <a:lnTo>
                  <a:pt x="2272" y="196"/>
                </a:lnTo>
                <a:lnTo>
                  <a:pt x="3073" y="201"/>
                </a:lnTo>
                <a:lnTo>
                  <a:pt x="3475" y="206"/>
                </a:lnTo>
                <a:lnTo>
                  <a:pt x="3475" y="248"/>
                </a:lnTo>
                <a:lnTo>
                  <a:pt x="3475" y="258"/>
                </a:lnTo>
                <a:lnTo>
                  <a:pt x="3485" y="277"/>
                </a:lnTo>
                <a:lnTo>
                  <a:pt x="3502" y="290"/>
                </a:lnTo>
                <a:lnTo>
                  <a:pt x="3523" y="294"/>
                </a:lnTo>
                <a:lnTo>
                  <a:pt x="3533" y="293"/>
                </a:lnTo>
                <a:lnTo>
                  <a:pt x="3584" y="276"/>
                </a:lnTo>
                <a:lnTo>
                  <a:pt x="3686" y="235"/>
                </a:lnTo>
                <a:lnTo>
                  <a:pt x="3733" y="207"/>
                </a:lnTo>
                <a:lnTo>
                  <a:pt x="3739" y="204"/>
                </a:lnTo>
                <a:lnTo>
                  <a:pt x="3745" y="200"/>
                </a:lnTo>
                <a:lnTo>
                  <a:pt x="3754" y="192"/>
                </a:lnTo>
                <a:lnTo>
                  <a:pt x="3764" y="185"/>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81" name="Freeform 298">
            <a:extLst>
              <a:ext uri="{FF2B5EF4-FFF2-40B4-BE49-F238E27FC236}">
                <a16:creationId xmlns="" xmlns:a16="http://schemas.microsoft.com/office/drawing/2014/main" id="{D66CB617-8A43-495F-9B46-330426DFABF4}"/>
              </a:ext>
            </a:extLst>
          </p:cNvPr>
          <p:cNvSpPr>
            <a:spLocks/>
          </p:cNvSpPr>
          <p:nvPr/>
        </p:nvSpPr>
        <p:spPr bwMode="auto">
          <a:xfrm rot="19090514">
            <a:off x="2078915" y="1843055"/>
            <a:ext cx="1146220" cy="1416828"/>
          </a:xfrm>
          <a:custGeom>
            <a:avLst/>
            <a:gdLst>
              <a:gd name="T0" fmla="*/ 2357 w 2370"/>
              <a:gd name="T1" fmla="*/ 2563 h 2934"/>
              <a:gd name="T2" fmla="*/ 2340 w 2370"/>
              <a:gd name="T3" fmla="*/ 2527 h 2934"/>
              <a:gd name="T4" fmla="*/ 2312 w 2370"/>
              <a:gd name="T5" fmla="*/ 2518 h 2934"/>
              <a:gd name="T6" fmla="*/ 2225 w 2370"/>
              <a:gd name="T7" fmla="*/ 2528 h 2934"/>
              <a:gd name="T8" fmla="*/ 2032 w 2370"/>
              <a:gd name="T9" fmla="*/ 1993 h 2934"/>
              <a:gd name="T10" fmla="*/ 1852 w 2370"/>
              <a:gd name="T11" fmla="*/ 1574 h 2934"/>
              <a:gd name="T12" fmla="*/ 1635 w 2370"/>
              <a:gd name="T13" fmla="*/ 1175 h 2934"/>
              <a:gd name="T14" fmla="*/ 1441 w 2370"/>
              <a:gd name="T15" fmla="*/ 895 h 2934"/>
              <a:gd name="T16" fmla="*/ 1233 w 2370"/>
              <a:gd name="T17" fmla="*/ 651 h 2934"/>
              <a:gd name="T18" fmla="*/ 909 w 2370"/>
              <a:gd name="T19" fmla="*/ 365 h 2934"/>
              <a:gd name="T20" fmla="*/ 541 w 2370"/>
              <a:gd name="T21" fmla="*/ 144 h 2934"/>
              <a:gd name="T22" fmla="*/ 291 w 2370"/>
              <a:gd name="T23" fmla="*/ 52 h 2934"/>
              <a:gd name="T24" fmla="*/ 81 w 2370"/>
              <a:gd name="T25" fmla="*/ 7 h 2934"/>
              <a:gd name="T26" fmla="*/ 16 w 2370"/>
              <a:gd name="T27" fmla="*/ 0 h 2934"/>
              <a:gd name="T28" fmla="*/ 0 w 2370"/>
              <a:gd name="T29" fmla="*/ 34 h 2934"/>
              <a:gd name="T30" fmla="*/ 20 w 2370"/>
              <a:gd name="T31" fmla="*/ 56 h 2934"/>
              <a:gd name="T32" fmla="*/ 330 w 2370"/>
              <a:gd name="T33" fmla="*/ 148 h 2934"/>
              <a:gd name="T34" fmla="*/ 707 w 2370"/>
              <a:gd name="T35" fmla="*/ 336 h 2934"/>
              <a:gd name="T36" fmla="*/ 1044 w 2370"/>
              <a:gd name="T37" fmla="*/ 591 h 2934"/>
              <a:gd name="T38" fmla="*/ 1336 w 2370"/>
              <a:gd name="T39" fmla="*/ 903 h 2934"/>
              <a:gd name="T40" fmla="*/ 1464 w 2370"/>
              <a:gd name="T41" fmla="*/ 1076 h 2934"/>
              <a:gd name="T42" fmla="*/ 1685 w 2370"/>
              <a:gd name="T43" fmla="*/ 1446 h 2934"/>
              <a:gd name="T44" fmla="*/ 1869 w 2370"/>
              <a:gd name="T45" fmla="*/ 1834 h 2934"/>
              <a:gd name="T46" fmla="*/ 2062 w 2370"/>
              <a:gd name="T47" fmla="*/ 2337 h 2934"/>
              <a:gd name="T48" fmla="*/ 2085 w 2370"/>
              <a:gd name="T49" fmla="*/ 2549 h 2934"/>
              <a:gd name="T50" fmla="*/ 2025 w 2370"/>
              <a:gd name="T51" fmla="*/ 2562 h 2934"/>
              <a:gd name="T52" fmla="*/ 2005 w 2370"/>
              <a:gd name="T53" fmla="*/ 2601 h 2934"/>
              <a:gd name="T54" fmla="*/ 2016 w 2370"/>
              <a:gd name="T55" fmla="*/ 2633 h 2934"/>
              <a:gd name="T56" fmla="*/ 2018 w 2370"/>
              <a:gd name="T57" fmla="*/ 2635 h 2934"/>
              <a:gd name="T58" fmla="*/ 2204 w 2370"/>
              <a:gd name="T59" fmla="*/ 2851 h 2934"/>
              <a:gd name="T60" fmla="*/ 2279 w 2370"/>
              <a:gd name="T61" fmla="*/ 2931 h 2934"/>
              <a:gd name="T62" fmla="*/ 2325 w 2370"/>
              <a:gd name="T63" fmla="*/ 2923 h 2934"/>
              <a:gd name="T64" fmla="*/ 2342 w 2370"/>
              <a:gd name="T65" fmla="*/ 2891 h 2934"/>
              <a:gd name="T66" fmla="*/ 2369 w 2370"/>
              <a:gd name="T67" fmla="*/ 2606 h 2934"/>
              <a:gd name="T68" fmla="*/ 2362 w 2370"/>
              <a:gd name="T69" fmla="*/ 2578 h 2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70" h="2934">
                <a:moveTo>
                  <a:pt x="2356" y="2573"/>
                </a:moveTo>
                <a:lnTo>
                  <a:pt x="2357" y="2563"/>
                </a:lnTo>
                <a:lnTo>
                  <a:pt x="2353" y="2543"/>
                </a:lnTo>
                <a:lnTo>
                  <a:pt x="2340" y="2527"/>
                </a:lnTo>
                <a:lnTo>
                  <a:pt x="2322" y="2518"/>
                </a:lnTo>
                <a:lnTo>
                  <a:pt x="2312" y="2518"/>
                </a:lnTo>
                <a:lnTo>
                  <a:pt x="2269" y="2523"/>
                </a:lnTo>
                <a:lnTo>
                  <a:pt x="2225" y="2528"/>
                </a:lnTo>
                <a:lnTo>
                  <a:pt x="2151" y="2313"/>
                </a:lnTo>
                <a:lnTo>
                  <a:pt x="2032" y="1993"/>
                </a:lnTo>
                <a:lnTo>
                  <a:pt x="1946" y="1781"/>
                </a:lnTo>
                <a:lnTo>
                  <a:pt x="1852" y="1574"/>
                </a:lnTo>
                <a:lnTo>
                  <a:pt x="1749" y="1372"/>
                </a:lnTo>
                <a:lnTo>
                  <a:pt x="1635" y="1175"/>
                </a:lnTo>
                <a:lnTo>
                  <a:pt x="1510" y="986"/>
                </a:lnTo>
                <a:lnTo>
                  <a:pt x="1441" y="895"/>
                </a:lnTo>
                <a:lnTo>
                  <a:pt x="1376" y="811"/>
                </a:lnTo>
                <a:lnTo>
                  <a:pt x="1233" y="651"/>
                </a:lnTo>
                <a:lnTo>
                  <a:pt x="1078" y="501"/>
                </a:lnTo>
                <a:lnTo>
                  <a:pt x="909" y="365"/>
                </a:lnTo>
                <a:lnTo>
                  <a:pt x="731" y="245"/>
                </a:lnTo>
                <a:lnTo>
                  <a:pt x="541" y="144"/>
                </a:lnTo>
                <a:lnTo>
                  <a:pt x="394" y="85"/>
                </a:lnTo>
                <a:lnTo>
                  <a:pt x="291" y="52"/>
                </a:lnTo>
                <a:lnTo>
                  <a:pt x="187" y="26"/>
                </a:lnTo>
                <a:lnTo>
                  <a:pt x="81" y="7"/>
                </a:lnTo>
                <a:lnTo>
                  <a:pt x="28" y="0"/>
                </a:lnTo>
                <a:lnTo>
                  <a:pt x="16" y="0"/>
                </a:lnTo>
                <a:lnTo>
                  <a:pt x="2" y="15"/>
                </a:lnTo>
                <a:lnTo>
                  <a:pt x="0" y="34"/>
                </a:lnTo>
                <a:lnTo>
                  <a:pt x="10" y="52"/>
                </a:lnTo>
                <a:lnTo>
                  <a:pt x="20" y="56"/>
                </a:lnTo>
                <a:lnTo>
                  <a:pt x="125" y="81"/>
                </a:lnTo>
                <a:lnTo>
                  <a:pt x="330" y="148"/>
                </a:lnTo>
                <a:lnTo>
                  <a:pt x="523" y="232"/>
                </a:lnTo>
                <a:lnTo>
                  <a:pt x="707" y="336"/>
                </a:lnTo>
                <a:lnTo>
                  <a:pt x="881" y="455"/>
                </a:lnTo>
                <a:lnTo>
                  <a:pt x="1044" y="591"/>
                </a:lnTo>
                <a:lnTo>
                  <a:pt x="1196" y="741"/>
                </a:lnTo>
                <a:lnTo>
                  <a:pt x="1336" y="903"/>
                </a:lnTo>
                <a:lnTo>
                  <a:pt x="1401" y="988"/>
                </a:lnTo>
                <a:lnTo>
                  <a:pt x="1464" y="1076"/>
                </a:lnTo>
                <a:lnTo>
                  <a:pt x="1580" y="1258"/>
                </a:lnTo>
                <a:lnTo>
                  <a:pt x="1685" y="1446"/>
                </a:lnTo>
                <a:lnTo>
                  <a:pt x="1780" y="1637"/>
                </a:lnTo>
                <a:lnTo>
                  <a:pt x="1869" y="1834"/>
                </a:lnTo>
                <a:lnTo>
                  <a:pt x="1949" y="2034"/>
                </a:lnTo>
                <a:lnTo>
                  <a:pt x="2062" y="2337"/>
                </a:lnTo>
                <a:lnTo>
                  <a:pt x="2132" y="2541"/>
                </a:lnTo>
                <a:lnTo>
                  <a:pt x="2085" y="2549"/>
                </a:lnTo>
                <a:lnTo>
                  <a:pt x="2037" y="2558"/>
                </a:lnTo>
                <a:lnTo>
                  <a:pt x="2025" y="2562"/>
                </a:lnTo>
                <a:lnTo>
                  <a:pt x="2010" y="2578"/>
                </a:lnTo>
                <a:lnTo>
                  <a:pt x="2005" y="2601"/>
                </a:lnTo>
                <a:lnTo>
                  <a:pt x="2010" y="2624"/>
                </a:lnTo>
                <a:lnTo>
                  <a:pt x="2016" y="2633"/>
                </a:lnTo>
                <a:lnTo>
                  <a:pt x="2016" y="2634"/>
                </a:lnTo>
                <a:lnTo>
                  <a:pt x="2018" y="2635"/>
                </a:lnTo>
                <a:lnTo>
                  <a:pt x="2077" y="2709"/>
                </a:lnTo>
                <a:lnTo>
                  <a:pt x="2204" y="2851"/>
                </a:lnTo>
                <a:lnTo>
                  <a:pt x="2269" y="2921"/>
                </a:lnTo>
                <a:lnTo>
                  <a:pt x="2279" y="2931"/>
                </a:lnTo>
                <a:lnTo>
                  <a:pt x="2303" y="2934"/>
                </a:lnTo>
                <a:lnTo>
                  <a:pt x="2325" y="2923"/>
                </a:lnTo>
                <a:lnTo>
                  <a:pt x="2339" y="2904"/>
                </a:lnTo>
                <a:lnTo>
                  <a:pt x="2342" y="2891"/>
                </a:lnTo>
                <a:lnTo>
                  <a:pt x="2356" y="2748"/>
                </a:lnTo>
                <a:lnTo>
                  <a:pt x="2369" y="2606"/>
                </a:lnTo>
                <a:lnTo>
                  <a:pt x="2370" y="2595"/>
                </a:lnTo>
                <a:lnTo>
                  <a:pt x="2362" y="2578"/>
                </a:lnTo>
                <a:lnTo>
                  <a:pt x="2356" y="2573"/>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82" name="Freeform 299">
            <a:extLst>
              <a:ext uri="{FF2B5EF4-FFF2-40B4-BE49-F238E27FC236}">
                <a16:creationId xmlns="" xmlns:a16="http://schemas.microsoft.com/office/drawing/2014/main" id="{804221D0-431A-43B2-BBFE-5A82349E0E9F}"/>
              </a:ext>
            </a:extLst>
          </p:cNvPr>
          <p:cNvSpPr>
            <a:spLocks/>
          </p:cNvSpPr>
          <p:nvPr/>
        </p:nvSpPr>
        <p:spPr bwMode="auto">
          <a:xfrm>
            <a:off x="3615763" y="1643844"/>
            <a:ext cx="638503" cy="1051760"/>
          </a:xfrm>
          <a:custGeom>
            <a:avLst/>
            <a:gdLst>
              <a:gd name="T0" fmla="*/ 2126 w 2209"/>
              <a:gd name="T1" fmla="*/ 4181 h 4506"/>
              <a:gd name="T2" fmla="*/ 2074 w 2209"/>
              <a:gd name="T3" fmla="*/ 4062 h 4506"/>
              <a:gd name="T4" fmla="*/ 1984 w 2209"/>
              <a:gd name="T5" fmla="*/ 3599 h 4506"/>
              <a:gd name="T6" fmla="*/ 1860 w 2209"/>
              <a:gd name="T7" fmla="*/ 3145 h 4506"/>
              <a:gd name="T8" fmla="*/ 1707 w 2209"/>
              <a:gd name="T9" fmla="*/ 2700 h 4506"/>
              <a:gd name="T10" fmla="*/ 1480 w 2209"/>
              <a:gd name="T11" fmla="*/ 2155 h 4506"/>
              <a:gd name="T12" fmla="*/ 1051 w 2209"/>
              <a:gd name="T13" fmla="*/ 1311 h 4506"/>
              <a:gd name="T14" fmla="*/ 696 w 2209"/>
              <a:gd name="T15" fmla="*/ 700 h 4506"/>
              <a:gd name="T16" fmla="*/ 533 w 2209"/>
              <a:gd name="T17" fmla="*/ 444 h 4506"/>
              <a:gd name="T18" fmla="*/ 381 w 2209"/>
              <a:gd name="T19" fmla="*/ 255 h 4506"/>
              <a:gd name="T20" fmla="*/ 202 w 2209"/>
              <a:gd name="T21" fmla="*/ 94 h 4506"/>
              <a:gd name="T22" fmla="*/ 43 w 2209"/>
              <a:gd name="T23" fmla="*/ 4 h 4506"/>
              <a:gd name="T24" fmla="*/ 12 w 2209"/>
              <a:gd name="T25" fmla="*/ 7 h 4506"/>
              <a:gd name="T26" fmla="*/ 5 w 2209"/>
              <a:gd name="T27" fmla="*/ 44 h 4506"/>
              <a:gd name="T28" fmla="*/ 78 w 2209"/>
              <a:gd name="T29" fmla="*/ 90 h 4506"/>
              <a:gd name="T30" fmla="*/ 296 w 2209"/>
              <a:gd name="T31" fmla="*/ 278 h 4506"/>
              <a:gd name="T32" fmla="*/ 516 w 2209"/>
              <a:gd name="T33" fmla="*/ 567 h 4506"/>
              <a:gd name="T34" fmla="*/ 738 w 2209"/>
              <a:gd name="T35" fmla="*/ 943 h 4506"/>
              <a:gd name="T36" fmla="*/ 1112 w 2209"/>
              <a:gd name="T37" fmla="*/ 1619 h 4506"/>
              <a:gd name="T38" fmla="*/ 1320 w 2209"/>
              <a:gd name="T39" fmla="*/ 2033 h 4506"/>
              <a:gd name="T40" fmla="*/ 1495 w 2209"/>
              <a:gd name="T41" fmla="*/ 2420 h 4506"/>
              <a:gd name="T42" fmla="*/ 1698 w 2209"/>
              <a:gd name="T43" fmla="*/ 2948 h 4506"/>
              <a:gd name="T44" fmla="*/ 1861 w 2209"/>
              <a:gd name="T45" fmla="*/ 3489 h 4506"/>
              <a:gd name="T46" fmla="*/ 1978 w 2209"/>
              <a:gd name="T47" fmla="*/ 4042 h 4506"/>
              <a:gd name="T48" fmla="*/ 1949 w 2209"/>
              <a:gd name="T49" fmla="*/ 4187 h 4506"/>
              <a:gd name="T50" fmla="*/ 1894 w 2209"/>
              <a:gd name="T51" fmla="*/ 4199 h 4506"/>
              <a:gd name="T52" fmla="*/ 1870 w 2209"/>
              <a:gd name="T53" fmla="*/ 4225 h 4506"/>
              <a:gd name="T54" fmla="*/ 1870 w 2209"/>
              <a:gd name="T55" fmla="*/ 4251 h 4506"/>
              <a:gd name="T56" fmla="*/ 1916 w 2209"/>
              <a:gd name="T57" fmla="*/ 4352 h 4506"/>
              <a:gd name="T58" fmla="*/ 2003 w 2209"/>
              <a:gd name="T59" fmla="*/ 4470 h 4506"/>
              <a:gd name="T60" fmla="*/ 2038 w 2209"/>
              <a:gd name="T61" fmla="*/ 4502 h 4506"/>
              <a:gd name="T62" fmla="*/ 2071 w 2209"/>
              <a:gd name="T63" fmla="*/ 4502 h 4506"/>
              <a:gd name="T64" fmla="*/ 2088 w 2209"/>
              <a:gd name="T65" fmla="*/ 4486 h 4506"/>
              <a:gd name="T66" fmla="*/ 2141 w 2209"/>
              <a:gd name="T67" fmla="*/ 4409 h 4506"/>
              <a:gd name="T68" fmla="*/ 2183 w 2209"/>
              <a:gd name="T69" fmla="*/ 4312 h 4506"/>
              <a:gd name="T70" fmla="*/ 2209 w 2209"/>
              <a:gd name="T71" fmla="*/ 4232 h 4506"/>
              <a:gd name="T72" fmla="*/ 2191 w 2209"/>
              <a:gd name="T73" fmla="*/ 4197 h 4506"/>
              <a:gd name="T74" fmla="*/ 2162 w 2209"/>
              <a:gd name="T75" fmla="*/ 4185 h 4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09" h="4506">
                <a:moveTo>
                  <a:pt x="2162" y="4185"/>
                </a:moveTo>
                <a:lnTo>
                  <a:pt x="2126" y="4181"/>
                </a:lnTo>
                <a:lnTo>
                  <a:pt x="2089" y="4180"/>
                </a:lnTo>
                <a:lnTo>
                  <a:pt x="2074" y="4062"/>
                </a:lnTo>
                <a:lnTo>
                  <a:pt x="2034" y="3830"/>
                </a:lnTo>
                <a:lnTo>
                  <a:pt x="1984" y="3599"/>
                </a:lnTo>
                <a:lnTo>
                  <a:pt x="1926" y="3371"/>
                </a:lnTo>
                <a:lnTo>
                  <a:pt x="1860" y="3145"/>
                </a:lnTo>
                <a:lnTo>
                  <a:pt x="1787" y="2921"/>
                </a:lnTo>
                <a:lnTo>
                  <a:pt x="1707" y="2700"/>
                </a:lnTo>
                <a:lnTo>
                  <a:pt x="1620" y="2480"/>
                </a:lnTo>
                <a:lnTo>
                  <a:pt x="1480" y="2155"/>
                </a:lnTo>
                <a:lnTo>
                  <a:pt x="1274" y="1729"/>
                </a:lnTo>
                <a:lnTo>
                  <a:pt x="1051" y="1311"/>
                </a:lnTo>
                <a:lnTo>
                  <a:pt x="817" y="902"/>
                </a:lnTo>
                <a:lnTo>
                  <a:pt x="696" y="700"/>
                </a:lnTo>
                <a:lnTo>
                  <a:pt x="634" y="597"/>
                </a:lnTo>
                <a:lnTo>
                  <a:pt x="533" y="444"/>
                </a:lnTo>
                <a:lnTo>
                  <a:pt x="460" y="347"/>
                </a:lnTo>
                <a:lnTo>
                  <a:pt x="381" y="255"/>
                </a:lnTo>
                <a:lnTo>
                  <a:pt x="296" y="171"/>
                </a:lnTo>
                <a:lnTo>
                  <a:pt x="202" y="94"/>
                </a:lnTo>
                <a:lnTo>
                  <a:pt x="99" y="31"/>
                </a:lnTo>
                <a:lnTo>
                  <a:pt x="43" y="4"/>
                </a:lnTo>
                <a:lnTo>
                  <a:pt x="31" y="0"/>
                </a:lnTo>
                <a:lnTo>
                  <a:pt x="12" y="7"/>
                </a:lnTo>
                <a:lnTo>
                  <a:pt x="0" y="24"/>
                </a:lnTo>
                <a:lnTo>
                  <a:pt x="5" y="44"/>
                </a:lnTo>
                <a:lnTo>
                  <a:pt x="14" y="52"/>
                </a:lnTo>
                <a:lnTo>
                  <a:pt x="78" y="90"/>
                </a:lnTo>
                <a:lnTo>
                  <a:pt x="193" y="179"/>
                </a:lnTo>
                <a:lnTo>
                  <a:pt x="296" y="278"/>
                </a:lnTo>
                <a:lnTo>
                  <a:pt x="390" y="389"/>
                </a:lnTo>
                <a:lnTo>
                  <a:pt x="516" y="567"/>
                </a:lnTo>
                <a:lnTo>
                  <a:pt x="666" y="819"/>
                </a:lnTo>
                <a:lnTo>
                  <a:pt x="738" y="943"/>
                </a:lnTo>
                <a:lnTo>
                  <a:pt x="892" y="1210"/>
                </a:lnTo>
                <a:lnTo>
                  <a:pt x="1112" y="1619"/>
                </a:lnTo>
                <a:lnTo>
                  <a:pt x="1252" y="1893"/>
                </a:lnTo>
                <a:lnTo>
                  <a:pt x="1320" y="2033"/>
                </a:lnTo>
                <a:lnTo>
                  <a:pt x="1380" y="2162"/>
                </a:lnTo>
                <a:lnTo>
                  <a:pt x="1495" y="2420"/>
                </a:lnTo>
                <a:lnTo>
                  <a:pt x="1601" y="2683"/>
                </a:lnTo>
                <a:lnTo>
                  <a:pt x="1698" y="2948"/>
                </a:lnTo>
                <a:lnTo>
                  <a:pt x="1785" y="3217"/>
                </a:lnTo>
                <a:lnTo>
                  <a:pt x="1861" y="3489"/>
                </a:lnTo>
                <a:lnTo>
                  <a:pt x="1926" y="3764"/>
                </a:lnTo>
                <a:lnTo>
                  <a:pt x="1978" y="4042"/>
                </a:lnTo>
                <a:lnTo>
                  <a:pt x="1999" y="4182"/>
                </a:lnTo>
                <a:lnTo>
                  <a:pt x="1949" y="4187"/>
                </a:lnTo>
                <a:lnTo>
                  <a:pt x="1902" y="4197"/>
                </a:lnTo>
                <a:lnTo>
                  <a:pt x="1894" y="4199"/>
                </a:lnTo>
                <a:lnTo>
                  <a:pt x="1879" y="4210"/>
                </a:lnTo>
                <a:lnTo>
                  <a:pt x="1870" y="4225"/>
                </a:lnTo>
                <a:lnTo>
                  <a:pt x="1868" y="4242"/>
                </a:lnTo>
                <a:lnTo>
                  <a:pt x="1870" y="4251"/>
                </a:lnTo>
                <a:lnTo>
                  <a:pt x="1883" y="4286"/>
                </a:lnTo>
                <a:lnTo>
                  <a:pt x="1916" y="4352"/>
                </a:lnTo>
                <a:lnTo>
                  <a:pt x="1956" y="4413"/>
                </a:lnTo>
                <a:lnTo>
                  <a:pt x="2003" y="4470"/>
                </a:lnTo>
                <a:lnTo>
                  <a:pt x="2029" y="4496"/>
                </a:lnTo>
                <a:lnTo>
                  <a:pt x="2038" y="4502"/>
                </a:lnTo>
                <a:lnTo>
                  <a:pt x="2054" y="4506"/>
                </a:lnTo>
                <a:lnTo>
                  <a:pt x="2071" y="4502"/>
                </a:lnTo>
                <a:lnTo>
                  <a:pt x="2084" y="4492"/>
                </a:lnTo>
                <a:lnTo>
                  <a:pt x="2088" y="4486"/>
                </a:lnTo>
                <a:lnTo>
                  <a:pt x="2110" y="4464"/>
                </a:lnTo>
                <a:lnTo>
                  <a:pt x="2141" y="4409"/>
                </a:lnTo>
                <a:lnTo>
                  <a:pt x="2154" y="4379"/>
                </a:lnTo>
                <a:lnTo>
                  <a:pt x="2183" y="4312"/>
                </a:lnTo>
                <a:lnTo>
                  <a:pt x="2206" y="4242"/>
                </a:lnTo>
                <a:lnTo>
                  <a:pt x="2209" y="4232"/>
                </a:lnTo>
                <a:lnTo>
                  <a:pt x="2204" y="4212"/>
                </a:lnTo>
                <a:lnTo>
                  <a:pt x="2191" y="4197"/>
                </a:lnTo>
                <a:lnTo>
                  <a:pt x="2172" y="4187"/>
                </a:lnTo>
                <a:lnTo>
                  <a:pt x="2162" y="4185"/>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83" name="Freeform 295">
            <a:extLst>
              <a:ext uri="{FF2B5EF4-FFF2-40B4-BE49-F238E27FC236}">
                <a16:creationId xmlns="" xmlns:a16="http://schemas.microsoft.com/office/drawing/2014/main" id="{4D52F28B-7928-49D6-93B7-1612C2943F43}"/>
              </a:ext>
            </a:extLst>
          </p:cNvPr>
          <p:cNvSpPr>
            <a:spLocks/>
          </p:cNvSpPr>
          <p:nvPr/>
        </p:nvSpPr>
        <p:spPr bwMode="auto">
          <a:xfrm flipH="1">
            <a:off x="5496128" y="4008879"/>
            <a:ext cx="735065" cy="352099"/>
          </a:xfrm>
          <a:custGeom>
            <a:avLst/>
            <a:gdLst>
              <a:gd name="T0" fmla="*/ 1392 w 1460"/>
              <a:gd name="T1" fmla="*/ 10 h 959"/>
              <a:gd name="T2" fmla="*/ 1384 w 1460"/>
              <a:gd name="T3" fmla="*/ 10 h 959"/>
              <a:gd name="T4" fmla="*/ 1377 w 1460"/>
              <a:gd name="T5" fmla="*/ 11 h 959"/>
              <a:gd name="T6" fmla="*/ 1370 w 1460"/>
              <a:gd name="T7" fmla="*/ 6 h 959"/>
              <a:gd name="T8" fmla="*/ 1359 w 1460"/>
              <a:gd name="T9" fmla="*/ 6 h 959"/>
              <a:gd name="T10" fmla="*/ 1233 w 1460"/>
              <a:gd name="T11" fmla="*/ 23 h 959"/>
              <a:gd name="T12" fmla="*/ 1109 w 1460"/>
              <a:gd name="T13" fmla="*/ 48 h 959"/>
              <a:gd name="T14" fmla="*/ 1100 w 1460"/>
              <a:gd name="T15" fmla="*/ 50 h 959"/>
              <a:gd name="T16" fmla="*/ 1086 w 1460"/>
              <a:gd name="T17" fmla="*/ 65 h 959"/>
              <a:gd name="T18" fmla="*/ 1078 w 1460"/>
              <a:gd name="T19" fmla="*/ 83 h 959"/>
              <a:gd name="T20" fmla="*/ 1079 w 1460"/>
              <a:gd name="T21" fmla="*/ 102 h 959"/>
              <a:gd name="T22" fmla="*/ 1083 w 1460"/>
              <a:gd name="T23" fmla="*/ 111 h 959"/>
              <a:gd name="T24" fmla="*/ 1106 w 1460"/>
              <a:gd name="T25" fmla="*/ 145 h 959"/>
              <a:gd name="T26" fmla="*/ 1130 w 1460"/>
              <a:gd name="T27" fmla="*/ 180 h 959"/>
              <a:gd name="T28" fmla="*/ 996 w 1460"/>
              <a:gd name="T29" fmla="*/ 282 h 959"/>
              <a:gd name="T30" fmla="*/ 723 w 1460"/>
              <a:gd name="T31" fmla="*/ 474 h 959"/>
              <a:gd name="T32" fmla="*/ 443 w 1460"/>
              <a:gd name="T33" fmla="*/ 656 h 959"/>
              <a:gd name="T34" fmla="*/ 156 w 1460"/>
              <a:gd name="T35" fmla="*/ 829 h 959"/>
              <a:gd name="T36" fmla="*/ 11 w 1460"/>
              <a:gd name="T37" fmla="*/ 915 h 959"/>
              <a:gd name="T38" fmla="*/ 2 w 1460"/>
              <a:gd name="T39" fmla="*/ 921 h 959"/>
              <a:gd name="T40" fmla="*/ 0 w 1460"/>
              <a:gd name="T41" fmla="*/ 938 h 959"/>
              <a:gd name="T42" fmla="*/ 7 w 1460"/>
              <a:gd name="T43" fmla="*/ 952 h 959"/>
              <a:gd name="T44" fmla="*/ 24 w 1460"/>
              <a:gd name="T45" fmla="*/ 959 h 959"/>
              <a:gd name="T46" fmla="*/ 34 w 1460"/>
              <a:gd name="T47" fmla="*/ 956 h 959"/>
              <a:gd name="T48" fmla="*/ 111 w 1460"/>
              <a:gd name="T49" fmla="*/ 923 h 959"/>
              <a:gd name="T50" fmla="*/ 263 w 1460"/>
              <a:gd name="T51" fmla="*/ 849 h 959"/>
              <a:gd name="T52" fmla="*/ 484 w 1460"/>
              <a:gd name="T53" fmla="*/ 728 h 959"/>
              <a:gd name="T54" fmla="*/ 769 w 1460"/>
              <a:gd name="T55" fmla="*/ 549 h 959"/>
              <a:gd name="T56" fmla="*/ 1044 w 1460"/>
              <a:gd name="T57" fmla="*/ 352 h 959"/>
              <a:gd name="T58" fmla="*/ 1176 w 1460"/>
              <a:gd name="T59" fmla="*/ 249 h 959"/>
              <a:gd name="T60" fmla="*/ 1182 w 1460"/>
              <a:gd name="T61" fmla="*/ 256 h 959"/>
              <a:gd name="T62" fmla="*/ 1185 w 1460"/>
              <a:gd name="T63" fmla="*/ 263 h 959"/>
              <a:gd name="T64" fmla="*/ 1201 w 1460"/>
              <a:gd name="T65" fmla="*/ 285 h 959"/>
              <a:gd name="T66" fmla="*/ 1231 w 1460"/>
              <a:gd name="T67" fmla="*/ 308 h 959"/>
              <a:gd name="T68" fmla="*/ 1254 w 1460"/>
              <a:gd name="T69" fmla="*/ 316 h 959"/>
              <a:gd name="T70" fmla="*/ 1268 w 1460"/>
              <a:gd name="T71" fmla="*/ 315 h 959"/>
              <a:gd name="T72" fmla="*/ 1284 w 1460"/>
              <a:gd name="T73" fmla="*/ 312 h 959"/>
              <a:gd name="T74" fmla="*/ 1310 w 1460"/>
              <a:gd name="T75" fmla="*/ 295 h 959"/>
              <a:gd name="T76" fmla="*/ 1340 w 1460"/>
              <a:gd name="T77" fmla="*/ 259 h 959"/>
              <a:gd name="T78" fmla="*/ 1357 w 1460"/>
              <a:gd name="T79" fmla="*/ 233 h 959"/>
              <a:gd name="T80" fmla="*/ 1384 w 1460"/>
              <a:gd name="T81" fmla="*/ 192 h 959"/>
              <a:gd name="T82" fmla="*/ 1433 w 1460"/>
              <a:gd name="T83" fmla="*/ 103 h 959"/>
              <a:gd name="T84" fmla="*/ 1455 w 1460"/>
              <a:gd name="T85" fmla="*/ 59 h 959"/>
              <a:gd name="T86" fmla="*/ 1460 w 1460"/>
              <a:gd name="T87" fmla="*/ 43 h 959"/>
              <a:gd name="T88" fmla="*/ 1451 w 1460"/>
              <a:gd name="T89" fmla="*/ 17 h 959"/>
              <a:gd name="T90" fmla="*/ 1429 w 1460"/>
              <a:gd name="T91" fmla="*/ 0 h 959"/>
              <a:gd name="T92" fmla="*/ 1403 w 1460"/>
              <a:gd name="T93" fmla="*/ 0 h 959"/>
              <a:gd name="T94" fmla="*/ 1392 w 1460"/>
              <a:gd name="T95" fmla="*/ 10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60" h="959">
                <a:moveTo>
                  <a:pt x="1392" y="10"/>
                </a:moveTo>
                <a:lnTo>
                  <a:pt x="1384" y="10"/>
                </a:lnTo>
                <a:lnTo>
                  <a:pt x="1377" y="11"/>
                </a:lnTo>
                <a:lnTo>
                  <a:pt x="1370" y="6"/>
                </a:lnTo>
                <a:lnTo>
                  <a:pt x="1359" y="6"/>
                </a:lnTo>
                <a:lnTo>
                  <a:pt x="1233" y="23"/>
                </a:lnTo>
                <a:lnTo>
                  <a:pt x="1109" y="48"/>
                </a:lnTo>
                <a:lnTo>
                  <a:pt x="1100" y="50"/>
                </a:lnTo>
                <a:lnTo>
                  <a:pt x="1086" y="65"/>
                </a:lnTo>
                <a:lnTo>
                  <a:pt x="1078" y="83"/>
                </a:lnTo>
                <a:lnTo>
                  <a:pt x="1079" y="102"/>
                </a:lnTo>
                <a:lnTo>
                  <a:pt x="1083" y="111"/>
                </a:lnTo>
                <a:lnTo>
                  <a:pt x="1106" y="145"/>
                </a:lnTo>
                <a:lnTo>
                  <a:pt x="1130" y="180"/>
                </a:lnTo>
                <a:lnTo>
                  <a:pt x="996" y="282"/>
                </a:lnTo>
                <a:lnTo>
                  <a:pt x="723" y="474"/>
                </a:lnTo>
                <a:lnTo>
                  <a:pt x="443" y="656"/>
                </a:lnTo>
                <a:lnTo>
                  <a:pt x="156" y="829"/>
                </a:lnTo>
                <a:lnTo>
                  <a:pt x="11" y="915"/>
                </a:lnTo>
                <a:lnTo>
                  <a:pt x="2" y="921"/>
                </a:lnTo>
                <a:lnTo>
                  <a:pt x="0" y="938"/>
                </a:lnTo>
                <a:lnTo>
                  <a:pt x="7" y="952"/>
                </a:lnTo>
                <a:lnTo>
                  <a:pt x="24" y="959"/>
                </a:lnTo>
                <a:lnTo>
                  <a:pt x="34" y="956"/>
                </a:lnTo>
                <a:lnTo>
                  <a:pt x="111" y="923"/>
                </a:lnTo>
                <a:lnTo>
                  <a:pt x="263" y="849"/>
                </a:lnTo>
                <a:lnTo>
                  <a:pt x="484" y="728"/>
                </a:lnTo>
                <a:lnTo>
                  <a:pt x="769" y="549"/>
                </a:lnTo>
                <a:lnTo>
                  <a:pt x="1044" y="352"/>
                </a:lnTo>
                <a:lnTo>
                  <a:pt x="1176" y="249"/>
                </a:lnTo>
                <a:lnTo>
                  <a:pt x="1182" y="256"/>
                </a:lnTo>
                <a:lnTo>
                  <a:pt x="1185" y="263"/>
                </a:lnTo>
                <a:lnTo>
                  <a:pt x="1201" y="285"/>
                </a:lnTo>
                <a:lnTo>
                  <a:pt x="1231" y="308"/>
                </a:lnTo>
                <a:lnTo>
                  <a:pt x="1254" y="316"/>
                </a:lnTo>
                <a:lnTo>
                  <a:pt x="1268" y="315"/>
                </a:lnTo>
                <a:lnTo>
                  <a:pt x="1284" y="312"/>
                </a:lnTo>
                <a:lnTo>
                  <a:pt x="1310" y="295"/>
                </a:lnTo>
                <a:lnTo>
                  <a:pt x="1340" y="259"/>
                </a:lnTo>
                <a:lnTo>
                  <a:pt x="1357" y="233"/>
                </a:lnTo>
                <a:lnTo>
                  <a:pt x="1384" y="192"/>
                </a:lnTo>
                <a:lnTo>
                  <a:pt x="1433" y="103"/>
                </a:lnTo>
                <a:lnTo>
                  <a:pt x="1455" y="59"/>
                </a:lnTo>
                <a:lnTo>
                  <a:pt x="1460" y="43"/>
                </a:lnTo>
                <a:lnTo>
                  <a:pt x="1451" y="17"/>
                </a:lnTo>
                <a:lnTo>
                  <a:pt x="1429" y="0"/>
                </a:lnTo>
                <a:lnTo>
                  <a:pt x="1403" y="0"/>
                </a:lnTo>
                <a:lnTo>
                  <a:pt x="1392" y="10"/>
                </a:lnTo>
                <a:close/>
              </a:path>
            </a:pathLst>
          </a:custGeom>
          <a:solidFill>
            <a:schemeClr val="tx2">
              <a:lumMod val="50000"/>
            </a:schemeClr>
          </a:solidFill>
          <a:ln w="9525">
            <a:noFill/>
            <a:round/>
            <a:headEnd/>
            <a:tailEnd/>
          </a:ln>
        </p:spPr>
        <p:txBody>
          <a:bodyPr vert="horz" wrap="square" lIns="68579" tIns="34289" rIns="68579" bIns="34289" numCol="1" anchor="t" anchorCtr="0" compatLnSpc="1">
            <a:prstTxWarp prst="textNoShape">
              <a:avLst/>
            </a:prstTxWarp>
          </a:bodyPr>
          <a:lstStyle/>
          <a:p>
            <a:endParaRPr lang="en-US"/>
          </a:p>
        </p:txBody>
      </p:sp>
      <p:sp>
        <p:nvSpPr>
          <p:cNvPr id="94" name="Rectangle 93">
            <a:extLst>
              <a:ext uri="{FF2B5EF4-FFF2-40B4-BE49-F238E27FC236}">
                <a16:creationId xmlns="" xmlns:a16="http://schemas.microsoft.com/office/drawing/2014/main" id="{9F71ACB7-59FB-424F-9A32-9AA865B4C7AA}"/>
              </a:ext>
            </a:extLst>
          </p:cNvPr>
          <p:cNvSpPr/>
          <p:nvPr/>
        </p:nvSpPr>
        <p:spPr>
          <a:xfrm>
            <a:off x="6177056" y="1370690"/>
            <a:ext cx="1270474" cy="284691"/>
          </a:xfrm>
          <a:prstGeom prst="rect">
            <a:avLst/>
          </a:prstGeom>
        </p:spPr>
        <p:txBody>
          <a:bodyPr wrap="none" lIns="68579" tIns="34289" rIns="68579" bIns="34289">
            <a:spAutoFit/>
          </a:bodyPr>
          <a:lstStyle/>
          <a:p>
            <a:r>
              <a:rPr lang="en-IN" sz="1400" b="1" dirty="0" smtClean="0"/>
              <a:t>Death in family</a:t>
            </a:r>
            <a:endParaRPr lang="en-IN" sz="1400" b="1" dirty="0"/>
          </a:p>
        </p:txBody>
      </p:sp>
      <p:sp>
        <p:nvSpPr>
          <p:cNvPr id="95" name="Rectangle 94">
            <a:extLst>
              <a:ext uri="{FF2B5EF4-FFF2-40B4-BE49-F238E27FC236}">
                <a16:creationId xmlns="" xmlns:a16="http://schemas.microsoft.com/office/drawing/2014/main" id="{2D415651-BA72-431E-A24C-91BBC05C0EB6}"/>
              </a:ext>
            </a:extLst>
          </p:cNvPr>
          <p:cNvSpPr/>
          <p:nvPr/>
        </p:nvSpPr>
        <p:spPr>
          <a:xfrm>
            <a:off x="6661334" y="2429324"/>
            <a:ext cx="2196946" cy="284691"/>
          </a:xfrm>
          <a:prstGeom prst="rect">
            <a:avLst/>
          </a:prstGeom>
        </p:spPr>
        <p:txBody>
          <a:bodyPr wrap="none" lIns="68579" tIns="34289" rIns="68579" bIns="34289">
            <a:spAutoFit/>
          </a:bodyPr>
          <a:lstStyle/>
          <a:p>
            <a:r>
              <a:rPr lang="en-IN" sz="1400" b="1" dirty="0" smtClean="0"/>
              <a:t>Behavioural issues in family</a:t>
            </a:r>
            <a:endParaRPr lang="en-IN" sz="1400" b="1" dirty="0"/>
          </a:p>
        </p:txBody>
      </p:sp>
      <p:sp>
        <p:nvSpPr>
          <p:cNvPr id="96" name="Rectangle 95">
            <a:extLst>
              <a:ext uri="{FF2B5EF4-FFF2-40B4-BE49-F238E27FC236}">
                <a16:creationId xmlns="" xmlns:a16="http://schemas.microsoft.com/office/drawing/2014/main" id="{89150031-4B69-477C-A62C-019F940FF59A}"/>
              </a:ext>
            </a:extLst>
          </p:cNvPr>
          <p:cNvSpPr/>
          <p:nvPr/>
        </p:nvSpPr>
        <p:spPr>
          <a:xfrm>
            <a:off x="6524174" y="4071879"/>
            <a:ext cx="1066101" cy="500135"/>
          </a:xfrm>
          <a:prstGeom prst="rect">
            <a:avLst/>
          </a:prstGeom>
        </p:spPr>
        <p:txBody>
          <a:bodyPr wrap="square" lIns="68579" tIns="34289" rIns="68579" bIns="34289">
            <a:spAutoFit/>
          </a:bodyPr>
          <a:lstStyle/>
          <a:p>
            <a:r>
              <a:rPr lang="en-IN" sz="1400" b="1" dirty="0" smtClean="0"/>
              <a:t>Exam Results</a:t>
            </a:r>
            <a:endParaRPr lang="en-IN" sz="1400" b="1" dirty="0"/>
          </a:p>
        </p:txBody>
      </p:sp>
      <p:sp>
        <p:nvSpPr>
          <p:cNvPr id="97" name="Rectangle 96">
            <a:extLst>
              <a:ext uri="{FF2B5EF4-FFF2-40B4-BE49-F238E27FC236}">
                <a16:creationId xmlns="" xmlns:a16="http://schemas.microsoft.com/office/drawing/2014/main" id="{9E72D860-1703-4892-835E-CA20C3B11332}"/>
              </a:ext>
            </a:extLst>
          </p:cNvPr>
          <p:cNvSpPr/>
          <p:nvPr/>
        </p:nvSpPr>
        <p:spPr>
          <a:xfrm>
            <a:off x="1107491" y="3643320"/>
            <a:ext cx="1066101" cy="715578"/>
          </a:xfrm>
          <a:prstGeom prst="rect">
            <a:avLst/>
          </a:prstGeom>
        </p:spPr>
        <p:txBody>
          <a:bodyPr wrap="square" lIns="68579" tIns="34289" rIns="68579" bIns="34289">
            <a:spAutoFit/>
          </a:bodyPr>
          <a:lstStyle/>
          <a:p>
            <a:pPr algn="ctr"/>
            <a:r>
              <a:rPr lang="en-US" sz="1400" b="1" dirty="0" smtClean="0">
                <a:solidFill>
                  <a:schemeClr val="tx2">
                    <a:lumMod val="50000"/>
                  </a:schemeClr>
                </a:solidFill>
              </a:rPr>
              <a:t>Changes in teaching and learning</a:t>
            </a:r>
          </a:p>
        </p:txBody>
      </p:sp>
      <p:sp>
        <p:nvSpPr>
          <p:cNvPr id="98" name="Rectangle 97">
            <a:extLst>
              <a:ext uri="{FF2B5EF4-FFF2-40B4-BE49-F238E27FC236}">
                <a16:creationId xmlns="" xmlns:a16="http://schemas.microsoft.com/office/drawing/2014/main" id="{242CC753-0788-4E7D-BEF1-39782106C535}"/>
              </a:ext>
            </a:extLst>
          </p:cNvPr>
          <p:cNvSpPr/>
          <p:nvPr/>
        </p:nvSpPr>
        <p:spPr>
          <a:xfrm>
            <a:off x="2369363" y="974074"/>
            <a:ext cx="1066101" cy="715578"/>
          </a:xfrm>
          <a:prstGeom prst="rect">
            <a:avLst/>
          </a:prstGeom>
        </p:spPr>
        <p:txBody>
          <a:bodyPr wrap="square" lIns="68579" tIns="34289" rIns="68579" bIns="34289">
            <a:spAutoFit/>
          </a:bodyPr>
          <a:lstStyle/>
          <a:p>
            <a:pPr algn="ctr"/>
            <a:r>
              <a:rPr lang="en-IN" sz="1400" b="1" dirty="0" smtClean="0"/>
              <a:t>Cut off from games and play time</a:t>
            </a:r>
            <a:endParaRPr lang="en-US" sz="1400" b="1" dirty="0">
              <a:solidFill>
                <a:schemeClr val="tx2">
                  <a:lumMod val="50000"/>
                </a:schemeClr>
              </a:solidFill>
            </a:endParaRPr>
          </a:p>
        </p:txBody>
      </p:sp>
      <p:sp>
        <p:nvSpPr>
          <p:cNvPr id="99" name="Rectangle 98">
            <a:extLst>
              <a:ext uri="{FF2B5EF4-FFF2-40B4-BE49-F238E27FC236}">
                <a16:creationId xmlns="" xmlns:a16="http://schemas.microsoft.com/office/drawing/2014/main" id="{4708AB35-FE65-456F-9157-A0660389BF30}"/>
              </a:ext>
            </a:extLst>
          </p:cNvPr>
          <p:cNvSpPr/>
          <p:nvPr/>
        </p:nvSpPr>
        <p:spPr>
          <a:xfrm>
            <a:off x="678562" y="2220023"/>
            <a:ext cx="844587" cy="500135"/>
          </a:xfrm>
          <a:prstGeom prst="rect">
            <a:avLst/>
          </a:prstGeom>
        </p:spPr>
        <p:txBody>
          <a:bodyPr wrap="square" lIns="68579" tIns="34289" rIns="68579" bIns="34289">
            <a:spAutoFit/>
          </a:bodyPr>
          <a:lstStyle/>
          <a:p>
            <a:r>
              <a:rPr lang="en-IN" sz="1400" b="1" dirty="0" smtClean="0"/>
              <a:t>Sense of isolation</a:t>
            </a:r>
            <a:endParaRPr lang="en-IN" sz="1400" b="1" dirty="0"/>
          </a:p>
        </p:txBody>
      </p:sp>
      <p:sp>
        <p:nvSpPr>
          <p:cNvPr id="100" name="Rectangle 99">
            <a:extLst>
              <a:ext uri="{FF2B5EF4-FFF2-40B4-BE49-F238E27FC236}">
                <a16:creationId xmlns="" xmlns:a16="http://schemas.microsoft.com/office/drawing/2014/main" id="{F9340D0F-3EB1-46DB-8BC7-D877A7AD76EB}"/>
              </a:ext>
            </a:extLst>
          </p:cNvPr>
          <p:cNvSpPr/>
          <p:nvPr/>
        </p:nvSpPr>
        <p:spPr>
          <a:xfrm>
            <a:off x="4500563" y="1120232"/>
            <a:ext cx="1163334" cy="715578"/>
          </a:xfrm>
          <a:prstGeom prst="rect">
            <a:avLst/>
          </a:prstGeom>
        </p:spPr>
        <p:txBody>
          <a:bodyPr wrap="square" lIns="68579" tIns="34289" rIns="68579" bIns="34289">
            <a:spAutoFit/>
          </a:bodyPr>
          <a:lstStyle/>
          <a:p>
            <a:r>
              <a:rPr lang="en-IN" sz="1400" b="1" dirty="0" smtClean="0"/>
              <a:t>Family income/employment fears</a:t>
            </a:r>
            <a:endParaRPr lang="en-IN" sz="1400" b="1" dirty="0"/>
          </a:p>
        </p:txBody>
      </p:sp>
      <p:sp>
        <p:nvSpPr>
          <p:cNvPr id="101" name="Rectangle 100">
            <a:extLst>
              <a:ext uri="{FF2B5EF4-FFF2-40B4-BE49-F238E27FC236}">
                <a16:creationId xmlns="" xmlns:a16="http://schemas.microsoft.com/office/drawing/2014/main" id="{7D5D69B0-959C-436B-9CCB-7AA49DAFE315}"/>
              </a:ext>
            </a:extLst>
          </p:cNvPr>
          <p:cNvSpPr/>
          <p:nvPr/>
        </p:nvSpPr>
        <p:spPr>
          <a:xfrm>
            <a:off x="1643042" y="2857502"/>
            <a:ext cx="940054" cy="500135"/>
          </a:xfrm>
          <a:prstGeom prst="rect">
            <a:avLst/>
          </a:prstGeom>
        </p:spPr>
        <p:txBody>
          <a:bodyPr wrap="square" lIns="68579" tIns="34289" rIns="68579" bIns="34289">
            <a:spAutoFit/>
          </a:bodyPr>
          <a:lstStyle/>
          <a:p>
            <a:r>
              <a:rPr lang="en-IN" sz="1400" b="1" dirty="0" smtClean="0"/>
              <a:t>Difficulties in learning</a:t>
            </a:r>
            <a:endParaRPr lang="en-IN" sz="1400" b="1" dirty="0"/>
          </a:p>
        </p:txBody>
      </p:sp>
      <p:sp>
        <p:nvSpPr>
          <p:cNvPr id="102" name="Rectangle 101">
            <a:extLst>
              <a:ext uri="{FF2B5EF4-FFF2-40B4-BE49-F238E27FC236}">
                <a16:creationId xmlns="" xmlns:a16="http://schemas.microsoft.com/office/drawing/2014/main" id="{4FEE3A39-1360-495B-B7EF-A1E941454579}"/>
              </a:ext>
            </a:extLst>
          </p:cNvPr>
          <p:cNvSpPr/>
          <p:nvPr/>
        </p:nvSpPr>
        <p:spPr>
          <a:xfrm>
            <a:off x="6127598" y="3196474"/>
            <a:ext cx="1373360" cy="669412"/>
          </a:xfrm>
          <a:prstGeom prst="rect">
            <a:avLst/>
          </a:prstGeom>
        </p:spPr>
        <p:txBody>
          <a:bodyPr wrap="square" lIns="68579" tIns="34289" rIns="68579" bIns="34289">
            <a:spAutoFit/>
          </a:bodyPr>
          <a:lstStyle/>
          <a:p>
            <a:r>
              <a:rPr lang="en-IN" sz="1400" b="1" dirty="0" smtClean="0"/>
              <a:t>Fear of the disease</a:t>
            </a:r>
          </a:p>
          <a:p>
            <a:endParaRPr lang="en-IN" sz="1100" b="1" dirty="0"/>
          </a:p>
        </p:txBody>
      </p:sp>
    </p:spTree>
    <p:extLst>
      <p:ext uri="{BB962C8B-B14F-4D97-AF65-F5344CB8AC3E}">
        <p14:creationId xmlns="" xmlns:p14="http://schemas.microsoft.com/office/powerpoint/2010/main" val="1397787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pSp>
        <p:nvGrpSpPr>
          <p:cNvPr id="6" name="Group 2">
            <a:extLst>
              <a:ext uri="{FF2B5EF4-FFF2-40B4-BE49-F238E27FC236}">
                <a16:creationId xmlns="" xmlns:a16="http://schemas.microsoft.com/office/drawing/2014/main" id="{6C877C5F-3661-4800-95F5-17AA8A571671}"/>
              </a:ext>
            </a:extLst>
          </p:cNvPr>
          <p:cNvGrpSpPr/>
          <p:nvPr/>
        </p:nvGrpSpPr>
        <p:grpSpPr>
          <a:xfrm>
            <a:off x="327197" y="2157703"/>
            <a:ext cx="3432403" cy="2546421"/>
            <a:chOff x="-121780" y="2106517"/>
            <a:chExt cx="3851733" cy="2857513"/>
          </a:xfrm>
        </p:grpSpPr>
        <p:sp>
          <p:nvSpPr>
            <p:cNvPr id="40" name="Rectangle 12">
              <a:extLst>
                <a:ext uri="{FF2B5EF4-FFF2-40B4-BE49-F238E27FC236}">
                  <a16:creationId xmlns="" xmlns:a16="http://schemas.microsoft.com/office/drawing/2014/main" id="{36445156-9462-4409-B8C9-7CC5B817A93C}"/>
                </a:ext>
              </a:extLst>
            </p:cNvPr>
            <p:cNvSpPr/>
            <p:nvPr/>
          </p:nvSpPr>
          <p:spPr>
            <a:xfrm rot="2700000" flipH="1">
              <a:off x="691051" y="1293686"/>
              <a:ext cx="2226072" cy="3851733"/>
            </a:xfrm>
            <a:custGeom>
              <a:avLst/>
              <a:gdLst>
                <a:gd name="connsiteX0" fmla="*/ 1722233 w 2226072"/>
                <a:gd name="connsiteY0" fmla="*/ 503839 h 3829578"/>
                <a:gd name="connsiteX1" fmla="*/ 1722233 w 2226072"/>
                <a:gd name="connsiteY1" fmla="*/ 1722233 h 3829578"/>
                <a:gd name="connsiteX2" fmla="*/ 503840 w 2226072"/>
                <a:gd name="connsiteY2" fmla="*/ 1722233 h 3829578"/>
                <a:gd name="connsiteX3" fmla="*/ 503840 w 2226072"/>
                <a:gd name="connsiteY3" fmla="*/ 503839 h 3829578"/>
                <a:gd name="connsiteX4" fmla="*/ 1722233 w 2226072"/>
                <a:gd name="connsiteY4" fmla="*/ 503839 h 3829578"/>
                <a:gd name="connsiteX5" fmla="*/ 1900071 w 2226072"/>
                <a:gd name="connsiteY5" fmla="*/ 326001 h 3829578"/>
                <a:gd name="connsiteX6" fmla="*/ 326001 w 2226072"/>
                <a:gd name="connsiteY6" fmla="*/ 326001 h 3829578"/>
                <a:gd name="connsiteX7" fmla="*/ 326001 w 2226072"/>
                <a:gd name="connsiteY7" fmla="*/ 1900071 h 3829578"/>
                <a:gd name="connsiteX8" fmla="*/ 848926 w 2226072"/>
                <a:gd name="connsiteY8" fmla="*/ 2193117 h 3829578"/>
                <a:gd name="connsiteX9" fmla="*/ 848926 w 2226072"/>
                <a:gd name="connsiteY9" fmla="*/ 3475102 h 3829578"/>
                <a:gd name="connsiteX10" fmla="*/ 1377146 w 2226072"/>
                <a:gd name="connsiteY10" fmla="*/ 3829578 h 3829578"/>
                <a:gd name="connsiteX11" fmla="*/ 1377146 w 2226072"/>
                <a:gd name="connsiteY11" fmla="*/ 2193116 h 3829578"/>
                <a:gd name="connsiteX12" fmla="*/ 1900071 w 2226072"/>
                <a:gd name="connsiteY12" fmla="*/ 1900071 h 3829578"/>
                <a:gd name="connsiteX13" fmla="*/ 1900071 w 2226072"/>
                <a:gd name="connsiteY13" fmla="*/ 326001 h 3829578"/>
                <a:gd name="connsiteX0" fmla="*/ 1722233 w 2226072"/>
                <a:gd name="connsiteY0" fmla="*/ 503839 h 3835117"/>
                <a:gd name="connsiteX1" fmla="*/ 1722233 w 2226072"/>
                <a:gd name="connsiteY1" fmla="*/ 1722233 h 3835117"/>
                <a:gd name="connsiteX2" fmla="*/ 503840 w 2226072"/>
                <a:gd name="connsiteY2" fmla="*/ 1722233 h 3835117"/>
                <a:gd name="connsiteX3" fmla="*/ 503840 w 2226072"/>
                <a:gd name="connsiteY3" fmla="*/ 503839 h 3835117"/>
                <a:gd name="connsiteX4" fmla="*/ 1722233 w 2226072"/>
                <a:gd name="connsiteY4" fmla="*/ 503839 h 3835117"/>
                <a:gd name="connsiteX5" fmla="*/ 1900071 w 2226072"/>
                <a:gd name="connsiteY5" fmla="*/ 326001 h 3835117"/>
                <a:gd name="connsiteX6" fmla="*/ 326001 w 2226072"/>
                <a:gd name="connsiteY6" fmla="*/ 326001 h 3835117"/>
                <a:gd name="connsiteX7" fmla="*/ 326001 w 2226072"/>
                <a:gd name="connsiteY7" fmla="*/ 1900071 h 3835117"/>
                <a:gd name="connsiteX8" fmla="*/ 848926 w 2226072"/>
                <a:gd name="connsiteY8" fmla="*/ 2193117 h 3835117"/>
                <a:gd name="connsiteX9" fmla="*/ 876619 w 2226072"/>
                <a:gd name="connsiteY9" fmla="*/ 3835117 h 3835117"/>
                <a:gd name="connsiteX10" fmla="*/ 1377146 w 2226072"/>
                <a:gd name="connsiteY10" fmla="*/ 3829578 h 3835117"/>
                <a:gd name="connsiteX11" fmla="*/ 1377146 w 2226072"/>
                <a:gd name="connsiteY11" fmla="*/ 2193116 h 3835117"/>
                <a:gd name="connsiteX12" fmla="*/ 1900071 w 2226072"/>
                <a:gd name="connsiteY12" fmla="*/ 1900071 h 3835117"/>
                <a:gd name="connsiteX13" fmla="*/ 1900071 w 2226072"/>
                <a:gd name="connsiteY13" fmla="*/ 326001 h 3835117"/>
                <a:gd name="connsiteX0" fmla="*/ 1722233 w 2226072"/>
                <a:gd name="connsiteY0" fmla="*/ 503839 h 3840656"/>
                <a:gd name="connsiteX1" fmla="*/ 1722233 w 2226072"/>
                <a:gd name="connsiteY1" fmla="*/ 1722233 h 3840656"/>
                <a:gd name="connsiteX2" fmla="*/ 503840 w 2226072"/>
                <a:gd name="connsiteY2" fmla="*/ 1722233 h 3840656"/>
                <a:gd name="connsiteX3" fmla="*/ 503840 w 2226072"/>
                <a:gd name="connsiteY3" fmla="*/ 503839 h 3840656"/>
                <a:gd name="connsiteX4" fmla="*/ 1722233 w 2226072"/>
                <a:gd name="connsiteY4" fmla="*/ 503839 h 3840656"/>
                <a:gd name="connsiteX5" fmla="*/ 1900071 w 2226072"/>
                <a:gd name="connsiteY5" fmla="*/ 326001 h 3840656"/>
                <a:gd name="connsiteX6" fmla="*/ 326001 w 2226072"/>
                <a:gd name="connsiteY6" fmla="*/ 326001 h 3840656"/>
                <a:gd name="connsiteX7" fmla="*/ 326001 w 2226072"/>
                <a:gd name="connsiteY7" fmla="*/ 1900071 h 3840656"/>
                <a:gd name="connsiteX8" fmla="*/ 848926 w 2226072"/>
                <a:gd name="connsiteY8" fmla="*/ 2193117 h 3840656"/>
                <a:gd name="connsiteX9" fmla="*/ 876619 w 2226072"/>
                <a:gd name="connsiteY9" fmla="*/ 3835117 h 3840656"/>
                <a:gd name="connsiteX10" fmla="*/ 1366069 w 2226072"/>
                <a:gd name="connsiteY10" fmla="*/ 3840656 h 3840656"/>
                <a:gd name="connsiteX11" fmla="*/ 1377146 w 2226072"/>
                <a:gd name="connsiteY11" fmla="*/ 2193116 h 3840656"/>
                <a:gd name="connsiteX12" fmla="*/ 1900071 w 2226072"/>
                <a:gd name="connsiteY12" fmla="*/ 1900071 h 3840656"/>
                <a:gd name="connsiteX13" fmla="*/ 1900071 w 2226072"/>
                <a:gd name="connsiteY13" fmla="*/ 326001 h 3840656"/>
                <a:gd name="connsiteX0" fmla="*/ 1722233 w 2226072"/>
                <a:gd name="connsiteY0" fmla="*/ 503839 h 3851734"/>
                <a:gd name="connsiteX1" fmla="*/ 1722233 w 2226072"/>
                <a:gd name="connsiteY1" fmla="*/ 1722233 h 3851734"/>
                <a:gd name="connsiteX2" fmla="*/ 503840 w 2226072"/>
                <a:gd name="connsiteY2" fmla="*/ 1722233 h 3851734"/>
                <a:gd name="connsiteX3" fmla="*/ 503840 w 2226072"/>
                <a:gd name="connsiteY3" fmla="*/ 503839 h 3851734"/>
                <a:gd name="connsiteX4" fmla="*/ 1722233 w 2226072"/>
                <a:gd name="connsiteY4" fmla="*/ 503839 h 3851734"/>
                <a:gd name="connsiteX5" fmla="*/ 1900071 w 2226072"/>
                <a:gd name="connsiteY5" fmla="*/ 326001 h 3851734"/>
                <a:gd name="connsiteX6" fmla="*/ 326001 w 2226072"/>
                <a:gd name="connsiteY6" fmla="*/ 326001 h 3851734"/>
                <a:gd name="connsiteX7" fmla="*/ 326001 w 2226072"/>
                <a:gd name="connsiteY7" fmla="*/ 1900071 h 3851734"/>
                <a:gd name="connsiteX8" fmla="*/ 848926 w 2226072"/>
                <a:gd name="connsiteY8" fmla="*/ 2193117 h 3851734"/>
                <a:gd name="connsiteX9" fmla="*/ 876619 w 2226072"/>
                <a:gd name="connsiteY9" fmla="*/ 3835117 h 3851734"/>
                <a:gd name="connsiteX10" fmla="*/ 1388224 w 2226072"/>
                <a:gd name="connsiteY10" fmla="*/ 3851734 h 3851734"/>
                <a:gd name="connsiteX11" fmla="*/ 1377146 w 2226072"/>
                <a:gd name="connsiteY11" fmla="*/ 2193116 h 3851734"/>
                <a:gd name="connsiteX12" fmla="*/ 1900071 w 2226072"/>
                <a:gd name="connsiteY12" fmla="*/ 1900071 h 3851734"/>
                <a:gd name="connsiteX13" fmla="*/ 1900071 w 2226072"/>
                <a:gd name="connsiteY13" fmla="*/ 326001 h 3851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26072" h="3851734">
                  <a:moveTo>
                    <a:pt x="1722233" y="503839"/>
                  </a:moveTo>
                  <a:cubicBezTo>
                    <a:pt x="2058683" y="840289"/>
                    <a:pt x="2058683" y="1385783"/>
                    <a:pt x="1722233" y="1722233"/>
                  </a:cubicBezTo>
                  <a:cubicBezTo>
                    <a:pt x="1385783" y="2058682"/>
                    <a:pt x="840290" y="2058682"/>
                    <a:pt x="503840" y="1722233"/>
                  </a:cubicBezTo>
                  <a:cubicBezTo>
                    <a:pt x="167390" y="1385783"/>
                    <a:pt x="167390" y="840289"/>
                    <a:pt x="503840" y="503839"/>
                  </a:cubicBezTo>
                  <a:cubicBezTo>
                    <a:pt x="840290" y="167390"/>
                    <a:pt x="1385783" y="167390"/>
                    <a:pt x="1722233" y="503839"/>
                  </a:cubicBezTo>
                  <a:close/>
                  <a:moveTo>
                    <a:pt x="1900071" y="326001"/>
                  </a:moveTo>
                  <a:cubicBezTo>
                    <a:pt x="1465404" y="-108667"/>
                    <a:pt x="760669" y="-108667"/>
                    <a:pt x="326001" y="326001"/>
                  </a:cubicBezTo>
                  <a:cubicBezTo>
                    <a:pt x="-108667" y="760668"/>
                    <a:pt x="-108667" y="1465404"/>
                    <a:pt x="326001" y="1900071"/>
                  </a:cubicBezTo>
                  <a:cubicBezTo>
                    <a:pt x="475566" y="2049637"/>
                    <a:pt x="657108" y="2147738"/>
                    <a:pt x="848926" y="2193117"/>
                  </a:cubicBezTo>
                  <a:lnTo>
                    <a:pt x="876619" y="3835117"/>
                  </a:lnTo>
                  <a:lnTo>
                    <a:pt x="1388224" y="3851734"/>
                  </a:lnTo>
                  <a:cubicBezTo>
                    <a:pt x="1391916" y="3302554"/>
                    <a:pt x="1373454" y="2742296"/>
                    <a:pt x="1377146" y="2193116"/>
                  </a:cubicBezTo>
                  <a:cubicBezTo>
                    <a:pt x="1568965" y="2147738"/>
                    <a:pt x="1750506" y="2049637"/>
                    <a:pt x="1900071" y="1900071"/>
                  </a:cubicBezTo>
                  <a:cubicBezTo>
                    <a:pt x="2334739" y="1465404"/>
                    <a:pt x="2334739" y="760668"/>
                    <a:pt x="1900071" y="326001"/>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41" name="Round Same Side Corner Rectangle 13">
              <a:extLst>
                <a:ext uri="{FF2B5EF4-FFF2-40B4-BE49-F238E27FC236}">
                  <a16:creationId xmlns="" xmlns:a16="http://schemas.microsoft.com/office/drawing/2014/main" id="{324B2C3E-AD9B-4390-AC52-C29F11DCB651}"/>
                </a:ext>
              </a:extLst>
            </p:cNvPr>
            <p:cNvSpPr/>
            <p:nvPr/>
          </p:nvSpPr>
          <p:spPr>
            <a:xfrm rot="13500000" flipH="1">
              <a:off x="16425" y="4549029"/>
              <a:ext cx="528162" cy="301840"/>
            </a:xfrm>
            <a:prstGeom prst="round2SameRect">
              <a:avLst>
                <a:gd name="adj1" fmla="val 5000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sp>
        <p:nvSpPr>
          <p:cNvPr id="4" name="Donut 3"/>
          <p:cNvSpPr/>
          <p:nvPr/>
        </p:nvSpPr>
        <p:spPr>
          <a:xfrm>
            <a:off x="1089523" y="1194073"/>
            <a:ext cx="2930624" cy="2930624"/>
          </a:xfrm>
          <a:prstGeom prst="donut">
            <a:avLst>
              <a:gd name="adj" fmla="val 1268"/>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 name="Text Placeholder 1"/>
          <p:cNvSpPr>
            <a:spLocks noGrp="1"/>
          </p:cNvSpPr>
          <p:nvPr>
            <p:ph type="body" sz="quarter" idx="10"/>
          </p:nvPr>
        </p:nvSpPr>
        <p:spPr>
          <a:xfrm>
            <a:off x="0" y="-18"/>
            <a:ext cx="9144000" cy="576064"/>
          </a:xfrm>
          <a:prstGeom prst="rect">
            <a:avLst/>
          </a:prstGeom>
        </p:spPr>
        <p:txBody>
          <a:bodyPr>
            <a:normAutofit/>
          </a:bodyPr>
          <a:lstStyle/>
          <a:p>
            <a:r>
              <a:rPr lang="en-US" altLang="ko-KR" sz="3000" b="1" dirty="0" smtClean="0">
                <a:solidFill>
                  <a:schemeClr val="tx1"/>
                </a:solidFill>
                <a:latin typeface="Helvetica" panose="020B0500000000000000" pitchFamily="34" charset="0"/>
                <a:ea typeface="+mj-ea"/>
                <a:cs typeface="+mj-cs"/>
              </a:rPr>
              <a:t>Numbers Impacted</a:t>
            </a:r>
            <a:endParaRPr lang="ko-KR" altLang="en-US" sz="3000" b="1" dirty="0">
              <a:solidFill>
                <a:schemeClr val="tx1"/>
              </a:solidFill>
              <a:latin typeface="Helvetica" panose="020B0500000000000000" pitchFamily="34" charset="0"/>
              <a:ea typeface="+mj-ea"/>
              <a:cs typeface="+mj-cs"/>
            </a:endParaRPr>
          </a:p>
        </p:txBody>
      </p:sp>
      <p:sp>
        <p:nvSpPr>
          <p:cNvPr id="5" name="Oval 4"/>
          <p:cNvSpPr/>
          <p:nvPr/>
        </p:nvSpPr>
        <p:spPr>
          <a:xfrm>
            <a:off x="932262" y="1859398"/>
            <a:ext cx="648072" cy="648072"/>
          </a:xfrm>
          <a:prstGeom prst="ellips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8" name="Oval 7"/>
          <p:cNvSpPr/>
          <p:nvPr/>
        </p:nvSpPr>
        <p:spPr>
          <a:xfrm>
            <a:off x="2626782" y="971972"/>
            <a:ext cx="648072" cy="648072"/>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9" name="Oval 8"/>
          <p:cNvSpPr/>
          <p:nvPr/>
        </p:nvSpPr>
        <p:spPr>
          <a:xfrm>
            <a:off x="3696111" y="2442705"/>
            <a:ext cx="648072" cy="648072"/>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Oval 9"/>
          <p:cNvSpPr/>
          <p:nvPr/>
        </p:nvSpPr>
        <p:spPr>
          <a:xfrm>
            <a:off x="2344194" y="3773971"/>
            <a:ext cx="648072" cy="648072"/>
          </a:xfrm>
          <a:prstGeom prst="ellipse">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3" name="Rectangle 9"/>
          <p:cNvSpPr/>
          <p:nvPr/>
        </p:nvSpPr>
        <p:spPr>
          <a:xfrm>
            <a:off x="2801774" y="1120307"/>
            <a:ext cx="298087" cy="279037"/>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6"/>
          <p:cNvSpPr/>
          <p:nvPr/>
        </p:nvSpPr>
        <p:spPr>
          <a:xfrm rot="2700000">
            <a:off x="3907230" y="2564303"/>
            <a:ext cx="225833" cy="404877"/>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Pie 24"/>
          <p:cNvSpPr/>
          <p:nvPr/>
        </p:nvSpPr>
        <p:spPr>
          <a:xfrm>
            <a:off x="1057346" y="2016287"/>
            <a:ext cx="336154" cy="334293"/>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6" name="Frame 17"/>
          <p:cNvSpPr/>
          <p:nvPr/>
        </p:nvSpPr>
        <p:spPr>
          <a:xfrm>
            <a:off x="2517220" y="3946997"/>
            <a:ext cx="302019" cy="302019"/>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7" name="Oval 16"/>
          <p:cNvSpPr/>
          <p:nvPr/>
        </p:nvSpPr>
        <p:spPr>
          <a:xfrm>
            <a:off x="4811441" y="3992080"/>
            <a:ext cx="1080000" cy="108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altLang="ko-KR" b="1" dirty="0" smtClean="0"/>
              <a:t>Class </a:t>
            </a:r>
          </a:p>
          <a:p>
            <a:pPr algn="ctr"/>
            <a:r>
              <a:rPr lang="en-IN" altLang="ko-KR" b="1" dirty="0" smtClean="0"/>
              <a:t>1 to 5</a:t>
            </a:r>
            <a:endParaRPr lang="ko-KR" altLang="en-US" b="1" dirty="0"/>
          </a:p>
        </p:txBody>
      </p:sp>
      <p:sp>
        <p:nvSpPr>
          <p:cNvPr id="19" name="Oval 18"/>
          <p:cNvSpPr/>
          <p:nvPr/>
        </p:nvSpPr>
        <p:spPr>
          <a:xfrm>
            <a:off x="4811441" y="2777634"/>
            <a:ext cx="1080000" cy="108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altLang="ko-KR" sz="1600" b="1" dirty="0" smtClean="0"/>
              <a:t>Class </a:t>
            </a:r>
          </a:p>
          <a:p>
            <a:pPr algn="ctr"/>
            <a:r>
              <a:rPr lang="en-IN" altLang="ko-KR" sz="1600" b="1" dirty="0" smtClean="0"/>
              <a:t>6 to 8</a:t>
            </a:r>
            <a:endParaRPr lang="ko-KR" altLang="en-US" sz="1600" b="1" dirty="0"/>
          </a:p>
        </p:txBody>
      </p:sp>
      <p:sp>
        <p:nvSpPr>
          <p:cNvPr id="21" name="Oval 20"/>
          <p:cNvSpPr/>
          <p:nvPr/>
        </p:nvSpPr>
        <p:spPr>
          <a:xfrm>
            <a:off x="4811441" y="1634626"/>
            <a:ext cx="1080000" cy="10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altLang="ko-KR" sz="1600" b="1" dirty="0" smtClean="0"/>
              <a:t>Class </a:t>
            </a:r>
          </a:p>
          <a:p>
            <a:pPr algn="ctr"/>
            <a:r>
              <a:rPr lang="en-IN" altLang="ko-KR" sz="1600" b="1" dirty="0" smtClean="0"/>
              <a:t>9 to 12</a:t>
            </a:r>
            <a:endParaRPr lang="ko-KR" altLang="en-US" sz="1600" b="1" dirty="0"/>
          </a:p>
        </p:txBody>
      </p:sp>
      <p:sp>
        <p:nvSpPr>
          <p:cNvPr id="39" name="TextBox 38"/>
          <p:cNvSpPr txBox="1"/>
          <p:nvPr/>
        </p:nvSpPr>
        <p:spPr>
          <a:xfrm>
            <a:off x="5143504" y="2038647"/>
            <a:ext cx="4357718" cy="461665"/>
          </a:xfrm>
          <a:prstGeom prst="rect">
            <a:avLst/>
          </a:prstGeom>
          <a:noFill/>
        </p:spPr>
        <p:txBody>
          <a:bodyPr wrap="square" rtlCol="0">
            <a:spAutoFit/>
          </a:bodyPr>
          <a:lstStyle/>
          <a:p>
            <a:pPr marL="762000" lvl="2" indent="0" algn="just">
              <a:lnSpc>
                <a:spcPct val="120000"/>
              </a:lnSpc>
              <a:spcBef>
                <a:spcPts val="0"/>
              </a:spcBef>
              <a:buClr>
                <a:srgbClr val="000000"/>
              </a:buClr>
              <a:buSzPts val="2000"/>
              <a:buNone/>
            </a:pPr>
            <a:r>
              <a:rPr lang="en-US" sz="2000" b="1" dirty="0" smtClean="0">
                <a:solidFill>
                  <a:schemeClr val="accent1">
                    <a:lumMod val="75000"/>
                  </a:schemeClr>
                </a:solidFill>
                <a:latin typeface="Helvetica"/>
                <a:ea typeface="Roboto Condensed"/>
                <a:cs typeface="Roboto Condensed"/>
                <a:sym typeface="Roboto Condensed"/>
              </a:rPr>
              <a:t>6.3 </a:t>
            </a:r>
            <a:r>
              <a:rPr lang="en-US" sz="2000" b="1" dirty="0" err="1" smtClean="0">
                <a:solidFill>
                  <a:schemeClr val="accent1">
                    <a:lumMod val="75000"/>
                  </a:schemeClr>
                </a:solidFill>
                <a:latin typeface="Helvetica"/>
                <a:ea typeface="Roboto Condensed"/>
                <a:cs typeface="Roboto Condensed"/>
                <a:sym typeface="Roboto Condensed"/>
              </a:rPr>
              <a:t>Crore</a:t>
            </a:r>
            <a:r>
              <a:rPr lang="en-US" sz="2000" b="1" dirty="0" smtClean="0">
                <a:solidFill>
                  <a:schemeClr val="accent1">
                    <a:lumMod val="75000"/>
                  </a:schemeClr>
                </a:solidFill>
                <a:latin typeface="Helvetica"/>
                <a:ea typeface="Roboto Condensed"/>
                <a:cs typeface="Roboto Condensed"/>
                <a:sym typeface="Roboto Condensed"/>
              </a:rPr>
              <a:t> Students</a:t>
            </a:r>
          </a:p>
        </p:txBody>
      </p:sp>
      <p:sp>
        <p:nvSpPr>
          <p:cNvPr id="42" name="TextBox 41"/>
          <p:cNvSpPr txBox="1"/>
          <p:nvPr/>
        </p:nvSpPr>
        <p:spPr>
          <a:xfrm>
            <a:off x="5143504" y="4358582"/>
            <a:ext cx="5000660" cy="461665"/>
          </a:xfrm>
          <a:prstGeom prst="rect">
            <a:avLst/>
          </a:prstGeom>
          <a:noFill/>
        </p:spPr>
        <p:txBody>
          <a:bodyPr wrap="square" rtlCol="0">
            <a:spAutoFit/>
          </a:bodyPr>
          <a:lstStyle/>
          <a:p>
            <a:pPr marL="762000" lvl="2" indent="0" algn="just">
              <a:lnSpc>
                <a:spcPct val="120000"/>
              </a:lnSpc>
              <a:spcBef>
                <a:spcPts val="0"/>
              </a:spcBef>
              <a:buClr>
                <a:srgbClr val="000000"/>
              </a:buClr>
              <a:buSzPts val="2000"/>
              <a:buNone/>
            </a:pPr>
            <a:r>
              <a:rPr lang="en-US" sz="2000" b="1" dirty="0" smtClean="0">
                <a:solidFill>
                  <a:schemeClr val="tx2">
                    <a:lumMod val="50000"/>
                    <a:lumOff val="50000"/>
                  </a:schemeClr>
                </a:solidFill>
                <a:latin typeface="Helvetica"/>
                <a:ea typeface="Roboto Condensed"/>
                <a:cs typeface="Roboto Condensed"/>
                <a:sym typeface="Roboto Condensed"/>
              </a:rPr>
              <a:t>12 </a:t>
            </a:r>
            <a:r>
              <a:rPr lang="en-US" sz="2000" b="1" dirty="0" err="1" smtClean="0">
                <a:solidFill>
                  <a:schemeClr val="tx2">
                    <a:lumMod val="50000"/>
                    <a:lumOff val="50000"/>
                  </a:schemeClr>
                </a:solidFill>
                <a:latin typeface="Helvetica"/>
                <a:ea typeface="Roboto Condensed"/>
                <a:cs typeface="Roboto Condensed"/>
                <a:sym typeface="Roboto Condensed"/>
              </a:rPr>
              <a:t>Crore</a:t>
            </a:r>
            <a:r>
              <a:rPr lang="en-US" sz="2000" b="1" dirty="0" smtClean="0">
                <a:solidFill>
                  <a:schemeClr val="tx2">
                    <a:lumMod val="50000"/>
                    <a:lumOff val="50000"/>
                  </a:schemeClr>
                </a:solidFill>
                <a:latin typeface="Helvetica"/>
                <a:ea typeface="Roboto Condensed"/>
                <a:cs typeface="Roboto Condensed"/>
                <a:sym typeface="Roboto Condensed"/>
              </a:rPr>
              <a:t> Students</a:t>
            </a:r>
          </a:p>
        </p:txBody>
      </p:sp>
      <p:sp>
        <p:nvSpPr>
          <p:cNvPr id="43" name="TextBox 42"/>
          <p:cNvSpPr txBox="1"/>
          <p:nvPr/>
        </p:nvSpPr>
        <p:spPr>
          <a:xfrm>
            <a:off x="5143504" y="3144136"/>
            <a:ext cx="4572032" cy="461665"/>
          </a:xfrm>
          <a:prstGeom prst="rect">
            <a:avLst/>
          </a:prstGeom>
          <a:noFill/>
        </p:spPr>
        <p:txBody>
          <a:bodyPr wrap="square" rtlCol="0">
            <a:spAutoFit/>
          </a:bodyPr>
          <a:lstStyle/>
          <a:p>
            <a:pPr marL="762000" lvl="2" indent="0" algn="just">
              <a:lnSpc>
                <a:spcPct val="120000"/>
              </a:lnSpc>
              <a:spcBef>
                <a:spcPts val="0"/>
              </a:spcBef>
              <a:buClr>
                <a:srgbClr val="000000"/>
              </a:buClr>
              <a:buSzPts val="2000"/>
              <a:buNone/>
            </a:pPr>
            <a:r>
              <a:rPr lang="en-US" sz="2000" b="1" dirty="0" smtClean="0">
                <a:solidFill>
                  <a:schemeClr val="accent2"/>
                </a:solidFill>
                <a:latin typeface="Helvetica"/>
                <a:ea typeface="Roboto Condensed"/>
                <a:cs typeface="Roboto Condensed"/>
                <a:sym typeface="Roboto Condensed"/>
              </a:rPr>
              <a:t>6.4 </a:t>
            </a:r>
            <a:r>
              <a:rPr lang="en-US" sz="2000" b="1" dirty="0" err="1" smtClean="0">
                <a:solidFill>
                  <a:schemeClr val="accent2"/>
                </a:solidFill>
                <a:latin typeface="Helvetica"/>
                <a:ea typeface="Roboto Condensed"/>
                <a:cs typeface="Roboto Condensed"/>
                <a:sym typeface="Roboto Condensed"/>
              </a:rPr>
              <a:t>Crore</a:t>
            </a:r>
            <a:r>
              <a:rPr lang="en-US" sz="2000" b="1" dirty="0" smtClean="0">
                <a:solidFill>
                  <a:schemeClr val="accent2"/>
                </a:solidFill>
                <a:latin typeface="Helvetica"/>
                <a:ea typeface="Roboto Condensed"/>
                <a:cs typeface="Roboto Condensed"/>
                <a:sym typeface="Roboto Condensed"/>
              </a:rPr>
              <a:t> Students</a:t>
            </a:r>
          </a:p>
        </p:txBody>
      </p:sp>
      <p:sp>
        <p:nvSpPr>
          <p:cNvPr id="44" name="Text Placeholder 43"/>
          <p:cNvSpPr>
            <a:spLocks noGrp="1"/>
          </p:cNvSpPr>
          <p:nvPr>
            <p:ph type="body" sz="quarter" idx="11"/>
          </p:nvPr>
        </p:nvSpPr>
        <p:spPr/>
        <p:txBody>
          <a:bodyPr/>
          <a:lstStyle/>
          <a:p>
            <a:r>
              <a:rPr lang="en-IN" dirty="0" smtClean="0"/>
              <a:t> </a:t>
            </a:r>
            <a:endParaRPr lang="en-US" dirty="0"/>
          </a:p>
        </p:txBody>
      </p:sp>
      <p:sp>
        <p:nvSpPr>
          <p:cNvPr id="45" name="Google Shape;845;p39"/>
          <p:cNvSpPr/>
          <p:nvPr/>
        </p:nvSpPr>
        <p:spPr>
          <a:xfrm>
            <a:off x="2214546" y="2285998"/>
            <a:ext cx="785818" cy="714379"/>
          </a:xfrm>
          <a:custGeom>
            <a:avLst/>
            <a:gdLst/>
            <a:ahLst/>
            <a:cxnLst/>
            <a:rect l="l" t="t" r="r" b="b"/>
            <a:pathLst>
              <a:path w="18177" h="13384" extrusionOk="0">
                <a:moveTo>
                  <a:pt x="10877" y="4039"/>
                </a:moveTo>
                <a:lnTo>
                  <a:pt x="10755" y="4064"/>
                </a:lnTo>
                <a:lnTo>
                  <a:pt x="10707" y="4088"/>
                </a:lnTo>
                <a:lnTo>
                  <a:pt x="10634" y="4112"/>
                </a:lnTo>
                <a:lnTo>
                  <a:pt x="10609" y="4185"/>
                </a:lnTo>
                <a:lnTo>
                  <a:pt x="10561" y="4258"/>
                </a:lnTo>
                <a:lnTo>
                  <a:pt x="10536" y="4331"/>
                </a:lnTo>
                <a:lnTo>
                  <a:pt x="10536" y="4429"/>
                </a:lnTo>
                <a:lnTo>
                  <a:pt x="10561" y="4575"/>
                </a:lnTo>
                <a:lnTo>
                  <a:pt x="10585" y="4623"/>
                </a:lnTo>
                <a:lnTo>
                  <a:pt x="10634" y="4696"/>
                </a:lnTo>
                <a:lnTo>
                  <a:pt x="10707" y="4745"/>
                </a:lnTo>
                <a:lnTo>
                  <a:pt x="10780" y="4769"/>
                </a:lnTo>
                <a:lnTo>
                  <a:pt x="10828" y="4794"/>
                </a:lnTo>
                <a:lnTo>
                  <a:pt x="10999" y="4794"/>
                </a:lnTo>
                <a:lnTo>
                  <a:pt x="11047" y="4769"/>
                </a:lnTo>
                <a:lnTo>
                  <a:pt x="11169" y="4696"/>
                </a:lnTo>
                <a:lnTo>
                  <a:pt x="11266" y="4575"/>
                </a:lnTo>
                <a:lnTo>
                  <a:pt x="11291" y="4502"/>
                </a:lnTo>
                <a:lnTo>
                  <a:pt x="11291" y="4429"/>
                </a:lnTo>
                <a:lnTo>
                  <a:pt x="11291" y="4356"/>
                </a:lnTo>
                <a:lnTo>
                  <a:pt x="11266" y="4283"/>
                </a:lnTo>
                <a:lnTo>
                  <a:pt x="11169" y="4161"/>
                </a:lnTo>
                <a:lnTo>
                  <a:pt x="11120" y="4088"/>
                </a:lnTo>
                <a:lnTo>
                  <a:pt x="11047" y="4064"/>
                </a:lnTo>
                <a:lnTo>
                  <a:pt x="10950" y="4039"/>
                </a:lnTo>
                <a:close/>
                <a:moveTo>
                  <a:pt x="12361" y="3942"/>
                </a:moveTo>
                <a:lnTo>
                  <a:pt x="12288" y="3966"/>
                </a:lnTo>
                <a:lnTo>
                  <a:pt x="12215" y="4015"/>
                </a:lnTo>
                <a:lnTo>
                  <a:pt x="12142" y="4064"/>
                </a:lnTo>
                <a:lnTo>
                  <a:pt x="12093" y="4137"/>
                </a:lnTo>
                <a:lnTo>
                  <a:pt x="12045" y="4210"/>
                </a:lnTo>
                <a:lnTo>
                  <a:pt x="12020" y="4307"/>
                </a:lnTo>
                <a:lnTo>
                  <a:pt x="11996" y="4380"/>
                </a:lnTo>
                <a:lnTo>
                  <a:pt x="12020" y="4477"/>
                </a:lnTo>
                <a:lnTo>
                  <a:pt x="12045" y="4550"/>
                </a:lnTo>
                <a:lnTo>
                  <a:pt x="12093" y="4623"/>
                </a:lnTo>
                <a:lnTo>
                  <a:pt x="12142" y="4696"/>
                </a:lnTo>
                <a:lnTo>
                  <a:pt x="12215" y="4745"/>
                </a:lnTo>
                <a:lnTo>
                  <a:pt x="12288" y="4794"/>
                </a:lnTo>
                <a:lnTo>
                  <a:pt x="12361" y="4818"/>
                </a:lnTo>
                <a:lnTo>
                  <a:pt x="12531" y="4818"/>
                </a:lnTo>
                <a:lnTo>
                  <a:pt x="12629" y="4794"/>
                </a:lnTo>
                <a:lnTo>
                  <a:pt x="12702" y="4745"/>
                </a:lnTo>
                <a:lnTo>
                  <a:pt x="12750" y="4696"/>
                </a:lnTo>
                <a:lnTo>
                  <a:pt x="12823" y="4623"/>
                </a:lnTo>
                <a:lnTo>
                  <a:pt x="12848" y="4550"/>
                </a:lnTo>
                <a:lnTo>
                  <a:pt x="12872" y="4477"/>
                </a:lnTo>
                <a:lnTo>
                  <a:pt x="12896" y="4380"/>
                </a:lnTo>
                <a:lnTo>
                  <a:pt x="12872" y="4307"/>
                </a:lnTo>
                <a:lnTo>
                  <a:pt x="12848" y="4210"/>
                </a:lnTo>
                <a:lnTo>
                  <a:pt x="12823" y="4137"/>
                </a:lnTo>
                <a:lnTo>
                  <a:pt x="12750" y="4064"/>
                </a:lnTo>
                <a:lnTo>
                  <a:pt x="12702" y="4015"/>
                </a:lnTo>
                <a:lnTo>
                  <a:pt x="12629" y="3966"/>
                </a:lnTo>
                <a:lnTo>
                  <a:pt x="12531" y="3942"/>
                </a:lnTo>
                <a:close/>
                <a:moveTo>
                  <a:pt x="11534" y="5013"/>
                </a:moveTo>
                <a:lnTo>
                  <a:pt x="11412" y="5061"/>
                </a:lnTo>
                <a:lnTo>
                  <a:pt x="11315" y="5110"/>
                </a:lnTo>
                <a:lnTo>
                  <a:pt x="11242" y="5232"/>
                </a:lnTo>
                <a:lnTo>
                  <a:pt x="11218" y="5353"/>
                </a:lnTo>
                <a:lnTo>
                  <a:pt x="11242" y="5475"/>
                </a:lnTo>
                <a:lnTo>
                  <a:pt x="11315" y="5572"/>
                </a:lnTo>
                <a:lnTo>
                  <a:pt x="11412" y="5645"/>
                </a:lnTo>
                <a:lnTo>
                  <a:pt x="11534" y="5670"/>
                </a:lnTo>
                <a:lnTo>
                  <a:pt x="11655" y="5645"/>
                </a:lnTo>
                <a:lnTo>
                  <a:pt x="11753" y="5572"/>
                </a:lnTo>
                <a:lnTo>
                  <a:pt x="11826" y="5475"/>
                </a:lnTo>
                <a:lnTo>
                  <a:pt x="11850" y="5353"/>
                </a:lnTo>
                <a:lnTo>
                  <a:pt x="11826" y="5232"/>
                </a:lnTo>
                <a:lnTo>
                  <a:pt x="11753" y="5110"/>
                </a:lnTo>
                <a:lnTo>
                  <a:pt x="11655" y="5061"/>
                </a:lnTo>
                <a:lnTo>
                  <a:pt x="11534" y="5013"/>
                </a:lnTo>
                <a:close/>
                <a:moveTo>
                  <a:pt x="12312" y="5889"/>
                </a:moveTo>
                <a:lnTo>
                  <a:pt x="12239" y="5913"/>
                </a:lnTo>
                <a:lnTo>
                  <a:pt x="12166" y="5937"/>
                </a:lnTo>
                <a:lnTo>
                  <a:pt x="12093" y="5986"/>
                </a:lnTo>
                <a:lnTo>
                  <a:pt x="12045" y="6059"/>
                </a:lnTo>
                <a:lnTo>
                  <a:pt x="12020" y="6132"/>
                </a:lnTo>
                <a:lnTo>
                  <a:pt x="11996" y="6205"/>
                </a:lnTo>
                <a:lnTo>
                  <a:pt x="11996" y="6278"/>
                </a:lnTo>
                <a:lnTo>
                  <a:pt x="11996" y="6351"/>
                </a:lnTo>
                <a:lnTo>
                  <a:pt x="12020" y="6424"/>
                </a:lnTo>
                <a:lnTo>
                  <a:pt x="12045" y="6497"/>
                </a:lnTo>
                <a:lnTo>
                  <a:pt x="12093" y="6570"/>
                </a:lnTo>
                <a:lnTo>
                  <a:pt x="12166" y="6619"/>
                </a:lnTo>
                <a:lnTo>
                  <a:pt x="12239" y="6643"/>
                </a:lnTo>
                <a:lnTo>
                  <a:pt x="12312" y="6667"/>
                </a:lnTo>
                <a:lnTo>
                  <a:pt x="12458" y="6667"/>
                </a:lnTo>
                <a:lnTo>
                  <a:pt x="12531" y="6643"/>
                </a:lnTo>
                <a:lnTo>
                  <a:pt x="12604" y="6619"/>
                </a:lnTo>
                <a:lnTo>
                  <a:pt x="12677" y="6570"/>
                </a:lnTo>
                <a:lnTo>
                  <a:pt x="12726" y="6497"/>
                </a:lnTo>
                <a:lnTo>
                  <a:pt x="12750" y="6424"/>
                </a:lnTo>
                <a:lnTo>
                  <a:pt x="12775" y="6351"/>
                </a:lnTo>
                <a:lnTo>
                  <a:pt x="12799" y="6278"/>
                </a:lnTo>
                <a:lnTo>
                  <a:pt x="12775" y="6205"/>
                </a:lnTo>
                <a:lnTo>
                  <a:pt x="12750" y="6132"/>
                </a:lnTo>
                <a:lnTo>
                  <a:pt x="12726" y="6059"/>
                </a:lnTo>
                <a:lnTo>
                  <a:pt x="12677" y="5986"/>
                </a:lnTo>
                <a:lnTo>
                  <a:pt x="12604" y="5937"/>
                </a:lnTo>
                <a:lnTo>
                  <a:pt x="12531" y="5913"/>
                </a:lnTo>
                <a:lnTo>
                  <a:pt x="12458" y="5889"/>
                </a:lnTo>
                <a:close/>
                <a:moveTo>
                  <a:pt x="10950" y="5889"/>
                </a:moveTo>
                <a:lnTo>
                  <a:pt x="10853" y="5913"/>
                </a:lnTo>
                <a:lnTo>
                  <a:pt x="10780" y="5937"/>
                </a:lnTo>
                <a:lnTo>
                  <a:pt x="10707" y="5986"/>
                </a:lnTo>
                <a:lnTo>
                  <a:pt x="10634" y="6035"/>
                </a:lnTo>
                <a:lnTo>
                  <a:pt x="10585" y="6108"/>
                </a:lnTo>
                <a:lnTo>
                  <a:pt x="10536" y="6181"/>
                </a:lnTo>
                <a:lnTo>
                  <a:pt x="10512" y="6254"/>
                </a:lnTo>
                <a:lnTo>
                  <a:pt x="10488" y="6351"/>
                </a:lnTo>
                <a:lnTo>
                  <a:pt x="10512" y="6424"/>
                </a:lnTo>
                <a:lnTo>
                  <a:pt x="10536" y="6521"/>
                </a:lnTo>
                <a:lnTo>
                  <a:pt x="10585" y="6594"/>
                </a:lnTo>
                <a:lnTo>
                  <a:pt x="10634" y="6643"/>
                </a:lnTo>
                <a:lnTo>
                  <a:pt x="10707" y="6716"/>
                </a:lnTo>
                <a:lnTo>
                  <a:pt x="10780" y="6740"/>
                </a:lnTo>
                <a:lnTo>
                  <a:pt x="10853" y="6765"/>
                </a:lnTo>
                <a:lnTo>
                  <a:pt x="10950" y="6789"/>
                </a:lnTo>
                <a:lnTo>
                  <a:pt x="11023" y="6765"/>
                </a:lnTo>
                <a:lnTo>
                  <a:pt x="11120" y="6740"/>
                </a:lnTo>
                <a:lnTo>
                  <a:pt x="11193" y="6716"/>
                </a:lnTo>
                <a:lnTo>
                  <a:pt x="11242" y="6643"/>
                </a:lnTo>
                <a:lnTo>
                  <a:pt x="11315" y="6594"/>
                </a:lnTo>
                <a:lnTo>
                  <a:pt x="11339" y="6521"/>
                </a:lnTo>
                <a:lnTo>
                  <a:pt x="11364" y="6424"/>
                </a:lnTo>
                <a:lnTo>
                  <a:pt x="11388" y="6351"/>
                </a:lnTo>
                <a:lnTo>
                  <a:pt x="11364" y="6254"/>
                </a:lnTo>
                <a:lnTo>
                  <a:pt x="11339" y="6181"/>
                </a:lnTo>
                <a:lnTo>
                  <a:pt x="11315" y="6108"/>
                </a:lnTo>
                <a:lnTo>
                  <a:pt x="11242" y="6035"/>
                </a:lnTo>
                <a:lnTo>
                  <a:pt x="11193" y="5986"/>
                </a:lnTo>
                <a:lnTo>
                  <a:pt x="11120" y="5937"/>
                </a:lnTo>
                <a:lnTo>
                  <a:pt x="11023" y="5913"/>
                </a:lnTo>
                <a:lnTo>
                  <a:pt x="10950" y="5889"/>
                </a:lnTo>
                <a:close/>
                <a:moveTo>
                  <a:pt x="2799" y="6351"/>
                </a:moveTo>
                <a:lnTo>
                  <a:pt x="2628" y="6546"/>
                </a:lnTo>
                <a:lnTo>
                  <a:pt x="2507" y="6692"/>
                </a:lnTo>
                <a:lnTo>
                  <a:pt x="2166" y="7057"/>
                </a:lnTo>
                <a:lnTo>
                  <a:pt x="2117" y="6740"/>
                </a:lnTo>
                <a:lnTo>
                  <a:pt x="2093" y="6570"/>
                </a:lnTo>
                <a:lnTo>
                  <a:pt x="2044" y="6424"/>
                </a:lnTo>
                <a:lnTo>
                  <a:pt x="2799" y="6351"/>
                </a:lnTo>
                <a:close/>
                <a:moveTo>
                  <a:pt x="11558" y="6813"/>
                </a:moveTo>
                <a:lnTo>
                  <a:pt x="11461" y="6838"/>
                </a:lnTo>
                <a:lnTo>
                  <a:pt x="11388" y="6862"/>
                </a:lnTo>
                <a:lnTo>
                  <a:pt x="11315" y="6911"/>
                </a:lnTo>
                <a:lnTo>
                  <a:pt x="11242" y="6959"/>
                </a:lnTo>
                <a:lnTo>
                  <a:pt x="11169" y="7032"/>
                </a:lnTo>
                <a:lnTo>
                  <a:pt x="11145" y="7105"/>
                </a:lnTo>
                <a:lnTo>
                  <a:pt x="11120" y="7203"/>
                </a:lnTo>
                <a:lnTo>
                  <a:pt x="11096" y="7276"/>
                </a:lnTo>
                <a:lnTo>
                  <a:pt x="11120" y="7373"/>
                </a:lnTo>
                <a:lnTo>
                  <a:pt x="11145" y="7470"/>
                </a:lnTo>
                <a:lnTo>
                  <a:pt x="11169" y="7543"/>
                </a:lnTo>
                <a:lnTo>
                  <a:pt x="11242" y="7616"/>
                </a:lnTo>
                <a:lnTo>
                  <a:pt x="11315" y="7665"/>
                </a:lnTo>
                <a:lnTo>
                  <a:pt x="11388" y="7714"/>
                </a:lnTo>
                <a:lnTo>
                  <a:pt x="11461" y="7738"/>
                </a:lnTo>
                <a:lnTo>
                  <a:pt x="11655" y="7738"/>
                </a:lnTo>
                <a:lnTo>
                  <a:pt x="11728" y="7714"/>
                </a:lnTo>
                <a:lnTo>
                  <a:pt x="11801" y="7665"/>
                </a:lnTo>
                <a:lnTo>
                  <a:pt x="11874" y="7616"/>
                </a:lnTo>
                <a:lnTo>
                  <a:pt x="11947" y="7543"/>
                </a:lnTo>
                <a:lnTo>
                  <a:pt x="11972" y="7470"/>
                </a:lnTo>
                <a:lnTo>
                  <a:pt x="11996" y="7373"/>
                </a:lnTo>
                <a:lnTo>
                  <a:pt x="12020" y="7276"/>
                </a:lnTo>
                <a:lnTo>
                  <a:pt x="11996" y="7203"/>
                </a:lnTo>
                <a:lnTo>
                  <a:pt x="11972" y="7105"/>
                </a:lnTo>
                <a:lnTo>
                  <a:pt x="11947" y="7032"/>
                </a:lnTo>
                <a:lnTo>
                  <a:pt x="11874" y="6959"/>
                </a:lnTo>
                <a:lnTo>
                  <a:pt x="11801" y="6911"/>
                </a:lnTo>
                <a:lnTo>
                  <a:pt x="11728" y="6862"/>
                </a:lnTo>
                <a:lnTo>
                  <a:pt x="11655" y="6838"/>
                </a:lnTo>
                <a:lnTo>
                  <a:pt x="11558" y="6813"/>
                </a:lnTo>
                <a:close/>
                <a:moveTo>
                  <a:pt x="3918" y="6327"/>
                </a:moveTo>
                <a:lnTo>
                  <a:pt x="3845" y="6375"/>
                </a:lnTo>
                <a:lnTo>
                  <a:pt x="3553" y="6667"/>
                </a:lnTo>
                <a:lnTo>
                  <a:pt x="3285" y="6959"/>
                </a:lnTo>
                <a:lnTo>
                  <a:pt x="2726" y="7592"/>
                </a:lnTo>
                <a:lnTo>
                  <a:pt x="2434" y="7908"/>
                </a:lnTo>
                <a:lnTo>
                  <a:pt x="2263" y="8103"/>
                </a:lnTo>
                <a:lnTo>
                  <a:pt x="2117" y="8298"/>
                </a:lnTo>
                <a:lnTo>
                  <a:pt x="2166" y="7543"/>
                </a:lnTo>
                <a:lnTo>
                  <a:pt x="2239" y="7519"/>
                </a:lnTo>
                <a:lnTo>
                  <a:pt x="2312" y="7470"/>
                </a:lnTo>
                <a:lnTo>
                  <a:pt x="2482" y="7349"/>
                </a:lnTo>
                <a:lnTo>
                  <a:pt x="2726" y="7081"/>
                </a:lnTo>
                <a:lnTo>
                  <a:pt x="3066" y="6716"/>
                </a:lnTo>
                <a:lnTo>
                  <a:pt x="3212" y="6594"/>
                </a:lnTo>
                <a:lnTo>
                  <a:pt x="3310" y="6448"/>
                </a:lnTo>
                <a:lnTo>
                  <a:pt x="3358" y="6400"/>
                </a:lnTo>
                <a:lnTo>
                  <a:pt x="3358" y="6327"/>
                </a:lnTo>
                <a:close/>
                <a:moveTo>
                  <a:pt x="12312" y="7860"/>
                </a:moveTo>
                <a:lnTo>
                  <a:pt x="12239" y="7884"/>
                </a:lnTo>
                <a:lnTo>
                  <a:pt x="12166" y="7908"/>
                </a:lnTo>
                <a:lnTo>
                  <a:pt x="12093" y="7957"/>
                </a:lnTo>
                <a:lnTo>
                  <a:pt x="12045" y="8006"/>
                </a:lnTo>
                <a:lnTo>
                  <a:pt x="11996" y="8079"/>
                </a:lnTo>
                <a:lnTo>
                  <a:pt x="11972" y="8152"/>
                </a:lnTo>
                <a:lnTo>
                  <a:pt x="11947" y="8273"/>
                </a:lnTo>
                <a:lnTo>
                  <a:pt x="11972" y="8395"/>
                </a:lnTo>
                <a:lnTo>
                  <a:pt x="12045" y="8517"/>
                </a:lnTo>
                <a:lnTo>
                  <a:pt x="12142" y="8590"/>
                </a:lnTo>
                <a:lnTo>
                  <a:pt x="12215" y="8638"/>
                </a:lnTo>
                <a:lnTo>
                  <a:pt x="12458" y="8638"/>
                </a:lnTo>
                <a:lnTo>
                  <a:pt x="12556" y="8590"/>
                </a:lnTo>
                <a:lnTo>
                  <a:pt x="12629" y="8541"/>
                </a:lnTo>
                <a:lnTo>
                  <a:pt x="12653" y="8517"/>
                </a:lnTo>
                <a:lnTo>
                  <a:pt x="12726" y="8444"/>
                </a:lnTo>
                <a:lnTo>
                  <a:pt x="12750" y="8346"/>
                </a:lnTo>
                <a:lnTo>
                  <a:pt x="12775" y="8225"/>
                </a:lnTo>
                <a:lnTo>
                  <a:pt x="12726" y="8103"/>
                </a:lnTo>
                <a:lnTo>
                  <a:pt x="12653" y="7981"/>
                </a:lnTo>
                <a:lnTo>
                  <a:pt x="12556" y="7908"/>
                </a:lnTo>
                <a:lnTo>
                  <a:pt x="12483" y="7860"/>
                </a:lnTo>
                <a:close/>
                <a:moveTo>
                  <a:pt x="10974" y="7981"/>
                </a:moveTo>
                <a:lnTo>
                  <a:pt x="10877" y="8006"/>
                </a:lnTo>
                <a:lnTo>
                  <a:pt x="10804" y="8030"/>
                </a:lnTo>
                <a:lnTo>
                  <a:pt x="10682" y="8127"/>
                </a:lnTo>
                <a:lnTo>
                  <a:pt x="10609" y="8225"/>
                </a:lnTo>
                <a:lnTo>
                  <a:pt x="10561" y="8346"/>
                </a:lnTo>
                <a:lnTo>
                  <a:pt x="10585" y="8492"/>
                </a:lnTo>
                <a:lnTo>
                  <a:pt x="10609" y="8590"/>
                </a:lnTo>
                <a:lnTo>
                  <a:pt x="10682" y="8663"/>
                </a:lnTo>
                <a:lnTo>
                  <a:pt x="10755" y="8711"/>
                </a:lnTo>
                <a:lnTo>
                  <a:pt x="10853" y="8736"/>
                </a:lnTo>
                <a:lnTo>
                  <a:pt x="10853" y="8760"/>
                </a:lnTo>
                <a:lnTo>
                  <a:pt x="10999" y="8760"/>
                </a:lnTo>
                <a:lnTo>
                  <a:pt x="11145" y="8736"/>
                </a:lnTo>
                <a:lnTo>
                  <a:pt x="11218" y="8711"/>
                </a:lnTo>
                <a:lnTo>
                  <a:pt x="11266" y="8638"/>
                </a:lnTo>
                <a:lnTo>
                  <a:pt x="11339" y="8565"/>
                </a:lnTo>
                <a:lnTo>
                  <a:pt x="11364" y="8468"/>
                </a:lnTo>
                <a:lnTo>
                  <a:pt x="11388" y="8371"/>
                </a:lnTo>
                <a:lnTo>
                  <a:pt x="11364" y="8273"/>
                </a:lnTo>
                <a:lnTo>
                  <a:pt x="11339" y="8176"/>
                </a:lnTo>
                <a:lnTo>
                  <a:pt x="11291" y="8127"/>
                </a:lnTo>
                <a:lnTo>
                  <a:pt x="11218" y="8054"/>
                </a:lnTo>
                <a:lnTo>
                  <a:pt x="11145" y="8006"/>
                </a:lnTo>
                <a:lnTo>
                  <a:pt x="11047" y="7981"/>
                </a:lnTo>
                <a:close/>
                <a:moveTo>
                  <a:pt x="11704" y="8882"/>
                </a:moveTo>
                <a:lnTo>
                  <a:pt x="11631" y="8906"/>
                </a:lnTo>
                <a:lnTo>
                  <a:pt x="11558" y="8930"/>
                </a:lnTo>
                <a:lnTo>
                  <a:pt x="11485" y="8955"/>
                </a:lnTo>
                <a:lnTo>
                  <a:pt x="11437" y="9003"/>
                </a:lnTo>
                <a:lnTo>
                  <a:pt x="11364" y="9101"/>
                </a:lnTo>
                <a:lnTo>
                  <a:pt x="11339" y="9198"/>
                </a:lnTo>
                <a:lnTo>
                  <a:pt x="11315" y="9295"/>
                </a:lnTo>
                <a:lnTo>
                  <a:pt x="11315" y="9393"/>
                </a:lnTo>
                <a:lnTo>
                  <a:pt x="11364" y="9490"/>
                </a:lnTo>
                <a:lnTo>
                  <a:pt x="11437" y="9587"/>
                </a:lnTo>
                <a:lnTo>
                  <a:pt x="11510" y="9636"/>
                </a:lnTo>
                <a:lnTo>
                  <a:pt x="11607" y="9685"/>
                </a:lnTo>
                <a:lnTo>
                  <a:pt x="11850" y="9685"/>
                </a:lnTo>
                <a:lnTo>
                  <a:pt x="11899" y="9636"/>
                </a:lnTo>
                <a:lnTo>
                  <a:pt x="11996" y="9587"/>
                </a:lnTo>
                <a:lnTo>
                  <a:pt x="12045" y="9514"/>
                </a:lnTo>
                <a:lnTo>
                  <a:pt x="12093" y="9393"/>
                </a:lnTo>
                <a:lnTo>
                  <a:pt x="12093" y="9295"/>
                </a:lnTo>
                <a:lnTo>
                  <a:pt x="12093" y="9222"/>
                </a:lnTo>
                <a:lnTo>
                  <a:pt x="12069" y="9125"/>
                </a:lnTo>
                <a:lnTo>
                  <a:pt x="11996" y="9003"/>
                </a:lnTo>
                <a:lnTo>
                  <a:pt x="11923" y="8955"/>
                </a:lnTo>
                <a:lnTo>
                  <a:pt x="11850" y="8930"/>
                </a:lnTo>
                <a:lnTo>
                  <a:pt x="11777" y="8906"/>
                </a:lnTo>
                <a:lnTo>
                  <a:pt x="11704" y="8882"/>
                </a:lnTo>
                <a:close/>
                <a:moveTo>
                  <a:pt x="4112" y="6327"/>
                </a:moveTo>
                <a:lnTo>
                  <a:pt x="4745" y="6375"/>
                </a:lnTo>
                <a:lnTo>
                  <a:pt x="4721" y="6619"/>
                </a:lnTo>
                <a:lnTo>
                  <a:pt x="4721" y="6886"/>
                </a:lnTo>
                <a:lnTo>
                  <a:pt x="4648" y="6886"/>
                </a:lnTo>
                <a:lnTo>
                  <a:pt x="4477" y="6959"/>
                </a:lnTo>
                <a:lnTo>
                  <a:pt x="4380" y="7081"/>
                </a:lnTo>
                <a:lnTo>
                  <a:pt x="4161" y="7349"/>
                </a:lnTo>
                <a:lnTo>
                  <a:pt x="3431" y="8249"/>
                </a:lnTo>
                <a:lnTo>
                  <a:pt x="3091" y="8590"/>
                </a:lnTo>
                <a:lnTo>
                  <a:pt x="2750" y="8955"/>
                </a:lnTo>
                <a:lnTo>
                  <a:pt x="2409" y="9344"/>
                </a:lnTo>
                <a:lnTo>
                  <a:pt x="2239" y="9539"/>
                </a:lnTo>
                <a:lnTo>
                  <a:pt x="2117" y="9733"/>
                </a:lnTo>
                <a:lnTo>
                  <a:pt x="2117" y="8736"/>
                </a:lnTo>
                <a:lnTo>
                  <a:pt x="2239" y="8687"/>
                </a:lnTo>
                <a:lnTo>
                  <a:pt x="2385" y="8614"/>
                </a:lnTo>
                <a:lnTo>
                  <a:pt x="2507" y="8517"/>
                </a:lnTo>
                <a:lnTo>
                  <a:pt x="2628" y="8371"/>
                </a:lnTo>
                <a:lnTo>
                  <a:pt x="2823" y="8127"/>
                </a:lnTo>
                <a:lnTo>
                  <a:pt x="3018" y="7884"/>
                </a:lnTo>
                <a:lnTo>
                  <a:pt x="3577" y="7276"/>
                </a:lnTo>
                <a:lnTo>
                  <a:pt x="3869" y="6959"/>
                </a:lnTo>
                <a:lnTo>
                  <a:pt x="4161" y="6667"/>
                </a:lnTo>
                <a:lnTo>
                  <a:pt x="4210" y="6619"/>
                </a:lnTo>
                <a:lnTo>
                  <a:pt x="4234" y="6570"/>
                </a:lnTo>
                <a:lnTo>
                  <a:pt x="4234" y="6521"/>
                </a:lnTo>
                <a:lnTo>
                  <a:pt x="4210" y="6448"/>
                </a:lnTo>
                <a:lnTo>
                  <a:pt x="4185" y="6375"/>
                </a:lnTo>
                <a:lnTo>
                  <a:pt x="4112" y="6327"/>
                </a:lnTo>
                <a:close/>
                <a:moveTo>
                  <a:pt x="12239" y="9709"/>
                </a:moveTo>
                <a:lnTo>
                  <a:pt x="12166" y="9733"/>
                </a:lnTo>
                <a:lnTo>
                  <a:pt x="12093" y="9782"/>
                </a:lnTo>
                <a:lnTo>
                  <a:pt x="12020" y="9831"/>
                </a:lnTo>
                <a:lnTo>
                  <a:pt x="11972" y="9879"/>
                </a:lnTo>
                <a:lnTo>
                  <a:pt x="11947" y="9952"/>
                </a:lnTo>
                <a:lnTo>
                  <a:pt x="11923" y="10025"/>
                </a:lnTo>
                <a:lnTo>
                  <a:pt x="11923" y="10098"/>
                </a:lnTo>
                <a:lnTo>
                  <a:pt x="11923" y="10196"/>
                </a:lnTo>
                <a:lnTo>
                  <a:pt x="11947" y="10269"/>
                </a:lnTo>
                <a:lnTo>
                  <a:pt x="11972" y="10342"/>
                </a:lnTo>
                <a:lnTo>
                  <a:pt x="12020" y="10390"/>
                </a:lnTo>
                <a:lnTo>
                  <a:pt x="12093" y="10439"/>
                </a:lnTo>
                <a:lnTo>
                  <a:pt x="12166" y="10488"/>
                </a:lnTo>
                <a:lnTo>
                  <a:pt x="12239" y="10512"/>
                </a:lnTo>
                <a:lnTo>
                  <a:pt x="12385" y="10512"/>
                </a:lnTo>
                <a:lnTo>
                  <a:pt x="12483" y="10488"/>
                </a:lnTo>
                <a:lnTo>
                  <a:pt x="12531" y="10439"/>
                </a:lnTo>
                <a:lnTo>
                  <a:pt x="12604" y="10390"/>
                </a:lnTo>
                <a:lnTo>
                  <a:pt x="12653" y="10342"/>
                </a:lnTo>
                <a:lnTo>
                  <a:pt x="12677" y="10269"/>
                </a:lnTo>
                <a:lnTo>
                  <a:pt x="12702" y="10196"/>
                </a:lnTo>
                <a:lnTo>
                  <a:pt x="12726" y="10098"/>
                </a:lnTo>
                <a:lnTo>
                  <a:pt x="12702" y="10025"/>
                </a:lnTo>
                <a:lnTo>
                  <a:pt x="12677" y="9952"/>
                </a:lnTo>
                <a:lnTo>
                  <a:pt x="12653" y="9879"/>
                </a:lnTo>
                <a:lnTo>
                  <a:pt x="12604" y="9831"/>
                </a:lnTo>
                <a:lnTo>
                  <a:pt x="12531" y="9782"/>
                </a:lnTo>
                <a:lnTo>
                  <a:pt x="12483" y="9733"/>
                </a:lnTo>
                <a:lnTo>
                  <a:pt x="12385" y="9709"/>
                </a:lnTo>
                <a:close/>
                <a:moveTo>
                  <a:pt x="10950" y="9831"/>
                </a:moveTo>
                <a:lnTo>
                  <a:pt x="10853" y="9855"/>
                </a:lnTo>
                <a:lnTo>
                  <a:pt x="10755" y="9879"/>
                </a:lnTo>
                <a:lnTo>
                  <a:pt x="10658" y="9952"/>
                </a:lnTo>
                <a:lnTo>
                  <a:pt x="10609" y="10025"/>
                </a:lnTo>
                <a:lnTo>
                  <a:pt x="10561" y="10123"/>
                </a:lnTo>
                <a:lnTo>
                  <a:pt x="10561" y="10220"/>
                </a:lnTo>
                <a:lnTo>
                  <a:pt x="10561" y="10342"/>
                </a:lnTo>
                <a:lnTo>
                  <a:pt x="10585" y="10415"/>
                </a:lnTo>
                <a:lnTo>
                  <a:pt x="10634" y="10463"/>
                </a:lnTo>
                <a:lnTo>
                  <a:pt x="10755" y="10560"/>
                </a:lnTo>
                <a:lnTo>
                  <a:pt x="10828" y="10609"/>
                </a:lnTo>
                <a:lnTo>
                  <a:pt x="10950" y="10633"/>
                </a:lnTo>
                <a:lnTo>
                  <a:pt x="11047" y="10609"/>
                </a:lnTo>
                <a:lnTo>
                  <a:pt x="11145" y="10560"/>
                </a:lnTo>
                <a:lnTo>
                  <a:pt x="11266" y="10463"/>
                </a:lnTo>
                <a:lnTo>
                  <a:pt x="11291" y="10415"/>
                </a:lnTo>
                <a:lnTo>
                  <a:pt x="11315" y="10342"/>
                </a:lnTo>
                <a:lnTo>
                  <a:pt x="11339" y="10220"/>
                </a:lnTo>
                <a:lnTo>
                  <a:pt x="11315" y="10123"/>
                </a:lnTo>
                <a:lnTo>
                  <a:pt x="11291" y="10025"/>
                </a:lnTo>
                <a:lnTo>
                  <a:pt x="11218" y="9952"/>
                </a:lnTo>
                <a:lnTo>
                  <a:pt x="11145" y="9879"/>
                </a:lnTo>
                <a:lnTo>
                  <a:pt x="11047" y="9855"/>
                </a:lnTo>
                <a:lnTo>
                  <a:pt x="10950" y="9831"/>
                </a:lnTo>
                <a:close/>
                <a:moveTo>
                  <a:pt x="4696" y="7373"/>
                </a:moveTo>
                <a:lnTo>
                  <a:pt x="4672" y="8079"/>
                </a:lnTo>
                <a:lnTo>
                  <a:pt x="4575" y="8127"/>
                </a:lnTo>
                <a:lnTo>
                  <a:pt x="4477" y="8176"/>
                </a:lnTo>
                <a:lnTo>
                  <a:pt x="4404" y="8273"/>
                </a:lnTo>
                <a:lnTo>
                  <a:pt x="4331" y="8346"/>
                </a:lnTo>
                <a:lnTo>
                  <a:pt x="4088" y="8760"/>
                </a:lnTo>
                <a:lnTo>
                  <a:pt x="3723" y="9320"/>
                </a:lnTo>
                <a:lnTo>
                  <a:pt x="3529" y="9587"/>
                </a:lnTo>
                <a:lnTo>
                  <a:pt x="3310" y="9855"/>
                </a:lnTo>
                <a:lnTo>
                  <a:pt x="3139" y="9977"/>
                </a:lnTo>
                <a:lnTo>
                  <a:pt x="2969" y="10098"/>
                </a:lnTo>
                <a:lnTo>
                  <a:pt x="2604" y="10390"/>
                </a:lnTo>
                <a:lnTo>
                  <a:pt x="2434" y="10560"/>
                </a:lnTo>
                <a:lnTo>
                  <a:pt x="2263" y="10706"/>
                </a:lnTo>
                <a:lnTo>
                  <a:pt x="2142" y="10901"/>
                </a:lnTo>
                <a:lnTo>
                  <a:pt x="2069" y="11071"/>
                </a:lnTo>
                <a:lnTo>
                  <a:pt x="2117" y="10536"/>
                </a:lnTo>
                <a:lnTo>
                  <a:pt x="2117" y="10001"/>
                </a:lnTo>
                <a:lnTo>
                  <a:pt x="2336" y="9904"/>
                </a:lnTo>
                <a:lnTo>
                  <a:pt x="2555" y="9782"/>
                </a:lnTo>
                <a:lnTo>
                  <a:pt x="2750" y="9612"/>
                </a:lnTo>
                <a:lnTo>
                  <a:pt x="2945" y="9441"/>
                </a:lnTo>
                <a:lnTo>
                  <a:pt x="3310" y="9052"/>
                </a:lnTo>
                <a:lnTo>
                  <a:pt x="3626" y="8687"/>
                </a:lnTo>
                <a:lnTo>
                  <a:pt x="4015" y="8249"/>
                </a:lnTo>
                <a:lnTo>
                  <a:pt x="4380" y="7787"/>
                </a:lnTo>
                <a:lnTo>
                  <a:pt x="4550" y="7592"/>
                </a:lnTo>
                <a:lnTo>
                  <a:pt x="4696" y="7373"/>
                </a:lnTo>
                <a:close/>
                <a:moveTo>
                  <a:pt x="17033" y="6254"/>
                </a:moveTo>
                <a:lnTo>
                  <a:pt x="17009" y="6473"/>
                </a:lnTo>
                <a:lnTo>
                  <a:pt x="17009" y="6692"/>
                </a:lnTo>
                <a:lnTo>
                  <a:pt x="17033" y="7154"/>
                </a:lnTo>
                <a:lnTo>
                  <a:pt x="17009" y="7884"/>
                </a:lnTo>
                <a:lnTo>
                  <a:pt x="16984" y="8614"/>
                </a:lnTo>
                <a:lnTo>
                  <a:pt x="16936" y="9247"/>
                </a:lnTo>
                <a:lnTo>
                  <a:pt x="16911" y="9879"/>
                </a:lnTo>
                <a:lnTo>
                  <a:pt x="16911" y="10488"/>
                </a:lnTo>
                <a:lnTo>
                  <a:pt x="16936" y="11120"/>
                </a:lnTo>
                <a:lnTo>
                  <a:pt x="16376" y="11193"/>
                </a:lnTo>
                <a:lnTo>
                  <a:pt x="16425" y="10488"/>
                </a:lnTo>
                <a:lnTo>
                  <a:pt x="16449" y="9758"/>
                </a:lnTo>
                <a:lnTo>
                  <a:pt x="16473" y="8298"/>
                </a:lnTo>
                <a:lnTo>
                  <a:pt x="16473" y="7592"/>
                </a:lnTo>
                <a:lnTo>
                  <a:pt x="16449" y="6886"/>
                </a:lnTo>
                <a:lnTo>
                  <a:pt x="16449" y="6594"/>
                </a:lnTo>
                <a:lnTo>
                  <a:pt x="16425" y="6448"/>
                </a:lnTo>
                <a:lnTo>
                  <a:pt x="16400" y="6302"/>
                </a:lnTo>
                <a:lnTo>
                  <a:pt x="16717" y="6278"/>
                </a:lnTo>
                <a:lnTo>
                  <a:pt x="17033" y="6254"/>
                </a:lnTo>
                <a:close/>
                <a:moveTo>
                  <a:pt x="10147" y="3334"/>
                </a:moveTo>
                <a:lnTo>
                  <a:pt x="10415" y="3407"/>
                </a:lnTo>
                <a:lnTo>
                  <a:pt x="10682" y="3431"/>
                </a:lnTo>
                <a:lnTo>
                  <a:pt x="10950" y="3407"/>
                </a:lnTo>
                <a:lnTo>
                  <a:pt x="11242" y="3407"/>
                </a:lnTo>
                <a:lnTo>
                  <a:pt x="11218" y="3455"/>
                </a:lnTo>
                <a:lnTo>
                  <a:pt x="11218" y="3528"/>
                </a:lnTo>
                <a:lnTo>
                  <a:pt x="11242" y="3626"/>
                </a:lnTo>
                <a:lnTo>
                  <a:pt x="11266" y="3699"/>
                </a:lnTo>
                <a:lnTo>
                  <a:pt x="11315" y="3772"/>
                </a:lnTo>
                <a:lnTo>
                  <a:pt x="11388" y="3820"/>
                </a:lnTo>
                <a:lnTo>
                  <a:pt x="11485" y="3869"/>
                </a:lnTo>
                <a:lnTo>
                  <a:pt x="11607" y="3869"/>
                </a:lnTo>
                <a:lnTo>
                  <a:pt x="11704" y="3820"/>
                </a:lnTo>
                <a:lnTo>
                  <a:pt x="11801" y="3772"/>
                </a:lnTo>
                <a:lnTo>
                  <a:pt x="11850" y="3723"/>
                </a:lnTo>
                <a:lnTo>
                  <a:pt x="11874" y="3650"/>
                </a:lnTo>
                <a:lnTo>
                  <a:pt x="11899" y="3528"/>
                </a:lnTo>
                <a:lnTo>
                  <a:pt x="11874" y="3431"/>
                </a:lnTo>
                <a:lnTo>
                  <a:pt x="11874" y="3382"/>
                </a:lnTo>
                <a:lnTo>
                  <a:pt x="12823" y="3382"/>
                </a:lnTo>
                <a:lnTo>
                  <a:pt x="12823" y="3626"/>
                </a:lnTo>
                <a:lnTo>
                  <a:pt x="12848" y="3820"/>
                </a:lnTo>
                <a:lnTo>
                  <a:pt x="12896" y="4380"/>
                </a:lnTo>
                <a:lnTo>
                  <a:pt x="12969" y="4940"/>
                </a:lnTo>
                <a:lnTo>
                  <a:pt x="12994" y="5499"/>
                </a:lnTo>
                <a:lnTo>
                  <a:pt x="12994" y="6059"/>
                </a:lnTo>
                <a:lnTo>
                  <a:pt x="12945" y="7397"/>
                </a:lnTo>
                <a:lnTo>
                  <a:pt x="12896" y="8711"/>
                </a:lnTo>
                <a:lnTo>
                  <a:pt x="12896" y="9320"/>
                </a:lnTo>
                <a:lnTo>
                  <a:pt x="12896" y="9928"/>
                </a:lnTo>
                <a:lnTo>
                  <a:pt x="12896" y="11120"/>
                </a:lnTo>
                <a:lnTo>
                  <a:pt x="12458" y="11096"/>
                </a:lnTo>
                <a:lnTo>
                  <a:pt x="12020" y="11096"/>
                </a:lnTo>
                <a:lnTo>
                  <a:pt x="12020" y="11023"/>
                </a:lnTo>
                <a:lnTo>
                  <a:pt x="12020" y="10925"/>
                </a:lnTo>
                <a:lnTo>
                  <a:pt x="11996" y="10852"/>
                </a:lnTo>
                <a:lnTo>
                  <a:pt x="11947" y="10779"/>
                </a:lnTo>
                <a:lnTo>
                  <a:pt x="11899" y="10731"/>
                </a:lnTo>
                <a:lnTo>
                  <a:pt x="11850" y="10682"/>
                </a:lnTo>
                <a:lnTo>
                  <a:pt x="11777" y="10633"/>
                </a:lnTo>
                <a:lnTo>
                  <a:pt x="11704" y="10609"/>
                </a:lnTo>
                <a:lnTo>
                  <a:pt x="11534" y="10609"/>
                </a:lnTo>
                <a:lnTo>
                  <a:pt x="11461" y="10633"/>
                </a:lnTo>
                <a:lnTo>
                  <a:pt x="11388" y="10682"/>
                </a:lnTo>
                <a:lnTo>
                  <a:pt x="11339" y="10731"/>
                </a:lnTo>
                <a:lnTo>
                  <a:pt x="11291" y="10779"/>
                </a:lnTo>
                <a:lnTo>
                  <a:pt x="11242" y="10852"/>
                </a:lnTo>
                <a:lnTo>
                  <a:pt x="11218" y="10925"/>
                </a:lnTo>
                <a:lnTo>
                  <a:pt x="11218" y="11023"/>
                </a:lnTo>
                <a:lnTo>
                  <a:pt x="11242" y="11120"/>
                </a:lnTo>
                <a:lnTo>
                  <a:pt x="10853" y="11144"/>
                </a:lnTo>
                <a:lnTo>
                  <a:pt x="10463" y="11217"/>
                </a:lnTo>
                <a:lnTo>
                  <a:pt x="10415" y="10852"/>
                </a:lnTo>
                <a:lnTo>
                  <a:pt x="10366" y="10488"/>
                </a:lnTo>
                <a:lnTo>
                  <a:pt x="10342" y="9758"/>
                </a:lnTo>
                <a:lnTo>
                  <a:pt x="10317" y="8322"/>
                </a:lnTo>
                <a:lnTo>
                  <a:pt x="10317" y="7251"/>
                </a:lnTo>
                <a:lnTo>
                  <a:pt x="10293" y="6716"/>
                </a:lnTo>
                <a:lnTo>
                  <a:pt x="10269" y="6205"/>
                </a:lnTo>
                <a:lnTo>
                  <a:pt x="10171" y="4502"/>
                </a:lnTo>
                <a:lnTo>
                  <a:pt x="10147" y="3699"/>
                </a:lnTo>
                <a:lnTo>
                  <a:pt x="10147" y="3334"/>
                </a:lnTo>
                <a:close/>
                <a:moveTo>
                  <a:pt x="16035" y="6302"/>
                </a:moveTo>
                <a:lnTo>
                  <a:pt x="16035" y="6448"/>
                </a:lnTo>
                <a:lnTo>
                  <a:pt x="16035" y="6594"/>
                </a:lnTo>
                <a:lnTo>
                  <a:pt x="16060" y="6886"/>
                </a:lnTo>
                <a:lnTo>
                  <a:pt x="16060" y="7592"/>
                </a:lnTo>
                <a:lnTo>
                  <a:pt x="16035" y="8298"/>
                </a:lnTo>
                <a:lnTo>
                  <a:pt x="16011" y="9028"/>
                </a:lnTo>
                <a:lnTo>
                  <a:pt x="15962" y="9758"/>
                </a:lnTo>
                <a:lnTo>
                  <a:pt x="15938" y="10488"/>
                </a:lnTo>
                <a:lnTo>
                  <a:pt x="15938" y="10852"/>
                </a:lnTo>
                <a:lnTo>
                  <a:pt x="15962" y="11217"/>
                </a:lnTo>
                <a:lnTo>
                  <a:pt x="15719" y="11217"/>
                </a:lnTo>
                <a:lnTo>
                  <a:pt x="15743" y="11169"/>
                </a:lnTo>
                <a:lnTo>
                  <a:pt x="15768" y="10852"/>
                </a:lnTo>
                <a:lnTo>
                  <a:pt x="15768" y="10536"/>
                </a:lnTo>
                <a:lnTo>
                  <a:pt x="15743" y="10220"/>
                </a:lnTo>
                <a:lnTo>
                  <a:pt x="15743" y="9904"/>
                </a:lnTo>
                <a:lnTo>
                  <a:pt x="15743" y="9198"/>
                </a:lnTo>
                <a:lnTo>
                  <a:pt x="15743" y="8517"/>
                </a:lnTo>
                <a:lnTo>
                  <a:pt x="15695" y="7884"/>
                </a:lnTo>
                <a:lnTo>
                  <a:pt x="15622" y="7251"/>
                </a:lnTo>
                <a:lnTo>
                  <a:pt x="15622" y="7008"/>
                </a:lnTo>
                <a:lnTo>
                  <a:pt x="15622" y="6765"/>
                </a:lnTo>
                <a:lnTo>
                  <a:pt x="15670" y="6302"/>
                </a:lnTo>
                <a:close/>
                <a:moveTo>
                  <a:pt x="15354" y="6302"/>
                </a:moveTo>
                <a:lnTo>
                  <a:pt x="15281" y="6546"/>
                </a:lnTo>
                <a:lnTo>
                  <a:pt x="15257" y="6813"/>
                </a:lnTo>
                <a:lnTo>
                  <a:pt x="15232" y="7081"/>
                </a:lnTo>
                <a:lnTo>
                  <a:pt x="15232" y="7349"/>
                </a:lnTo>
                <a:lnTo>
                  <a:pt x="15305" y="7884"/>
                </a:lnTo>
                <a:lnTo>
                  <a:pt x="15354" y="8395"/>
                </a:lnTo>
                <a:lnTo>
                  <a:pt x="15354" y="8760"/>
                </a:lnTo>
                <a:lnTo>
                  <a:pt x="15354" y="9149"/>
                </a:lnTo>
                <a:lnTo>
                  <a:pt x="15330" y="9904"/>
                </a:lnTo>
                <a:lnTo>
                  <a:pt x="15305" y="10220"/>
                </a:lnTo>
                <a:lnTo>
                  <a:pt x="15305" y="10585"/>
                </a:lnTo>
                <a:lnTo>
                  <a:pt x="15330" y="10925"/>
                </a:lnTo>
                <a:lnTo>
                  <a:pt x="15378" y="11071"/>
                </a:lnTo>
                <a:lnTo>
                  <a:pt x="15427" y="11242"/>
                </a:lnTo>
                <a:lnTo>
                  <a:pt x="15208" y="11242"/>
                </a:lnTo>
                <a:lnTo>
                  <a:pt x="15232" y="11193"/>
                </a:lnTo>
                <a:lnTo>
                  <a:pt x="15232" y="11120"/>
                </a:lnTo>
                <a:lnTo>
                  <a:pt x="15184" y="10755"/>
                </a:lnTo>
                <a:lnTo>
                  <a:pt x="15135" y="10366"/>
                </a:lnTo>
                <a:lnTo>
                  <a:pt x="15086" y="9636"/>
                </a:lnTo>
                <a:lnTo>
                  <a:pt x="15062" y="8882"/>
                </a:lnTo>
                <a:lnTo>
                  <a:pt x="15013" y="8127"/>
                </a:lnTo>
                <a:lnTo>
                  <a:pt x="14989" y="7543"/>
                </a:lnTo>
                <a:lnTo>
                  <a:pt x="14989" y="6959"/>
                </a:lnTo>
                <a:lnTo>
                  <a:pt x="14989" y="6789"/>
                </a:lnTo>
                <a:lnTo>
                  <a:pt x="15013" y="6619"/>
                </a:lnTo>
                <a:lnTo>
                  <a:pt x="15038" y="6473"/>
                </a:lnTo>
                <a:lnTo>
                  <a:pt x="15038" y="6302"/>
                </a:lnTo>
                <a:close/>
                <a:moveTo>
                  <a:pt x="4575" y="10633"/>
                </a:moveTo>
                <a:lnTo>
                  <a:pt x="4575" y="10950"/>
                </a:lnTo>
                <a:lnTo>
                  <a:pt x="4599" y="11290"/>
                </a:lnTo>
                <a:lnTo>
                  <a:pt x="4429" y="11242"/>
                </a:lnTo>
                <a:lnTo>
                  <a:pt x="4258" y="11217"/>
                </a:lnTo>
                <a:lnTo>
                  <a:pt x="3893" y="11217"/>
                </a:lnTo>
                <a:lnTo>
                  <a:pt x="4088" y="11047"/>
                </a:lnTo>
                <a:lnTo>
                  <a:pt x="4283" y="10852"/>
                </a:lnTo>
                <a:lnTo>
                  <a:pt x="4575" y="10633"/>
                </a:lnTo>
                <a:close/>
                <a:moveTo>
                  <a:pt x="4648" y="8711"/>
                </a:moveTo>
                <a:lnTo>
                  <a:pt x="4648" y="8882"/>
                </a:lnTo>
                <a:lnTo>
                  <a:pt x="4599" y="9952"/>
                </a:lnTo>
                <a:lnTo>
                  <a:pt x="4550" y="9952"/>
                </a:lnTo>
                <a:lnTo>
                  <a:pt x="4477" y="10001"/>
                </a:lnTo>
                <a:lnTo>
                  <a:pt x="4404" y="10074"/>
                </a:lnTo>
                <a:lnTo>
                  <a:pt x="4283" y="10196"/>
                </a:lnTo>
                <a:lnTo>
                  <a:pt x="3942" y="10536"/>
                </a:lnTo>
                <a:lnTo>
                  <a:pt x="3626" y="10828"/>
                </a:lnTo>
                <a:lnTo>
                  <a:pt x="3480" y="10974"/>
                </a:lnTo>
                <a:lnTo>
                  <a:pt x="3358" y="11169"/>
                </a:lnTo>
                <a:lnTo>
                  <a:pt x="3334" y="11242"/>
                </a:lnTo>
                <a:lnTo>
                  <a:pt x="3237" y="11242"/>
                </a:lnTo>
                <a:lnTo>
                  <a:pt x="2653" y="11266"/>
                </a:lnTo>
                <a:lnTo>
                  <a:pt x="2044" y="11315"/>
                </a:lnTo>
                <a:lnTo>
                  <a:pt x="2044" y="11315"/>
                </a:lnTo>
                <a:lnTo>
                  <a:pt x="2069" y="11144"/>
                </a:lnTo>
                <a:lnTo>
                  <a:pt x="2093" y="11193"/>
                </a:lnTo>
                <a:lnTo>
                  <a:pt x="2142" y="11217"/>
                </a:lnTo>
                <a:lnTo>
                  <a:pt x="2190" y="11242"/>
                </a:lnTo>
                <a:lnTo>
                  <a:pt x="2239" y="11217"/>
                </a:lnTo>
                <a:lnTo>
                  <a:pt x="2409" y="11120"/>
                </a:lnTo>
                <a:lnTo>
                  <a:pt x="2555" y="11023"/>
                </a:lnTo>
                <a:lnTo>
                  <a:pt x="2823" y="10779"/>
                </a:lnTo>
                <a:lnTo>
                  <a:pt x="3261" y="10415"/>
                </a:lnTo>
                <a:lnTo>
                  <a:pt x="3650" y="10050"/>
                </a:lnTo>
                <a:lnTo>
                  <a:pt x="3845" y="9831"/>
                </a:lnTo>
                <a:lnTo>
                  <a:pt x="4039" y="9612"/>
                </a:lnTo>
                <a:lnTo>
                  <a:pt x="4356" y="9125"/>
                </a:lnTo>
                <a:lnTo>
                  <a:pt x="4648" y="8711"/>
                </a:lnTo>
                <a:close/>
                <a:moveTo>
                  <a:pt x="6035" y="536"/>
                </a:moveTo>
                <a:lnTo>
                  <a:pt x="6327" y="560"/>
                </a:lnTo>
                <a:lnTo>
                  <a:pt x="6619" y="584"/>
                </a:lnTo>
                <a:lnTo>
                  <a:pt x="7203" y="584"/>
                </a:lnTo>
                <a:lnTo>
                  <a:pt x="7592" y="609"/>
                </a:lnTo>
                <a:lnTo>
                  <a:pt x="8346" y="609"/>
                </a:lnTo>
                <a:lnTo>
                  <a:pt x="8736" y="560"/>
                </a:lnTo>
                <a:lnTo>
                  <a:pt x="8663" y="803"/>
                </a:lnTo>
                <a:lnTo>
                  <a:pt x="8638" y="1047"/>
                </a:lnTo>
                <a:lnTo>
                  <a:pt x="8638" y="1436"/>
                </a:lnTo>
                <a:lnTo>
                  <a:pt x="8638" y="1971"/>
                </a:lnTo>
                <a:lnTo>
                  <a:pt x="8687" y="2531"/>
                </a:lnTo>
                <a:lnTo>
                  <a:pt x="8711" y="3066"/>
                </a:lnTo>
                <a:lnTo>
                  <a:pt x="8711" y="3626"/>
                </a:lnTo>
                <a:lnTo>
                  <a:pt x="8687" y="4575"/>
                </a:lnTo>
                <a:lnTo>
                  <a:pt x="8711" y="5499"/>
                </a:lnTo>
                <a:lnTo>
                  <a:pt x="8760" y="7373"/>
                </a:lnTo>
                <a:lnTo>
                  <a:pt x="8833" y="9271"/>
                </a:lnTo>
                <a:lnTo>
                  <a:pt x="8857" y="11144"/>
                </a:lnTo>
                <a:lnTo>
                  <a:pt x="7178" y="11144"/>
                </a:lnTo>
                <a:lnTo>
                  <a:pt x="6911" y="11169"/>
                </a:lnTo>
                <a:lnTo>
                  <a:pt x="6643" y="11169"/>
                </a:lnTo>
                <a:lnTo>
                  <a:pt x="6400" y="11217"/>
                </a:lnTo>
                <a:lnTo>
                  <a:pt x="6156" y="11315"/>
                </a:lnTo>
                <a:lnTo>
                  <a:pt x="6132" y="11023"/>
                </a:lnTo>
                <a:lnTo>
                  <a:pt x="6132" y="10731"/>
                </a:lnTo>
                <a:lnTo>
                  <a:pt x="6132" y="10147"/>
                </a:lnTo>
                <a:lnTo>
                  <a:pt x="6059" y="8711"/>
                </a:lnTo>
                <a:lnTo>
                  <a:pt x="6035" y="7933"/>
                </a:lnTo>
                <a:lnTo>
                  <a:pt x="6035" y="7178"/>
                </a:lnTo>
                <a:lnTo>
                  <a:pt x="6083" y="6424"/>
                </a:lnTo>
                <a:lnTo>
                  <a:pt x="6132" y="5645"/>
                </a:lnTo>
                <a:lnTo>
                  <a:pt x="6229" y="4210"/>
                </a:lnTo>
                <a:lnTo>
                  <a:pt x="6254" y="3480"/>
                </a:lnTo>
                <a:lnTo>
                  <a:pt x="6254" y="3115"/>
                </a:lnTo>
                <a:lnTo>
                  <a:pt x="6229" y="2750"/>
                </a:lnTo>
                <a:lnTo>
                  <a:pt x="6035" y="1485"/>
                </a:lnTo>
                <a:lnTo>
                  <a:pt x="6035" y="1241"/>
                </a:lnTo>
                <a:lnTo>
                  <a:pt x="6035" y="1022"/>
                </a:lnTo>
                <a:lnTo>
                  <a:pt x="6035" y="536"/>
                </a:lnTo>
                <a:close/>
                <a:moveTo>
                  <a:pt x="14721" y="6327"/>
                </a:moveTo>
                <a:lnTo>
                  <a:pt x="14624" y="6497"/>
                </a:lnTo>
                <a:lnTo>
                  <a:pt x="14600" y="6716"/>
                </a:lnTo>
                <a:lnTo>
                  <a:pt x="14575" y="6959"/>
                </a:lnTo>
                <a:lnTo>
                  <a:pt x="14551" y="7203"/>
                </a:lnTo>
                <a:lnTo>
                  <a:pt x="14575" y="7665"/>
                </a:lnTo>
                <a:lnTo>
                  <a:pt x="14600" y="8006"/>
                </a:lnTo>
                <a:lnTo>
                  <a:pt x="14673" y="9612"/>
                </a:lnTo>
                <a:lnTo>
                  <a:pt x="14721" y="10439"/>
                </a:lnTo>
                <a:lnTo>
                  <a:pt x="14770" y="10828"/>
                </a:lnTo>
                <a:lnTo>
                  <a:pt x="14843" y="11242"/>
                </a:lnTo>
                <a:lnTo>
                  <a:pt x="14843" y="11266"/>
                </a:lnTo>
                <a:lnTo>
                  <a:pt x="14600" y="11290"/>
                </a:lnTo>
                <a:lnTo>
                  <a:pt x="14381" y="11339"/>
                </a:lnTo>
                <a:lnTo>
                  <a:pt x="14454" y="10755"/>
                </a:lnTo>
                <a:lnTo>
                  <a:pt x="14502" y="10171"/>
                </a:lnTo>
                <a:lnTo>
                  <a:pt x="14502" y="9587"/>
                </a:lnTo>
                <a:lnTo>
                  <a:pt x="14478" y="9003"/>
                </a:lnTo>
                <a:lnTo>
                  <a:pt x="14429" y="7689"/>
                </a:lnTo>
                <a:lnTo>
                  <a:pt x="14405" y="7008"/>
                </a:lnTo>
                <a:lnTo>
                  <a:pt x="14356" y="6375"/>
                </a:lnTo>
                <a:lnTo>
                  <a:pt x="14721" y="6327"/>
                </a:lnTo>
                <a:close/>
                <a:moveTo>
                  <a:pt x="12361" y="2871"/>
                </a:moveTo>
                <a:lnTo>
                  <a:pt x="11680" y="2920"/>
                </a:lnTo>
                <a:lnTo>
                  <a:pt x="10901" y="2944"/>
                </a:lnTo>
                <a:lnTo>
                  <a:pt x="10512" y="2944"/>
                </a:lnTo>
                <a:lnTo>
                  <a:pt x="10147" y="2993"/>
                </a:lnTo>
                <a:lnTo>
                  <a:pt x="10074" y="3042"/>
                </a:lnTo>
                <a:lnTo>
                  <a:pt x="10025" y="3090"/>
                </a:lnTo>
                <a:lnTo>
                  <a:pt x="10001" y="3090"/>
                </a:lnTo>
                <a:lnTo>
                  <a:pt x="9904" y="3139"/>
                </a:lnTo>
                <a:lnTo>
                  <a:pt x="9831" y="3212"/>
                </a:lnTo>
                <a:lnTo>
                  <a:pt x="9806" y="3334"/>
                </a:lnTo>
                <a:lnTo>
                  <a:pt x="9782" y="3455"/>
                </a:lnTo>
                <a:lnTo>
                  <a:pt x="9758" y="3723"/>
                </a:lnTo>
                <a:lnTo>
                  <a:pt x="9782" y="3918"/>
                </a:lnTo>
                <a:lnTo>
                  <a:pt x="9782" y="4429"/>
                </a:lnTo>
                <a:lnTo>
                  <a:pt x="9806" y="4940"/>
                </a:lnTo>
                <a:lnTo>
                  <a:pt x="9855" y="5937"/>
                </a:lnTo>
                <a:lnTo>
                  <a:pt x="9879" y="7032"/>
                </a:lnTo>
                <a:lnTo>
                  <a:pt x="9904" y="8127"/>
                </a:lnTo>
                <a:lnTo>
                  <a:pt x="9928" y="9758"/>
                </a:lnTo>
                <a:lnTo>
                  <a:pt x="9952" y="10560"/>
                </a:lnTo>
                <a:lnTo>
                  <a:pt x="10001" y="10974"/>
                </a:lnTo>
                <a:lnTo>
                  <a:pt x="10050" y="11363"/>
                </a:lnTo>
                <a:lnTo>
                  <a:pt x="10025" y="11388"/>
                </a:lnTo>
                <a:lnTo>
                  <a:pt x="10001" y="11436"/>
                </a:lnTo>
                <a:lnTo>
                  <a:pt x="10001" y="11534"/>
                </a:lnTo>
                <a:lnTo>
                  <a:pt x="10025" y="11631"/>
                </a:lnTo>
                <a:lnTo>
                  <a:pt x="10074" y="11655"/>
                </a:lnTo>
                <a:lnTo>
                  <a:pt x="10123" y="11680"/>
                </a:lnTo>
                <a:lnTo>
                  <a:pt x="10171" y="11680"/>
                </a:lnTo>
                <a:lnTo>
                  <a:pt x="10244" y="11704"/>
                </a:lnTo>
                <a:lnTo>
                  <a:pt x="10317" y="11704"/>
                </a:lnTo>
                <a:lnTo>
                  <a:pt x="10585" y="11728"/>
                </a:lnTo>
                <a:lnTo>
                  <a:pt x="10853" y="11704"/>
                </a:lnTo>
                <a:lnTo>
                  <a:pt x="11364" y="11655"/>
                </a:lnTo>
                <a:lnTo>
                  <a:pt x="12142" y="11631"/>
                </a:lnTo>
                <a:lnTo>
                  <a:pt x="12921" y="11607"/>
                </a:lnTo>
                <a:lnTo>
                  <a:pt x="12969" y="11655"/>
                </a:lnTo>
                <a:lnTo>
                  <a:pt x="13042" y="11680"/>
                </a:lnTo>
                <a:lnTo>
                  <a:pt x="13091" y="11704"/>
                </a:lnTo>
                <a:lnTo>
                  <a:pt x="13164" y="11680"/>
                </a:lnTo>
                <a:lnTo>
                  <a:pt x="13237" y="11655"/>
                </a:lnTo>
                <a:lnTo>
                  <a:pt x="13286" y="11607"/>
                </a:lnTo>
                <a:lnTo>
                  <a:pt x="13334" y="11558"/>
                </a:lnTo>
                <a:lnTo>
                  <a:pt x="13359" y="11461"/>
                </a:lnTo>
                <a:lnTo>
                  <a:pt x="13383" y="10877"/>
                </a:lnTo>
                <a:lnTo>
                  <a:pt x="13383" y="10293"/>
                </a:lnTo>
                <a:lnTo>
                  <a:pt x="13359" y="9685"/>
                </a:lnTo>
                <a:lnTo>
                  <a:pt x="13359" y="9101"/>
                </a:lnTo>
                <a:lnTo>
                  <a:pt x="13432" y="6619"/>
                </a:lnTo>
                <a:lnTo>
                  <a:pt x="13432" y="6059"/>
                </a:lnTo>
                <a:lnTo>
                  <a:pt x="13432" y="5524"/>
                </a:lnTo>
                <a:lnTo>
                  <a:pt x="13407" y="4964"/>
                </a:lnTo>
                <a:lnTo>
                  <a:pt x="13334" y="4404"/>
                </a:lnTo>
                <a:lnTo>
                  <a:pt x="13213" y="3723"/>
                </a:lnTo>
                <a:lnTo>
                  <a:pt x="13188" y="3480"/>
                </a:lnTo>
                <a:lnTo>
                  <a:pt x="13188" y="3212"/>
                </a:lnTo>
                <a:lnTo>
                  <a:pt x="13213" y="3139"/>
                </a:lnTo>
                <a:lnTo>
                  <a:pt x="13188" y="3042"/>
                </a:lnTo>
                <a:lnTo>
                  <a:pt x="13140" y="2969"/>
                </a:lnTo>
                <a:lnTo>
                  <a:pt x="13042" y="2920"/>
                </a:lnTo>
                <a:lnTo>
                  <a:pt x="12896" y="2871"/>
                </a:lnTo>
                <a:close/>
                <a:moveTo>
                  <a:pt x="3188" y="5816"/>
                </a:moveTo>
                <a:lnTo>
                  <a:pt x="2823" y="5840"/>
                </a:lnTo>
                <a:lnTo>
                  <a:pt x="2458" y="5864"/>
                </a:lnTo>
                <a:lnTo>
                  <a:pt x="2093" y="5937"/>
                </a:lnTo>
                <a:lnTo>
                  <a:pt x="1923" y="5986"/>
                </a:lnTo>
                <a:lnTo>
                  <a:pt x="1752" y="6035"/>
                </a:lnTo>
                <a:lnTo>
                  <a:pt x="1679" y="6059"/>
                </a:lnTo>
                <a:lnTo>
                  <a:pt x="1631" y="6083"/>
                </a:lnTo>
                <a:lnTo>
                  <a:pt x="1631" y="6108"/>
                </a:lnTo>
                <a:lnTo>
                  <a:pt x="1582" y="6181"/>
                </a:lnTo>
                <a:lnTo>
                  <a:pt x="1582" y="6278"/>
                </a:lnTo>
                <a:lnTo>
                  <a:pt x="1606" y="6351"/>
                </a:lnTo>
                <a:lnTo>
                  <a:pt x="1655" y="6400"/>
                </a:lnTo>
                <a:lnTo>
                  <a:pt x="1704" y="7032"/>
                </a:lnTo>
                <a:lnTo>
                  <a:pt x="1704" y="7665"/>
                </a:lnTo>
                <a:lnTo>
                  <a:pt x="1704" y="8930"/>
                </a:lnTo>
                <a:lnTo>
                  <a:pt x="1606" y="11461"/>
                </a:lnTo>
                <a:lnTo>
                  <a:pt x="1631" y="11558"/>
                </a:lnTo>
                <a:lnTo>
                  <a:pt x="1655" y="11631"/>
                </a:lnTo>
                <a:lnTo>
                  <a:pt x="1728" y="11655"/>
                </a:lnTo>
                <a:lnTo>
                  <a:pt x="1801" y="11680"/>
                </a:lnTo>
                <a:lnTo>
                  <a:pt x="1947" y="11728"/>
                </a:lnTo>
                <a:lnTo>
                  <a:pt x="2117" y="11753"/>
                </a:lnTo>
                <a:lnTo>
                  <a:pt x="2434" y="11753"/>
                </a:lnTo>
                <a:lnTo>
                  <a:pt x="2750" y="11728"/>
                </a:lnTo>
                <a:lnTo>
                  <a:pt x="3066" y="11704"/>
                </a:lnTo>
                <a:lnTo>
                  <a:pt x="3942" y="11704"/>
                </a:lnTo>
                <a:lnTo>
                  <a:pt x="4356" y="11728"/>
                </a:lnTo>
                <a:lnTo>
                  <a:pt x="4575" y="11728"/>
                </a:lnTo>
                <a:lnTo>
                  <a:pt x="4794" y="11704"/>
                </a:lnTo>
                <a:lnTo>
                  <a:pt x="4891" y="11680"/>
                </a:lnTo>
                <a:lnTo>
                  <a:pt x="4964" y="11655"/>
                </a:lnTo>
                <a:lnTo>
                  <a:pt x="5013" y="11582"/>
                </a:lnTo>
                <a:lnTo>
                  <a:pt x="5013" y="11509"/>
                </a:lnTo>
                <a:lnTo>
                  <a:pt x="4988" y="11169"/>
                </a:lnTo>
                <a:lnTo>
                  <a:pt x="4964" y="10852"/>
                </a:lnTo>
                <a:lnTo>
                  <a:pt x="4988" y="10196"/>
                </a:lnTo>
                <a:lnTo>
                  <a:pt x="5037" y="8882"/>
                </a:lnTo>
                <a:lnTo>
                  <a:pt x="5086" y="7178"/>
                </a:lnTo>
                <a:lnTo>
                  <a:pt x="5110" y="6692"/>
                </a:lnTo>
                <a:lnTo>
                  <a:pt x="5110" y="6448"/>
                </a:lnTo>
                <a:lnTo>
                  <a:pt x="5086" y="6205"/>
                </a:lnTo>
                <a:lnTo>
                  <a:pt x="5061" y="6132"/>
                </a:lnTo>
                <a:lnTo>
                  <a:pt x="5037" y="6035"/>
                </a:lnTo>
                <a:lnTo>
                  <a:pt x="4988" y="5962"/>
                </a:lnTo>
                <a:lnTo>
                  <a:pt x="4915" y="5889"/>
                </a:lnTo>
                <a:lnTo>
                  <a:pt x="4818" y="5864"/>
                </a:lnTo>
                <a:lnTo>
                  <a:pt x="3991" y="5816"/>
                </a:lnTo>
                <a:close/>
                <a:moveTo>
                  <a:pt x="5889" y="25"/>
                </a:moveTo>
                <a:lnTo>
                  <a:pt x="5816" y="49"/>
                </a:lnTo>
                <a:lnTo>
                  <a:pt x="5743" y="98"/>
                </a:lnTo>
                <a:lnTo>
                  <a:pt x="5670" y="219"/>
                </a:lnTo>
                <a:lnTo>
                  <a:pt x="5621" y="341"/>
                </a:lnTo>
                <a:lnTo>
                  <a:pt x="5548" y="609"/>
                </a:lnTo>
                <a:lnTo>
                  <a:pt x="5524" y="901"/>
                </a:lnTo>
                <a:lnTo>
                  <a:pt x="5524" y="1193"/>
                </a:lnTo>
                <a:lnTo>
                  <a:pt x="5548" y="1509"/>
                </a:lnTo>
                <a:lnTo>
                  <a:pt x="5572" y="1801"/>
                </a:lnTo>
                <a:lnTo>
                  <a:pt x="5670" y="2361"/>
                </a:lnTo>
                <a:lnTo>
                  <a:pt x="5718" y="2750"/>
                </a:lnTo>
                <a:lnTo>
                  <a:pt x="5743" y="3139"/>
                </a:lnTo>
                <a:lnTo>
                  <a:pt x="5743" y="3528"/>
                </a:lnTo>
                <a:lnTo>
                  <a:pt x="5718" y="3918"/>
                </a:lnTo>
                <a:lnTo>
                  <a:pt x="5694" y="4672"/>
                </a:lnTo>
                <a:lnTo>
                  <a:pt x="5621" y="5475"/>
                </a:lnTo>
                <a:lnTo>
                  <a:pt x="5572" y="6278"/>
                </a:lnTo>
                <a:lnTo>
                  <a:pt x="5548" y="7081"/>
                </a:lnTo>
                <a:lnTo>
                  <a:pt x="5524" y="7908"/>
                </a:lnTo>
                <a:lnTo>
                  <a:pt x="5548" y="8711"/>
                </a:lnTo>
                <a:lnTo>
                  <a:pt x="5645" y="10293"/>
                </a:lnTo>
                <a:lnTo>
                  <a:pt x="5645" y="10925"/>
                </a:lnTo>
                <a:lnTo>
                  <a:pt x="5670" y="11242"/>
                </a:lnTo>
                <a:lnTo>
                  <a:pt x="5718" y="11558"/>
                </a:lnTo>
                <a:lnTo>
                  <a:pt x="5743" y="11631"/>
                </a:lnTo>
                <a:lnTo>
                  <a:pt x="5767" y="11680"/>
                </a:lnTo>
                <a:lnTo>
                  <a:pt x="5816" y="11728"/>
                </a:lnTo>
                <a:lnTo>
                  <a:pt x="5986" y="11728"/>
                </a:lnTo>
                <a:lnTo>
                  <a:pt x="6108" y="11680"/>
                </a:lnTo>
                <a:lnTo>
                  <a:pt x="6351" y="11728"/>
                </a:lnTo>
                <a:lnTo>
                  <a:pt x="6619" y="11753"/>
                </a:lnTo>
                <a:lnTo>
                  <a:pt x="8030" y="11753"/>
                </a:lnTo>
                <a:lnTo>
                  <a:pt x="8857" y="11728"/>
                </a:lnTo>
                <a:lnTo>
                  <a:pt x="8955" y="11704"/>
                </a:lnTo>
                <a:lnTo>
                  <a:pt x="9028" y="11680"/>
                </a:lnTo>
                <a:lnTo>
                  <a:pt x="9149" y="11680"/>
                </a:lnTo>
                <a:lnTo>
                  <a:pt x="9271" y="11655"/>
                </a:lnTo>
                <a:lnTo>
                  <a:pt x="9320" y="11607"/>
                </a:lnTo>
                <a:lnTo>
                  <a:pt x="9344" y="11582"/>
                </a:lnTo>
                <a:lnTo>
                  <a:pt x="9368" y="11509"/>
                </a:lnTo>
                <a:lnTo>
                  <a:pt x="9393" y="11436"/>
                </a:lnTo>
                <a:lnTo>
                  <a:pt x="9368" y="9563"/>
                </a:lnTo>
                <a:lnTo>
                  <a:pt x="9295" y="7714"/>
                </a:lnTo>
                <a:lnTo>
                  <a:pt x="9222" y="5840"/>
                </a:lnTo>
                <a:lnTo>
                  <a:pt x="9198" y="4915"/>
                </a:lnTo>
                <a:lnTo>
                  <a:pt x="9198" y="3991"/>
                </a:lnTo>
                <a:lnTo>
                  <a:pt x="9198" y="3431"/>
                </a:lnTo>
                <a:lnTo>
                  <a:pt x="9174" y="2871"/>
                </a:lnTo>
                <a:lnTo>
                  <a:pt x="9125" y="2312"/>
                </a:lnTo>
                <a:lnTo>
                  <a:pt x="9076" y="1752"/>
                </a:lnTo>
                <a:lnTo>
                  <a:pt x="9052" y="1266"/>
                </a:lnTo>
                <a:lnTo>
                  <a:pt x="9052" y="803"/>
                </a:lnTo>
                <a:lnTo>
                  <a:pt x="9076" y="609"/>
                </a:lnTo>
                <a:lnTo>
                  <a:pt x="9076" y="487"/>
                </a:lnTo>
                <a:lnTo>
                  <a:pt x="9076" y="463"/>
                </a:lnTo>
                <a:lnTo>
                  <a:pt x="9052" y="414"/>
                </a:lnTo>
                <a:lnTo>
                  <a:pt x="9076" y="341"/>
                </a:lnTo>
                <a:lnTo>
                  <a:pt x="9076" y="268"/>
                </a:lnTo>
                <a:lnTo>
                  <a:pt x="9052" y="195"/>
                </a:lnTo>
                <a:lnTo>
                  <a:pt x="9003" y="146"/>
                </a:lnTo>
                <a:lnTo>
                  <a:pt x="8955" y="73"/>
                </a:lnTo>
                <a:lnTo>
                  <a:pt x="8906" y="25"/>
                </a:lnTo>
                <a:lnTo>
                  <a:pt x="8736" y="25"/>
                </a:lnTo>
                <a:lnTo>
                  <a:pt x="8298" y="73"/>
                </a:lnTo>
                <a:lnTo>
                  <a:pt x="7884" y="73"/>
                </a:lnTo>
                <a:lnTo>
                  <a:pt x="7032" y="49"/>
                </a:lnTo>
                <a:lnTo>
                  <a:pt x="6521" y="49"/>
                </a:lnTo>
                <a:lnTo>
                  <a:pt x="6278" y="73"/>
                </a:lnTo>
                <a:lnTo>
                  <a:pt x="6010" y="98"/>
                </a:lnTo>
                <a:lnTo>
                  <a:pt x="5962" y="49"/>
                </a:lnTo>
                <a:lnTo>
                  <a:pt x="5889" y="25"/>
                </a:lnTo>
                <a:close/>
                <a:moveTo>
                  <a:pt x="16619" y="5791"/>
                </a:moveTo>
                <a:lnTo>
                  <a:pt x="16108" y="5816"/>
                </a:lnTo>
                <a:lnTo>
                  <a:pt x="15622" y="5864"/>
                </a:lnTo>
                <a:lnTo>
                  <a:pt x="15111" y="5889"/>
                </a:lnTo>
                <a:lnTo>
                  <a:pt x="14697" y="5889"/>
                </a:lnTo>
                <a:lnTo>
                  <a:pt x="14478" y="5937"/>
                </a:lnTo>
                <a:lnTo>
                  <a:pt x="14283" y="6010"/>
                </a:lnTo>
                <a:lnTo>
                  <a:pt x="14210" y="5937"/>
                </a:lnTo>
                <a:lnTo>
                  <a:pt x="14113" y="5913"/>
                </a:lnTo>
                <a:lnTo>
                  <a:pt x="14089" y="5913"/>
                </a:lnTo>
                <a:lnTo>
                  <a:pt x="14040" y="5937"/>
                </a:lnTo>
                <a:lnTo>
                  <a:pt x="14016" y="5986"/>
                </a:lnTo>
                <a:lnTo>
                  <a:pt x="13991" y="6035"/>
                </a:lnTo>
                <a:lnTo>
                  <a:pt x="13943" y="6351"/>
                </a:lnTo>
                <a:lnTo>
                  <a:pt x="13918" y="6667"/>
                </a:lnTo>
                <a:lnTo>
                  <a:pt x="13918" y="7008"/>
                </a:lnTo>
                <a:lnTo>
                  <a:pt x="13918" y="7324"/>
                </a:lnTo>
                <a:lnTo>
                  <a:pt x="13967" y="7981"/>
                </a:lnTo>
                <a:lnTo>
                  <a:pt x="14016" y="8614"/>
                </a:lnTo>
                <a:lnTo>
                  <a:pt x="14040" y="9344"/>
                </a:lnTo>
                <a:lnTo>
                  <a:pt x="14040" y="10050"/>
                </a:lnTo>
                <a:lnTo>
                  <a:pt x="14016" y="10755"/>
                </a:lnTo>
                <a:lnTo>
                  <a:pt x="13967" y="11120"/>
                </a:lnTo>
                <a:lnTo>
                  <a:pt x="13894" y="11461"/>
                </a:lnTo>
                <a:lnTo>
                  <a:pt x="13894" y="11558"/>
                </a:lnTo>
                <a:lnTo>
                  <a:pt x="13918" y="11631"/>
                </a:lnTo>
                <a:lnTo>
                  <a:pt x="13967" y="11704"/>
                </a:lnTo>
                <a:lnTo>
                  <a:pt x="14040" y="11728"/>
                </a:lnTo>
                <a:lnTo>
                  <a:pt x="14089" y="11753"/>
                </a:lnTo>
                <a:lnTo>
                  <a:pt x="14235" y="11753"/>
                </a:lnTo>
                <a:lnTo>
                  <a:pt x="14308" y="11704"/>
                </a:lnTo>
                <a:lnTo>
                  <a:pt x="14624" y="11728"/>
                </a:lnTo>
                <a:lnTo>
                  <a:pt x="15597" y="11728"/>
                </a:lnTo>
                <a:lnTo>
                  <a:pt x="16327" y="11704"/>
                </a:lnTo>
                <a:lnTo>
                  <a:pt x="16668" y="11655"/>
                </a:lnTo>
                <a:lnTo>
                  <a:pt x="17033" y="11607"/>
                </a:lnTo>
                <a:lnTo>
                  <a:pt x="17082" y="11655"/>
                </a:lnTo>
                <a:lnTo>
                  <a:pt x="17130" y="11680"/>
                </a:lnTo>
                <a:lnTo>
                  <a:pt x="17203" y="11704"/>
                </a:lnTo>
                <a:lnTo>
                  <a:pt x="17276" y="11704"/>
                </a:lnTo>
                <a:lnTo>
                  <a:pt x="17349" y="11680"/>
                </a:lnTo>
                <a:lnTo>
                  <a:pt x="17398" y="11631"/>
                </a:lnTo>
                <a:lnTo>
                  <a:pt x="17422" y="11582"/>
                </a:lnTo>
                <a:lnTo>
                  <a:pt x="17422" y="11509"/>
                </a:lnTo>
                <a:lnTo>
                  <a:pt x="17374" y="11144"/>
                </a:lnTo>
                <a:lnTo>
                  <a:pt x="17349" y="10779"/>
                </a:lnTo>
                <a:lnTo>
                  <a:pt x="17349" y="10050"/>
                </a:lnTo>
                <a:lnTo>
                  <a:pt x="17349" y="9344"/>
                </a:lnTo>
                <a:lnTo>
                  <a:pt x="17398" y="8614"/>
                </a:lnTo>
                <a:lnTo>
                  <a:pt x="17422" y="7884"/>
                </a:lnTo>
                <a:lnTo>
                  <a:pt x="17447" y="7154"/>
                </a:lnTo>
                <a:lnTo>
                  <a:pt x="17447" y="6911"/>
                </a:lnTo>
                <a:lnTo>
                  <a:pt x="17422" y="6643"/>
                </a:lnTo>
                <a:lnTo>
                  <a:pt x="17398" y="6375"/>
                </a:lnTo>
                <a:lnTo>
                  <a:pt x="17349" y="6254"/>
                </a:lnTo>
                <a:lnTo>
                  <a:pt x="17301" y="6156"/>
                </a:lnTo>
                <a:lnTo>
                  <a:pt x="17325" y="6083"/>
                </a:lnTo>
                <a:lnTo>
                  <a:pt x="17325" y="6035"/>
                </a:lnTo>
                <a:lnTo>
                  <a:pt x="17301" y="5937"/>
                </a:lnTo>
                <a:lnTo>
                  <a:pt x="17228" y="5840"/>
                </a:lnTo>
                <a:lnTo>
                  <a:pt x="17179" y="5816"/>
                </a:lnTo>
                <a:lnTo>
                  <a:pt x="17106" y="5791"/>
                </a:lnTo>
                <a:close/>
                <a:moveTo>
                  <a:pt x="195" y="0"/>
                </a:moveTo>
                <a:lnTo>
                  <a:pt x="146" y="49"/>
                </a:lnTo>
                <a:lnTo>
                  <a:pt x="98" y="73"/>
                </a:lnTo>
                <a:lnTo>
                  <a:pt x="49" y="195"/>
                </a:lnTo>
                <a:lnTo>
                  <a:pt x="25" y="317"/>
                </a:lnTo>
                <a:lnTo>
                  <a:pt x="0" y="438"/>
                </a:lnTo>
                <a:lnTo>
                  <a:pt x="0" y="584"/>
                </a:lnTo>
                <a:lnTo>
                  <a:pt x="49" y="876"/>
                </a:lnTo>
                <a:lnTo>
                  <a:pt x="73" y="1120"/>
                </a:lnTo>
                <a:lnTo>
                  <a:pt x="49" y="1947"/>
                </a:lnTo>
                <a:lnTo>
                  <a:pt x="49" y="2774"/>
                </a:lnTo>
                <a:lnTo>
                  <a:pt x="49" y="3601"/>
                </a:lnTo>
                <a:lnTo>
                  <a:pt x="49" y="4429"/>
                </a:lnTo>
                <a:lnTo>
                  <a:pt x="0" y="6108"/>
                </a:lnTo>
                <a:lnTo>
                  <a:pt x="0" y="6984"/>
                </a:lnTo>
                <a:lnTo>
                  <a:pt x="25" y="7860"/>
                </a:lnTo>
                <a:lnTo>
                  <a:pt x="73" y="9587"/>
                </a:lnTo>
                <a:lnTo>
                  <a:pt x="146" y="11315"/>
                </a:lnTo>
                <a:lnTo>
                  <a:pt x="171" y="12191"/>
                </a:lnTo>
                <a:lnTo>
                  <a:pt x="195" y="13067"/>
                </a:lnTo>
                <a:lnTo>
                  <a:pt x="219" y="13188"/>
                </a:lnTo>
                <a:lnTo>
                  <a:pt x="292" y="13261"/>
                </a:lnTo>
                <a:lnTo>
                  <a:pt x="341" y="13310"/>
                </a:lnTo>
                <a:lnTo>
                  <a:pt x="390" y="13310"/>
                </a:lnTo>
                <a:lnTo>
                  <a:pt x="901" y="13383"/>
                </a:lnTo>
                <a:lnTo>
                  <a:pt x="1923" y="13383"/>
                </a:lnTo>
                <a:lnTo>
                  <a:pt x="2409" y="13334"/>
                </a:lnTo>
                <a:lnTo>
                  <a:pt x="3431" y="13261"/>
                </a:lnTo>
                <a:lnTo>
                  <a:pt x="3942" y="13213"/>
                </a:lnTo>
                <a:lnTo>
                  <a:pt x="4453" y="13188"/>
                </a:lnTo>
                <a:lnTo>
                  <a:pt x="10050" y="13188"/>
                </a:lnTo>
                <a:lnTo>
                  <a:pt x="11169" y="13164"/>
                </a:lnTo>
                <a:lnTo>
                  <a:pt x="13432" y="13091"/>
                </a:lnTo>
                <a:lnTo>
                  <a:pt x="14575" y="13067"/>
                </a:lnTo>
                <a:lnTo>
                  <a:pt x="16765" y="13067"/>
                </a:lnTo>
                <a:lnTo>
                  <a:pt x="17301" y="13091"/>
                </a:lnTo>
                <a:lnTo>
                  <a:pt x="17544" y="13140"/>
                </a:lnTo>
                <a:lnTo>
                  <a:pt x="17812" y="13164"/>
                </a:lnTo>
                <a:lnTo>
                  <a:pt x="17933" y="13164"/>
                </a:lnTo>
                <a:lnTo>
                  <a:pt x="18031" y="13115"/>
                </a:lnTo>
                <a:lnTo>
                  <a:pt x="18104" y="13042"/>
                </a:lnTo>
                <a:lnTo>
                  <a:pt x="18152" y="12945"/>
                </a:lnTo>
                <a:lnTo>
                  <a:pt x="18177" y="12848"/>
                </a:lnTo>
                <a:lnTo>
                  <a:pt x="18152" y="12750"/>
                </a:lnTo>
                <a:lnTo>
                  <a:pt x="18079" y="12677"/>
                </a:lnTo>
                <a:lnTo>
                  <a:pt x="17958" y="12629"/>
                </a:lnTo>
                <a:lnTo>
                  <a:pt x="17495" y="12556"/>
                </a:lnTo>
                <a:lnTo>
                  <a:pt x="17033" y="12531"/>
                </a:lnTo>
                <a:lnTo>
                  <a:pt x="16084" y="12507"/>
                </a:lnTo>
                <a:lnTo>
                  <a:pt x="14940" y="12483"/>
                </a:lnTo>
                <a:lnTo>
                  <a:pt x="13821" y="12507"/>
                </a:lnTo>
                <a:lnTo>
                  <a:pt x="11558" y="12580"/>
                </a:lnTo>
                <a:lnTo>
                  <a:pt x="10415" y="12604"/>
                </a:lnTo>
                <a:lnTo>
                  <a:pt x="9271" y="12629"/>
                </a:lnTo>
                <a:lnTo>
                  <a:pt x="7057" y="12604"/>
                </a:lnTo>
                <a:lnTo>
                  <a:pt x="5937" y="12604"/>
                </a:lnTo>
                <a:lnTo>
                  <a:pt x="4818" y="12629"/>
                </a:lnTo>
                <a:lnTo>
                  <a:pt x="3796" y="12677"/>
                </a:lnTo>
                <a:lnTo>
                  <a:pt x="2774" y="12726"/>
                </a:lnTo>
                <a:lnTo>
                  <a:pt x="1752" y="12799"/>
                </a:lnTo>
                <a:lnTo>
                  <a:pt x="730" y="12848"/>
                </a:lnTo>
                <a:lnTo>
                  <a:pt x="682" y="11169"/>
                </a:lnTo>
                <a:lnTo>
                  <a:pt x="609" y="9490"/>
                </a:lnTo>
                <a:lnTo>
                  <a:pt x="560" y="7787"/>
                </a:lnTo>
                <a:lnTo>
                  <a:pt x="536" y="6959"/>
                </a:lnTo>
                <a:lnTo>
                  <a:pt x="560" y="6108"/>
                </a:lnTo>
                <a:lnTo>
                  <a:pt x="584" y="4356"/>
                </a:lnTo>
                <a:lnTo>
                  <a:pt x="560" y="2579"/>
                </a:lnTo>
                <a:lnTo>
                  <a:pt x="584" y="1752"/>
                </a:lnTo>
                <a:lnTo>
                  <a:pt x="584" y="1363"/>
                </a:lnTo>
                <a:lnTo>
                  <a:pt x="584" y="949"/>
                </a:lnTo>
                <a:lnTo>
                  <a:pt x="560" y="706"/>
                </a:lnTo>
                <a:lnTo>
                  <a:pt x="536" y="438"/>
                </a:lnTo>
                <a:lnTo>
                  <a:pt x="511" y="317"/>
                </a:lnTo>
                <a:lnTo>
                  <a:pt x="463" y="219"/>
                </a:lnTo>
                <a:lnTo>
                  <a:pt x="390" y="98"/>
                </a:lnTo>
                <a:lnTo>
                  <a:pt x="317" y="25"/>
                </a:lnTo>
                <a:lnTo>
                  <a:pt x="268" y="0"/>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24" name="Oval 23"/>
          <p:cNvSpPr/>
          <p:nvPr/>
        </p:nvSpPr>
        <p:spPr>
          <a:xfrm>
            <a:off x="4786314" y="500048"/>
            <a:ext cx="1080000" cy="1080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altLang="ko-KR" sz="1600" b="1" dirty="0" smtClean="0"/>
              <a:t>HEI </a:t>
            </a:r>
            <a:endParaRPr lang="ko-KR" altLang="en-US" sz="1600" b="1" dirty="0"/>
          </a:p>
        </p:txBody>
      </p:sp>
      <p:sp>
        <p:nvSpPr>
          <p:cNvPr id="25" name="TextBox 24"/>
          <p:cNvSpPr txBox="1"/>
          <p:nvPr/>
        </p:nvSpPr>
        <p:spPr>
          <a:xfrm>
            <a:off x="5143504" y="857238"/>
            <a:ext cx="4357718" cy="461665"/>
          </a:xfrm>
          <a:prstGeom prst="rect">
            <a:avLst/>
          </a:prstGeom>
          <a:noFill/>
        </p:spPr>
        <p:txBody>
          <a:bodyPr wrap="square" rtlCol="0">
            <a:spAutoFit/>
          </a:bodyPr>
          <a:lstStyle/>
          <a:p>
            <a:pPr marL="762000" lvl="2" indent="0" algn="just">
              <a:lnSpc>
                <a:spcPct val="120000"/>
              </a:lnSpc>
              <a:spcBef>
                <a:spcPts val="0"/>
              </a:spcBef>
              <a:buClr>
                <a:srgbClr val="000000"/>
              </a:buClr>
              <a:buSzPts val="2000"/>
              <a:buNone/>
            </a:pPr>
            <a:r>
              <a:rPr lang="en-US" sz="2000" b="1" dirty="0" smtClean="0">
                <a:solidFill>
                  <a:srgbClr val="C00000"/>
                </a:solidFill>
                <a:latin typeface="Helvetica"/>
                <a:ea typeface="Roboto Condensed"/>
                <a:cs typeface="Roboto Condensed"/>
                <a:sym typeface="Roboto Condensed"/>
              </a:rPr>
              <a:t>3.75 </a:t>
            </a:r>
            <a:r>
              <a:rPr lang="en-US" sz="2000" b="1" dirty="0" err="1" smtClean="0">
                <a:solidFill>
                  <a:srgbClr val="C00000"/>
                </a:solidFill>
                <a:latin typeface="Helvetica"/>
                <a:ea typeface="Roboto Condensed"/>
                <a:cs typeface="Roboto Condensed"/>
                <a:sym typeface="Roboto Condensed"/>
              </a:rPr>
              <a:t>Crore</a:t>
            </a:r>
            <a:r>
              <a:rPr lang="en-US" sz="2000" b="1" dirty="0" smtClean="0">
                <a:solidFill>
                  <a:srgbClr val="C00000"/>
                </a:solidFill>
                <a:latin typeface="Helvetica"/>
                <a:ea typeface="Roboto Condensed"/>
                <a:cs typeface="Roboto Condensed"/>
                <a:sym typeface="Roboto Condensed"/>
              </a:rPr>
              <a:t> Students</a:t>
            </a:r>
          </a:p>
        </p:txBody>
      </p:sp>
    </p:spTree>
    <p:extLst>
      <p:ext uri="{BB962C8B-B14F-4D97-AF65-F5344CB8AC3E}">
        <p14:creationId xmlns:p14="http://schemas.microsoft.com/office/powerpoint/2010/main" xmlns="" val="24005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6">
            <a:extLst>
              <a:ext uri="{FF2B5EF4-FFF2-40B4-BE49-F238E27FC236}">
                <a16:creationId xmlns="" xmlns:a16="http://schemas.microsoft.com/office/drawing/2014/main" id="{2407BECC-88E9-4C03-8322-5DF6CFE0D9F2}"/>
              </a:ext>
            </a:extLst>
          </p:cNvPr>
          <p:cNvGrpSpPr/>
          <p:nvPr/>
        </p:nvGrpSpPr>
        <p:grpSpPr>
          <a:xfrm>
            <a:off x="255548" y="1571618"/>
            <a:ext cx="2489236" cy="2746623"/>
            <a:chOff x="332936" y="2117436"/>
            <a:chExt cx="2961982" cy="3662171"/>
          </a:xfrm>
        </p:grpSpPr>
        <p:sp>
          <p:nvSpPr>
            <p:cNvPr id="28" name="TextBox 27">
              <a:extLst>
                <a:ext uri="{FF2B5EF4-FFF2-40B4-BE49-F238E27FC236}">
                  <a16:creationId xmlns="" xmlns:a16="http://schemas.microsoft.com/office/drawing/2014/main" id="{BF35976D-DD4D-4C5D-9D98-35EF088F2B68}"/>
                </a:ext>
              </a:extLst>
            </p:cNvPr>
            <p:cNvSpPr txBox="1"/>
            <p:nvPr/>
          </p:nvSpPr>
          <p:spPr>
            <a:xfrm>
              <a:off x="368838" y="2117436"/>
              <a:ext cx="2926080" cy="1764589"/>
            </a:xfrm>
            <a:prstGeom prst="rect">
              <a:avLst/>
            </a:prstGeom>
            <a:noFill/>
          </p:spPr>
          <p:txBody>
            <a:bodyPr wrap="square" lIns="0" rIns="0" rtlCol="0" anchor="b">
              <a:spAutoFit/>
            </a:bodyPr>
            <a:lstStyle/>
            <a:p>
              <a:pPr algn="just"/>
              <a:r>
                <a:rPr lang="en-US" sz="2000" b="1" noProof="1" smtClean="0"/>
                <a:t>Hon’ble HRM emphasized on the need to provide psychosocial support</a:t>
              </a:r>
              <a:endParaRPr lang="en-US" sz="2000" b="1" noProof="1"/>
            </a:p>
          </p:txBody>
        </p:sp>
        <p:sp>
          <p:nvSpPr>
            <p:cNvPr id="29" name="TextBox 28">
              <a:extLst>
                <a:ext uri="{FF2B5EF4-FFF2-40B4-BE49-F238E27FC236}">
                  <a16:creationId xmlns="" xmlns:a16="http://schemas.microsoft.com/office/drawing/2014/main" id="{7F9EAC3C-79C1-4BB8-BA22-F5AA9F4340A9}"/>
                </a:ext>
              </a:extLst>
            </p:cNvPr>
            <p:cNvSpPr txBox="1"/>
            <p:nvPr/>
          </p:nvSpPr>
          <p:spPr>
            <a:xfrm>
              <a:off x="332936" y="3584130"/>
              <a:ext cx="2926080" cy="2195477"/>
            </a:xfrm>
            <a:prstGeom prst="rect">
              <a:avLst/>
            </a:prstGeom>
            <a:noFill/>
          </p:spPr>
          <p:txBody>
            <a:bodyPr wrap="square" lIns="0" rIns="0" rtlCol="0" anchor="t">
              <a:spAutoFit/>
            </a:bodyPr>
            <a:lstStyle/>
            <a:p>
              <a:pPr algn="just"/>
              <a:endParaRPr lang="en-US" sz="1200" noProof="1" smtClean="0">
                <a:solidFill>
                  <a:schemeClr val="tx1">
                    <a:lumMod val="65000"/>
                    <a:lumOff val="35000"/>
                  </a:schemeClr>
                </a:solidFill>
              </a:endParaRPr>
            </a:p>
            <a:p>
              <a:pPr algn="just"/>
              <a:endParaRPr lang="en-US" sz="500" noProof="1" smtClean="0">
                <a:solidFill>
                  <a:schemeClr val="tx1">
                    <a:lumMod val="65000"/>
                    <a:lumOff val="35000"/>
                  </a:schemeClr>
                </a:solidFill>
              </a:endParaRPr>
            </a:p>
            <a:p>
              <a:pPr algn="just"/>
              <a:r>
                <a:rPr lang="en-US" sz="1400" noProof="1" smtClean="0">
                  <a:solidFill>
                    <a:schemeClr val="tx1">
                      <a:lumMod val="65000"/>
                      <a:lumOff val="35000"/>
                    </a:schemeClr>
                  </a:solidFill>
                </a:rPr>
                <a:t>On 9th April, 2020, a </a:t>
              </a:r>
              <a:r>
                <a:rPr lang="en-US" sz="1400" b="1" noProof="1" smtClean="0"/>
                <a:t>Working Group</a:t>
              </a:r>
              <a:r>
                <a:rPr lang="en-US" sz="1400" noProof="1" smtClean="0">
                  <a:solidFill>
                    <a:schemeClr val="tx1">
                      <a:lumMod val="65000"/>
                      <a:lumOff val="35000"/>
                    </a:schemeClr>
                  </a:solidFill>
                </a:rPr>
                <a:t> set up by MHRD, to monitor and promote mental health and well-being of students and to provide psychosocial support.</a:t>
              </a:r>
            </a:p>
          </p:txBody>
        </p:sp>
      </p:grpSp>
      <p:grpSp>
        <p:nvGrpSpPr>
          <p:cNvPr id="8" name="Group 29">
            <a:extLst>
              <a:ext uri="{FF2B5EF4-FFF2-40B4-BE49-F238E27FC236}">
                <a16:creationId xmlns="" xmlns:a16="http://schemas.microsoft.com/office/drawing/2014/main" id="{58F7975C-B7D1-402D-8EF6-1978D9E48D7C}"/>
              </a:ext>
            </a:extLst>
          </p:cNvPr>
          <p:cNvGrpSpPr/>
          <p:nvPr/>
        </p:nvGrpSpPr>
        <p:grpSpPr>
          <a:xfrm>
            <a:off x="6500826" y="1571618"/>
            <a:ext cx="2387627" cy="2661849"/>
            <a:chOff x="332936" y="2249299"/>
            <a:chExt cx="2926080" cy="2632078"/>
          </a:xfrm>
        </p:grpSpPr>
        <p:sp>
          <p:nvSpPr>
            <p:cNvPr id="31" name="TextBox 30">
              <a:extLst>
                <a:ext uri="{FF2B5EF4-FFF2-40B4-BE49-F238E27FC236}">
                  <a16:creationId xmlns="" xmlns:a16="http://schemas.microsoft.com/office/drawing/2014/main" id="{78797A3A-5904-473D-9B51-9F82F92C042F}"/>
                </a:ext>
              </a:extLst>
            </p:cNvPr>
            <p:cNvSpPr txBox="1"/>
            <p:nvPr/>
          </p:nvSpPr>
          <p:spPr>
            <a:xfrm>
              <a:off x="332936" y="2249299"/>
              <a:ext cx="2926080" cy="1278205"/>
            </a:xfrm>
            <a:prstGeom prst="rect">
              <a:avLst/>
            </a:prstGeom>
            <a:noFill/>
          </p:spPr>
          <p:txBody>
            <a:bodyPr wrap="square" lIns="0" rIns="0" rtlCol="0" anchor="b">
              <a:spAutoFit/>
            </a:bodyPr>
            <a:lstStyle/>
            <a:p>
              <a:r>
                <a:rPr lang="en-US" sz="2000" b="1" noProof="1" smtClean="0"/>
                <a:t>Consultations with Experts and Stakeholders</a:t>
              </a:r>
            </a:p>
            <a:p>
              <a:endParaRPr lang="en-IN" b="1" noProof="1" smtClean="0"/>
            </a:p>
          </p:txBody>
        </p:sp>
        <p:sp>
          <p:nvSpPr>
            <p:cNvPr id="32" name="TextBox 31">
              <a:extLst>
                <a:ext uri="{FF2B5EF4-FFF2-40B4-BE49-F238E27FC236}">
                  <a16:creationId xmlns="" xmlns:a16="http://schemas.microsoft.com/office/drawing/2014/main" id="{43A89756-0390-4F28-9066-38C28EBFD8A8}"/>
                </a:ext>
              </a:extLst>
            </p:cNvPr>
            <p:cNvSpPr txBox="1"/>
            <p:nvPr/>
          </p:nvSpPr>
          <p:spPr>
            <a:xfrm>
              <a:off x="332936" y="3298839"/>
              <a:ext cx="2926080" cy="1582538"/>
            </a:xfrm>
            <a:prstGeom prst="rect">
              <a:avLst/>
            </a:prstGeom>
            <a:noFill/>
          </p:spPr>
          <p:txBody>
            <a:bodyPr wrap="square" lIns="0" rIns="0" rtlCol="0" anchor="t">
              <a:spAutoFit/>
            </a:bodyPr>
            <a:lstStyle/>
            <a:p>
              <a:pPr algn="just"/>
              <a:r>
                <a:rPr lang="en-US" sz="1400" noProof="1" smtClean="0">
                  <a:solidFill>
                    <a:schemeClr val="tx1">
                      <a:lumMod val="65000"/>
                      <a:lumOff val="35000"/>
                    </a:schemeClr>
                  </a:solidFill>
                </a:rPr>
                <a:t>Experts from field of counsellng   education, mental health, child and adolescent psychology are members of the Working Group.</a:t>
              </a:r>
            </a:p>
            <a:p>
              <a:pPr algn="just">
                <a:buFont typeface="Arial" pitchFamily="34" charset="0"/>
                <a:buChar char="•"/>
              </a:pPr>
              <a:endParaRPr lang="en-US" sz="1400" noProof="1" smtClean="0">
                <a:solidFill>
                  <a:schemeClr val="tx1">
                    <a:lumMod val="65000"/>
                    <a:lumOff val="35000"/>
                  </a:schemeClr>
                </a:solidFill>
              </a:endParaRPr>
            </a:p>
            <a:p>
              <a:pPr algn="just">
                <a:spcAft>
                  <a:spcPts val="900"/>
                </a:spcAft>
              </a:pPr>
              <a:r>
                <a:rPr lang="en-US" sz="1400" noProof="1" smtClean="0">
                  <a:solidFill>
                    <a:schemeClr val="tx1">
                      <a:lumMod val="65000"/>
                      <a:lumOff val="35000"/>
                    </a:schemeClr>
                  </a:solidFill>
                </a:rPr>
                <a:t>Wide consultation with stakeholders held.</a:t>
              </a:r>
            </a:p>
          </p:txBody>
        </p:sp>
      </p:grpSp>
      <p:grpSp>
        <p:nvGrpSpPr>
          <p:cNvPr id="10" name="Group 2">
            <a:extLst>
              <a:ext uri="{FF2B5EF4-FFF2-40B4-BE49-F238E27FC236}">
                <a16:creationId xmlns="" xmlns:a16="http://schemas.microsoft.com/office/drawing/2014/main" id="{6D9147AC-FF86-4E89-9C74-44A4FCE89D74}"/>
              </a:ext>
            </a:extLst>
          </p:cNvPr>
          <p:cNvGrpSpPr/>
          <p:nvPr/>
        </p:nvGrpSpPr>
        <p:grpSpPr>
          <a:xfrm>
            <a:off x="3026749" y="1145310"/>
            <a:ext cx="3040172" cy="3083063"/>
            <a:chOff x="4035665" y="1527080"/>
            <a:chExt cx="4053562" cy="4110750"/>
          </a:xfrm>
        </p:grpSpPr>
        <p:sp>
          <p:nvSpPr>
            <p:cNvPr id="33" name="Oval 32">
              <a:extLst>
                <a:ext uri="{FF2B5EF4-FFF2-40B4-BE49-F238E27FC236}">
                  <a16:creationId xmlns="" xmlns:a16="http://schemas.microsoft.com/office/drawing/2014/main" id="{2BC6B7A7-5EEA-43A8-9635-C876BB70B110}"/>
                </a:ext>
              </a:extLst>
            </p:cNvPr>
            <p:cNvSpPr/>
            <p:nvPr/>
          </p:nvSpPr>
          <p:spPr>
            <a:xfrm>
              <a:off x="5362728" y="1645868"/>
              <a:ext cx="620374" cy="551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 xmlns:a16="http://schemas.microsoft.com/office/drawing/2014/main" id="{FE4070B7-FDE3-4303-8ECB-6ABBCA7CCF36}"/>
                </a:ext>
              </a:extLst>
            </p:cNvPr>
            <p:cNvSpPr/>
            <p:nvPr/>
          </p:nvSpPr>
          <p:spPr>
            <a:xfrm>
              <a:off x="5642400" y="1818120"/>
              <a:ext cx="551072" cy="551072"/>
            </a:xfrm>
            <a:custGeom>
              <a:avLst/>
              <a:gdLst>
                <a:gd name="connsiteX0" fmla="*/ 453600 w 551072"/>
                <a:gd name="connsiteY0" fmla="*/ 69397 h 551072"/>
                <a:gd name="connsiteX1" fmla="*/ 470369 w 551072"/>
                <a:gd name="connsiteY1" fmla="*/ 80703 h 551072"/>
                <a:gd name="connsiteX2" fmla="*/ 551072 w 551072"/>
                <a:gd name="connsiteY2" fmla="*/ 275536 h 551072"/>
                <a:gd name="connsiteX3" fmla="*/ 470369 w 551072"/>
                <a:gd name="connsiteY3" fmla="*/ 470369 h 551072"/>
                <a:gd name="connsiteX4" fmla="*/ 453600 w 551072"/>
                <a:gd name="connsiteY4" fmla="*/ 481676 h 551072"/>
                <a:gd name="connsiteX5" fmla="*/ 275536 w 551072"/>
                <a:gd name="connsiteY5" fmla="*/ 0 h 551072"/>
                <a:gd name="connsiteX6" fmla="*/ 341358 w 551072"/>
                <a:gd name="connsiteY6" fmla="*/ 13289 h 551072"/>
                <a:gd name="connsiteX7" fmla="*/ 341358 w 551072"/>
                <a:gd name="connsiteY7" fmla="*/ 537783 h 551072"/>
                <a:gd name="connsiteX8" fmla="*/ 275536 w 551072"/>
                <a:gd name="connsiteY8" fmla="*/ 551072 h 551072"/>
                <a:gd name="connsiteX9" fmla="*/ 0 w 551072"/>
                <a:gd name="connsiteY9" fmla="*/ 275536 h 551072"/>
                <a:gd name="connsiteX10" fmla="*/ 275536 w 551072"/>
                <a:gd name="connsiteY10"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1072" h="551072">
                  <a:moveTo>
                    <a:pt x="453600" y="69397"/>
                  </a:moveTo>
                  <a:lnTo>
                    <a:pt x="470369" y="80703"/>
                  </a:lnTo>
                  <a:cubicBezTo>
                    <a:pt x="520232" y="130565"/>
                    <a:pt x="551072" y="199449"/>
                    <a:pt x="551072" y="275536"/>
                  </a:cubicBezTo>
                  <a:cubicBezTo>
                    <a:pt x="551072" y="351623"/>
                    <a:pt x="520232" y="420507"/>
                    <a:pt x="470369" y="470369"/>
                  </a:cubicBezTo>
                  <a:lnTo>
                    <a:pt x="453600" y="481676"/>
                  </a:lnTo>
                  <a:close/>
                  <a:moveTo>
                    <a:pt x="275536" y="0"/>
                  </a:moveTo>
                  <a:lnTo>
                    <a:pt x="341358" y="13289"/>
                  </a:lnTo>
                  <a:lnTo>
                    <a:pt x="341358" y="537783"/>
                  </a:lnTo>
                  <a:lnTo>
                    <a:pt x="275536" y="551072"/>
                  </a:lnTo>
                  <a:cubicBezTo>
                    <a:pt x="123362" y="551072"/>
                    <a:pt x="0" y="427710"/>
                    <a:pt x="0" y="275536"/>
                  </a:cubicBezTo>
                  <a:cubicBezTo>
                    <a:pt x="0" y="123362"/>
                    <a:pt x="123362" y="0"/>
                    <a:pt x="27553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Oval 34">
              <a:extLst>
                <a:ext uri="{FF2B5EF4-FFF2-40B4-BE49-F238E27FC236}">
                  <a16:creationId xmlns="" xmlns:a16="http://schemas.microsoft.com/office/drawing/2014/main" id="{891891C0-5DD5-4064-9CB6-3D0CF29869E9}"/>
                </a:ext>
              </a:extLst>
            </p:cNvPr>
            <p:cNvSpPr/>
            <p:nvPr/>
          </p:nvSpPr>
          <p:spPr>
            <a:xfrm>
              <a:off x="5107755" y="1957277"/>
              <a:ext cx="551072" cy="5510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 xmlns:a16="http://schemas.microsoft.com/office/drawing/2014/main" id="{F69AC179-2165-418C-AFBC-0F2525A8D40F}"/>
                </a:ext>
              </a:extLst>
            </p:cNvPr>
            <p:cNvSpPr/>
            <p:nvPr/>
          </p:nvSpPr>
          <p:spPr>
            <a:xfrm>
              <a:off x="5539760" y="2022920"/>
              <a:ext cx="443998" cy="551072"/>
            </a:xfrm>
            <a:custGeom>
              <a:avLst/>
              <a:gdLst>
                <a:gd name="connsiteX0" fmla="*/ 275536 w 443998"/>
                <a:gd name="connsiteY0" fmla="*/ 0 h 551072"/>
                <a:gd name="connsiteX1" fmla="*/ 382787 w 443998"/>
                <a:gd name="connsiteY1" fmla="*/ 21653 h 551072"/>
                <a:gd name="connsiteX2" fmla="*/ 443998 w 443998"/>
                <a:gd name="connsiteY2" fmla="*/ 62923 h 551072"/>
                <a:gd name="connsiteX3" fmla="*/ 443998 w 443998"/>
                <a:gd name="connsiteY3" fmla="*/ 488149 h 551072"/>
                <a:gd name="connsiteX4" fmla="*/ 382787 w 443998"/>
                <a:gd name="connsiteY4" fmla="*/ 529419 h 551072"/>
                <a:gd name="connsiteX5" fmla="*/ 275536 w 443998"/>
                <a:gd name="connsiteY5" fmla="*/ 551072 h 551072"/>
                <a:gd name="connsiteX6" fmla="*/ 0 w 443998"/>
                <a:gd name="connsiteY6" fmla="*/ 275536 h 551072"/>
                <a:gd name="connsiteX7" fmla="*/ 275536 w 443998"/>
                <a:gd name="connsiteY7"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3998" h="551072">
                  <a:moveTo>
                    <a:pt x="275536" y="0"/>
                  </a:moveTo>
                  <a:cubicBezTo>
                    <a:pt x="313580" y="0"/>
                    <a:pt x="349823" y="7710"/>
                    <a:pt x="382787" y="21653"/>
                  </a:cubicBezTo>
                  <a:lnTo>
                    <a:pt x="443998" y="62923"/>
                  </a:lnTo>
                  <a:lnTo>
                    <a:pt x="443998" y="488149"/>
                  </a:lnTo>
                  <a:lnTo>
                    <a:pt x="382787" y="529419"/>
                  </a:lnTo>
                  <a:cubicBezTo>
                    <a:pt x="349823" y="543362"/>
                    <a:pt x="313580" y="551072"/>
                    <a:pt x="275536" y="551072"/>
                  </a:cubicBezTo>
                  <a:cubicBezTo>
                    <a:pt x="123362" y="551072"/>
                    <a:pt x="0" y="427710"/>
                    <a:pt x="0" y="275536"/>
                  </a:cubicBezTo>
                  <a:cubicBezTo>
                    <a:pt x="0" y="123362"/>
                    <a:pt x="123362" y="0"/>
                    <a:pt x="27553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Oval 36">
              <a:extLst>
                <a:ext uri="{FF2B5EF4-FFF2-40B4-BE49-F238E27FC236}">
                  <a16:creationId xmlns="" xmlns:a16="http://schemas.microsoft.com/office/drawing/2014/main" id="{2FA90ECC-0D9F-4CD3-9173-DF3015CF32F3}"/>
                </a:ext>
              </a:extLst>
            </p:cNvPr>
            <p:cNvSpPr/>
            <p:nvPr/>
          </p:nvSpPr>
          <p:spPr>
            <a:xfrm>
              <a:off x="5056479" y="2274006"/>
              <a:ext cx="551072" cy="5510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 xmlns:a16="http://schemas.microsoft.com/office/drawing/2014/main" id="{66FD9F06-187F-4256-8A0F-8ED7B3108031}"/>
                </a:ext>
              </a:extLst>
            </p:cNvPr>
            <p:cNvSpPr/>
            <p:nvPr/>
          </p:nvSpPr>
          <p:spPr>
            <a:xfrm>
              <a:off x="5437293" y="2387002"/>
              <a:ext cx="551072" cy="5510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 xmlns:a16="http://schemas.microsoft.com/office/drawing/2014/main" id="{E24F77C3-EBDE-41DF-AB13-34FBC7664A11}"/>
                </a:ext>
              </a:extLst>
            </p:cNvPr>
            <p:cNvSpPr/>
            <p:nvPr/>
          </p:nvSpPr>
          <p:spPr>
            <a:xfrm>
              <a:off x="5489654" y="2755265"/>
              <a:ext cx="494105" cy="551072"/>
            </a:xfrm>
            <a:custGeom>
              <a:avLst/>
              <a:gdLst>
                <a:gd name="connsiteX0" fmla="*/ 275536 w 494105"/>
                <a:gd name="connsiteY0" fmla="*/ 0 h 551072"/>
                <a:gd name="connsiteX1" fmla="*/ 470370 w 494105"/>
                <a:gd name="connsiteY1" fmla="*/ 80703 h 551072"/>
                <a:gd name="connsiteX2" fmla="*/ 494105 w 494105"/>
                <a:gd name="connsiteY2" fmla="*/ 109471 h 551072"/>
                <a:gd name="connsiteX3" fmla="*/ 494105 w 494105"/>
                <a:gd name="connsiteY3" fmla="*/ 441601 h 551072"/>
                <a:gd name="connsiteX4" fmla="*/ 470370 w 494105"/>
                <a:gd name="connsiteY4" fmla="*/ 470369 h 551072"/>
                <a:gd name="connsiteX5" fmla="*/ 275536 w 494105"/>
                <a:gd name="connsiteY5" fmla="*/ 551072 h 551072"/>
                <a:gd name="connsiteX6" fmla="*/ 0 w 494105"/>
                <a:gd name="connsiteY6" fmla="*/ 275536 h 551072"/>
                <a:gd name="connsiteX7" fmla="*/ 275536 w 494105"/>
                <a:gd name="connsiteY7"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105" h="551072">
                  <a:moveTo>
                    <a:pt x="275536" y="0"/>
                  </a:moveTo>
                  <a:cubicBezTo>
                    <a:pt x="351623" y="0"/>
                    <a:pt x="420507" y="30841"/>
                    <a:pt x="470370" y="80703"/>
                  </a:cubicBezTo>
                  <a:lnTo>
                    <a:pt x="494105" y="109471"/>
                  </a:lnTo>
                  <a:lnTo>
                    <a:pt x="494105" y="441601"/>
                  </a:lnTo>
                  <a:lnTo>
                    <a:pt x="470370" y="470369"/>
                  </a:lnTo>
                  <a:cubicBezTo>
                    <a:pt x="420507" y="520232"/>
                    <a:pt x="351623" y="551072"/>
                    <a:pt x="275536" y="551072"/>
                  </a:cubicBezTo>
                  <a:cubicBezTo>
                    <a:pt x="123362" y="551072"/>
                    <a:pt x="0" y="427710"/>
                    <a:pt x="0" y="275536"/>
                  </a:cubicBezTo>
                  <a:cubicBezTo>
                    <a:pt x="0" y="123362"/>
                    <a:pt x="123362" y="0"/>
                    <a:pt x="27553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Oval 39">
              <a:extLst>
                <a:ext uri="{FF2B5EF4-FFF2-40B4-BE49-F238E27FC236}">
                  <a16:creationId xmlns="" xmlns:a16="http://schemas.microsoft.com/office/drawing/2014/main" id="{00B752DF-EA09-4B47-9843-8E0F3A5471A5}"/>
                </a:ext>
              </a:extLst>
            </p:cNvPr>
            <p:cNvSpPr/>
            <p:nvPr/>
          </p:nvSpPr>
          <p:spPr>
            <a:xfrm>
              <a:off x="5082977" y="2677932"/>
              <a:ext cx="551072" cy="5510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 xmlns:a16="http://schemas.microsoft.com/office/drawing/2014/main" id="{32D357A7-F17B-49C0-99B8-E803F2ED71A7}"/>
                </a:ext>
              </a:extLst>
            </p:cNvPr>
            <p:cNvSpPr/>
            <p:nvPr/>
          </p:nvSpPr>
          <p:spPr>
            <a:xfrm>
              <a:off x="4905563" y="2448945"/>
              <a:ext cx="551072" cy="5510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 xmlns:a16="http://schemas.microsoft.com/office/drawing/2014/main" id="{A8C30815-88FE-4C69-AF78-6E9DC68D0D21}"/>
                </a:ext>
              </a:extLst>
            </p:cNvPr>
            <p:cNvSpPr/>
            <p:nvPr/>
          </p:nvSpPr>
          <p:spPr>
            <a:xfrm>
              <a:off x="4829699" y="3022253"/>
              <a:ext cx="631562" cy="59500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 xmlns:a16="http://schemas.microsoft.com/office/drawing/2014/main" id="{2B1A5C14-D05A-4F2C-80D7-86EB240ADC22}"/>
                </a:ext>
              </a:extLst>
            </p:cNvPr>
            <p:cNvSpPr/>
            <p:nvPr/>
          </p:nvSpPr>
          <p:spPr>
            <a:xfrm>
              <a:off x="5286498" y="3057243"/>
              <a:ext cx="551072" cy="5510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 xmlns:a16="http://schemas.microsoft.com/office/drawing/2014/main" id="{90679C89-CBFF-409A-8847-6C27122F2E49}"/>
                </a:ext>
              </a:extLst>
            </p:cNvPr>
            <p:cNvSpPr/>
            <p:nvPr/>
          </p:nvSpPr>
          <p:spPr>
            <a:xfrm>
              <a:off x="5766796" y="3203037"/>
              <a:ext cx="551072" cy="529402"/>
            </a:xfrm>
            <a:custGeom>
              <a:avLst/>
              <a:gdLst>
                <a:gd name="connsiteX0" fmla="*/ 216962 w 551072"/>
                <a:gd name="connsiteY0" fmla="*/ 991 h 529402"/>
                <a:gd name="connsiteX1" fmla="*/ 216962 w 551072"/>
                <a:gd name="connsiteY1" fmla="*/ 528412 h 529402"/>
                <a:gd name="connsiteX2" fmla="*/ 168285 w 551072"/>
                <a:gd name="connsiteY2" fmla="*/ 518584 h 529402"/>
                <a:gd name="connsiteX3" fmla="*/ 0 w 551072"/>
                <a:gd name="connsiteY3" fmla="*/ 264701 h 529402"/>
                <a:gd name="connsiteX4" fmla="*/ 168285 w 551072"/>
                <a:gd name="connsiteY4" fmla="*/ 10818 h 529402"/>
                <a:gd name="connsiteX5" fmla="*/ 329204 w 551072"/>
                <a:gd name="connsiteY5" fmla="*/ 0 h 529402"/>
                <a:gd name="connsiteX6" fmla="*/ 382787 w 551072"/>
                <a:gd name="connsiteY6" fmla="*/ 10818 h 529402"/>
                <a:gd name="connsiteX7" fmla="*/ 551072 w 551072"/>
                <a:gd name="connsiteY7" fmla="*/ 264701 h 529402"/>
                <a:gd name="connsiteX8" fmla="*/ 382787 w 551072"/>
                <a:gd name="connsiteY8" fmla="*/ 518584 h 529402"/>
                <a:gd name="connsiteX9" fmla="*/ 329204 w 551072"/>
                <a:gd name="connsiteY9" fmla="*/ 529402 h 529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1072" h="529402">
                  <a:moveTo>
                    <a:pt x="216962" y="991"/>
                  </a:moveTo>
                  <a:lnTo>
                    <a:pt x="216962" y="528412"/>
                  </a:lnTo>
                  <a:lnTo>
                    <a:pt x="168285" y="518584"/>
                  </a:lnTo>
                  <a:cubicBezTo>
                    <a:pt x="69391" y="476755"/>
                    <a:pt x="0" y="378832"/>
                    <a:pt x="0" y="264701"/>
                  </a:cubicBezTo>
                  <a:cubicBezTo>
                    <a:pt x="0" y="150571"/>
                    <a:pt x="69391" y="52647"/>
                    <a:pt x="168285" y="10818"/>
                  </a:cubicBezTo>
                  <a:close/>
                  <a:moveTo>
                    <a:pt x="329204" y="0"/>
                  </a:moveTo>
                  <a:lnTo>
                    <a:pt x="382787" y="10818"/>
                  </a:lnTo>
                  <a:cubicBezTo>
                    <a:pt x="481681" y="52647"/>
                    <a:pt x="551072" y="150571"/>
                    <a:pt x="551072" y="264701"/>
                  </a:cubicBezTo>
                  <a:cubicBezTo>
                    <a:pt x="551072" y="378832"/>
                    <a:pt x="481681" y="476755"/>
                    <a:pt x="382787" y="518584"/>
                  </a:cubicBezTo>
                  <a:lnTo>
                    <a:pt x="329204" y="529402"/>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 xmlns:a16="http://schemas.microsoft.com/office/drawing/2014/main" id="{84CF9F5D-D879-487D-99CF-05EA93FC8070}"/>
                </a:ext>
              </a:extLst>
            </p:cNvPr>
            <p:cNvSpPr/>
            <p:nvPr/>
          </p:nvSpPr>
          <p:spPr>
            <a:xfrm>
              <a:off x="5883391" y="2707683"/>
              <a:ext cx="551072" cy="551072"/>
            </a:xfrm>
            <a:custGeom>
              <a:avLst/>
              <a:gdLst>
                <a:gd name="connsiteX0" fmla="*/ 100367 w 551072"/>
                <a:gd name="connsiteY0" fmla="*/ 67445 h 551072"/>
                <a:gd name="connsiteX1" fmla="*/ 100367 w 551072"/>
                <a:gd name="connsiteY1" fmla="*/ 483627 h 551072"/>
                <a:gd name="connsiteX2" fmla="*/ 80703 w 551072"/>
                <a:gd name="connsiteY2" fmla="*/ 470369 h 551072"/>
                <a:gd name="connsiteX3" fmla="*/ 0 w 551072"/>
                <a:gd name="connsiteY3" fmla="*/ 275536 h 551072"/>
                <a:gd name="connsiteX4" fmla="*/ 80703 w 551072"/>
                <a:gd name="connsiteY4" fmla="*/ 80703 h 551072"/>
                <a:gd name="connsiteX5" fmla="*/ 275536 w 551072"/>
                <a:gd name="connsiteY5" fmla="*/ 0 h 551072"/>
                <a:gd name="connsiteX6" fmla="*/ 551072 w 551072"/>
                <a:gd name="connsiteY6" fmla="*/ 275536 h 551072"/>
                <a:gd name="connsiteX7" fmla="*/ 275536 w 551072"/>
                <a:gd name="connsiteY7" fmla="*/ 551072 h 551072"/>
                <a:gd name="connsiteX8" fmla="*/ 212609 w 551072"/>
                <a:gd name="connsiteY8" fmla="*/ 538368 h 551072"/>
                <a:gd name="connsiteX9" fmla="*/ 212609 w 551072"/>
                <a:gd name="connsiteY9" fmla="*/ 12705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1072" h="551072">
                  <a:moveTo>
                    <a:pt x="100367" y="67445"/>
                  </a:moveTo>
                  <a:lnTo>
                    <a:pt x="100367" y="483627"/>
                  </a:lnTo>
                  <a:lnTo>
                    <a:pt x="80703" y="470369"/>
                  </a:lnTo>
                  <a:cubicBezTo>
                    <a:pt x="30841" y="420507"/>
                    <a:pt x="0" y="351623"/>
                    <a:pt x="0" y="275536"/>
                  </a:cubicBezTo>
                  <a:cubicBezTo>
                    <a:pt x="0" y="199449"/>
                    <a:pt x="30841" y="130565"/>
                    <a:pt x="80703" y="80703"/>
                  </a:cubicBezTo>
                  <a:close/>
                  <a:moveTo>
                    <a:pt x="275536" y="0"/>
                  </a:moveTo>
                  <a:cubicBezTo>
                    <a:pt x="427710" y="0"/>
                    <a:pt x="551072" y="123362"/>
                    <a:pt x="551072" y="275536"/>
                  </a:cubicBezTo>
                  <a:cubicBezTo>
                    <a:pt x="551072" y="427710"/>
                    <a:pt x="427710" y="551072"/>
                    <a:pt x="275536" y="551072"/>
                  </a:cubicBezTo>
                  <a:lnTo>
                    <a:pt x="212609" y="538368"/>
                  </a:lnTo>
                  <a:lnTo>
                    <a:pt x="212609" y="1270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 xmlns:a16="http://schemas.microsoft.com/office/drawing/2014/main" id="{8F091AC0-041F-48D1-A1B8-1D4CF29192BA}"/>
                </a:ext>
              </a:extLst>
            </p:cNvPr>
            <p:cNvSpPr/>
            <p:nvPr/>
          </p:nvSpPr>
          <p:spPr>
            <a:xfrm>
              <a:off x="5846181" y="2353372"/>
              <a:ext cx="551072" cy="551072"/>
            </a:xfrm>
            <a:custGeom>
              <a:avLst/>
              <a:gdLst>
                <a:gd name="connsiteX0" fmla="*/ 137577 w 551072"/>
                <a:gd name="connsiteY0" fmla="*/ 42357 h 551072"/>
                <a:gd name="connsiteX1" fmla="*/ 137577 w 551072"/>
                <a:gd name="connsiteY1" fmla="*/ 508715 h 551072"/>
                <a:gd name="connsiteX2" fmla="*/ 80703 w 551072"/>
                <a:gd name="connsiteY2" fmla="*/ 470369 h 551072"/>
                <a:gd name="connsiteX3" fmla="*/ 0 w 551072"/>
                <a:gd name="connsiteY3" fmla="*/ 275536 h 551072"/>
                <a:gd name="connsiteX4" fmla="*/ 80703 w 551072"/>
                <a:gd name="connsiteY4" fmla="*/ 80703 h 551072"/>
                <a:gd name="connsiteX5" fmla="*/ 275536 w 551072"/>
                <a:gd name="connsiteY5" fmla="*/ 0 h 551072"/>
                <a:gd name="connsiteX6" fmla="*/ 551072 w 551072"/>
                <a:gd name="connsiteY6" fmla="*/ 275536 h 551072"/>
                <a:gd name="connsiteX7" fmla="*/ 275536 w 551072"/>
                <a:gd name="connsiteY7" fmla="*/ 551072 h 551072"/>
                <a:gd name="connsiteX8" fmla="*/ 249819 w 551072"/>
                <a:gd name="connsiteY8" fmla="*/ 545880 h 551072"/>
                <a:gd name="connsiteX9" fmla="*/ 249819 w 551072"/>
                <a:gd name="connsiteY9" fmla="*/ 5192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1072" h="551072">
                  <a:moveTo>
                    <a:pt x="137577" y="42357"/>
                  </a:moveTo>
                  <a:lnTo>
                    <a:pt x="137577" y="508715"/>
                  </a:lnTo>
                  <a:lnTo>
                    <a:pt x="80703" y="470369"/>
                  </a:lnTo>
                  <a:cubicBezTo>
                    <a:pt x="30841" y="420507"/>
                    <a:pt x="0" y="351623"/>
                    <a:pt x="0" y="275536"/>
                  </a:cubicBezTo>
                  <a:cubicBezTo>
                    <a:pt x="0" y="199449"/>
                    <a:pt x="30841" y="130565"/>
                    <a:pt x="80703" y="80703"/>
                  </a:cubicBezTo>
                  <a:close/>
                  <a:moveTo>
                    <a:pt x="275536" y="0"/>
                  </a:moveTo>
                  <a:cubicBezTo>
                    <a:pt x="427710" y="0"/>
                    <a:pt x="551072" y="123362"/>
                    <a:pt x="551072" y="275536"/>
                  </a:cubicBezTo>
                  <a:cubicBezTo>
                    <a:pt x="551072" y="427710"/>
                    <a:pt x="427710" y="551072"/>
                    <a:pt x="275536" y="551072"/>
                  </a:cubicBezTo>
                  <a:lnTo>
                    <a:pt x="249819" y="545880"/>
                  </a:lnTo>
                  <a:lnTo>
                    <a:pt x="249819" y="5192"/>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3" name="Freeform: Shape 82">
              <a:extLst>
                <a:ext uri="{FF2B5EF4-FFF2-40B4-BE49-F238E27FC236}">
                  <a16:creationId xmlns="" xmlns:a16="http://schemas.microsoft.com/office/drawing/2014/main" id="{CBEFE6D8-163F-4E86-A913-7D44306C0E38}"/>
                </a:ext>
              </a:extLst>
            </p:cNvPr>
            <p:cNvSpPr/>
            <p:nvPr/>
          </p:nvSpPr>
          <p:spPr>
            <a:xfrm>
              <a:off x="6096001" y="1915021"/>
              <a:ext cx="459403" cy="551072"/>
            </a:xfrm>
            <a:custGeom>
              <a:avLst/>
              <a:gdLst>
                <a:gd name="connsiteX0" fmla="*/ 183867 w 459403"/>
                <a:gd name="connsiteY0" fmla="*/ 0 h 551072"/>
                <a:gd name="connsiteX1" fmla="*/ 459403 w 459403"/>
                <a:gd name="connsiteY1" fmla="*/ 275536 h 551072"/>
                <a:gd name="connsiteX2" fmla="*/ 183867 w 459403"/>
                <a:gd name="connsiteY2" fmla="*/ 551072 h 551072"/>
                <a:gd name="connsiteX3" fmla="*/ 76616 w 459403"/>
                <a:gd name="connsiteY3" fmla="*/ 529419 h 551072"/>
                <a:gd name="connsiteX4" fmla="*/ 0 w 459403"/>
                <a:gd name="connsiteY4" fmla="*/ 477763 h 551072"/>
                <a:gd name="connsiteX5" fmla="*/ 0 w 459403"/>
                <a:gd name="connsiteY5" fmla="*/ 73309 h 551072"/>
                <a:gd name="connsiteX6" fmla="*/ 76616 w 459403"/>
                <a:gd name="connsiteY6" fmla="*/ 21653 h 551072"/>
                <a:gd name="connsiteX7" fmla="*/ 183867 w 459403"/>
                <a:gd name="connsiteY7"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9403" h="551072">
                  <a:moveTo>
                    <a:pt x="183867" y="0"/>
                  </a:moveTo>
                  <a:cubicBezTo>
                    <a:pt x="336041" y="0"/>
                    <a:pt x="459403" y="123362"/>
                    <a:pt x="459403" y="275536"/>
                  </a:cubicBezTo>
                  <a:cubicBezTo>
                    <a:pt x="459403" y="427710"/>
                    <a:pt x="336041" y="551072"/>
                    <a:pt x="183867" y="551072"/>
                  </a:cubicBezTo>
                  <a:cubicBezTo>
                    <a:pt x="145824" y="551072"/>
                    <a:pt x="109581" y="543362"/>
                    <a:pt x="76616" y="529419"/>
                  </a:cubicBezTo>
                  <a:lnTo>
                    <a:pt x="0" y="477763"/>
                  </a:lnTo>
                  <a:lnTo>
                    <a:pt x="0" y="73309"/>
                  </a:lnTo>
                  <a:lnTo>
                    <a:pt x="76616" y="21653"/>
                  </a:lnTo>
                  <a:cubicBezTo>
                    <a:pt x="109581" y="7710"/>
                    <a:pt x="145824" y="0"/>
                    <a:pt x="183867"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Shape 80">
              <a:extLst>
                <a:ext uri="{FF2B5EF4-FFF2-40B4-BE49-F238E27FC236}">
                  <a16:creationId xmlns="" xmlns:a16="http://schemas.microsoft.com/office/drawing/2014/main" id="{3D988E6D-197B-4D7C-9D92-73E7C51F5374}"/>
                </a:ext>
              </a:extLst>
            </p:cNvPr>
            <p:cNvSpPr/>
            <p:nvPr/>
          </p:nvSpPr>
          <p:spPr>
            <a:xfrm>
              <a:off x="5943272" y="1649871"/>
              <a:ext cx="551072" cy="551072"/>
            </a:xfrm>
            <a:custGeom>
              <a:avLst/>
              <a:gdLst>
                <a:gd name="connsiteX0" fmla="*/ 40486 w 551072"/>
                <a:gd name="connsiteY0" fmla="*/ 133588 h 551072"/>
                <a:gd name="connsiteX1" fmla="*/ 40486 w 551072"/>
                <a:gd name="connsiteY1" fmla="*/ 417484 h 551072"/>
                <a:gd name="connsiteX2" fmla="*/ 21653 w 551072"/>
                <a:gd name="connsiteY2" fmla="*/ 382787 h 551072"/>
                <a:gd name="connsiteX3" fmla="*/ 0 w 551072"/>
                <a:gd name="connsiteY3" fmla="*/ 275536 h 551072"/>
                <a:gd name="connsiteX4" fmla="*/ 21653 w 551072"/>
                <a:gd name="connsiteY4" fmla="*/ 168285 h 551072"/>
                <a:gd name="connsiteX5" fmla="*/ 275536 w 551072"/>
                <a:gd name="connsiteY5" fmla="*/ 0 h 551072"/>
                <a:gd name="connsiteX6" fmla="*/ 551072 w 551072"/>
                <a:gd name="connsiteY6" fmla="*/ 275536 h 551072"/>
                <a:gd name="connsiteX7" fmla="*/ 275536 w 551072"/>
                <a:gd name="connsiteY7" fmla="*/ 551072 h 551072"/>
                <a:gd name="connsiteX8" fmla="*/ 168285 w 551072"/>
                <a:gd name="connsiteY8" fmla="*/ 529419 h 551072"/>
                <a:gd name="connsiteX9" fmla="*/ 152728 w 551072"/>
                <a:gd name="connsiteY9" fmla="*/ 518930 h 551072"/>
                <a:gd name="connsiteX10" fmla="*/ 152728 w 551072"/>
                <a:gd name="connsiteY10" fmla="*/ 32142 h 551072"/>
                <a:gd name="connsiteX11" fmla="*/ 168285 w 551072"/>
                <a:gd name="connsiteY11" fmla="*/ 21653 h 551072"/>
                <a:gd name="connsiteX12" fmla="*/ 275536 w 551072"/>
                <a:gd name="connsiteY12"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1072" h="551072">
                  <a:moveTo>
                    <a:pt x="40486" y="133588"/>
                  </a:moveTo>
                  <a:lnTo>
                    <a:pt x="40486" y="417484"/>
                  </a:lnTo>
                  <a:lnTo>
                    <a:pt x="21653" y="382787"/>
                  </a:lnTo>
                  <a:cubicBezTo>
                    <a:pt x="7710" y="349822"/>
                    <a:pt x="0" y="313580"/>
                    <a:pt x="0" y="275536"/>
                  </a:cubicBezTo>
                  <a:cubicBezTo>
                    <a:pt x="0" y="237493"/>
                    <a:pt x="7710" y="201250"/>
                    <a:pt x="21653" y="168285"/>
                  </a:cubicBezTo>
                  <a:close/>
                  <a:moveTo>
                    <a:pt x="275536" y="0"/>
                  </a:moveTo>
                  <a:cubicBezTo>
                    <a:pt x="427710" y="0"/>
                    <a:pt x="551072" y="123362"/>
                    <a:pt x="551072" y="275536"/>
                  </a:cubicBezTo>
                  <a:cubicBezTo>
                    <a:pt x="551072" y="427710"/>
                    <a:pt x="427710" y="551072"/>
                    <a:pt x="275536" y="551072"/>
                  </a:cubicBezTo>
                  <a:cubicBezTo>
                    <a:pt x="237493" y="551072"/>
                    <a:pt x="201250" y="543362"/>
                    <a:pt x="168285" y="529419"/>
                  </a:cubicBezTo>
                  <a:lnTo>
                    <a:pt x="152728" y="518930"/>
                  </a:lnTo>
                  <a:lnTo>
                    <a:pt x="152728" y="32142"/>
                  </a:lnTo>
                  <a:lnTo>
                    <a:pt x="168285" y="21653"/>
                  </a:lnTo>
                  <a:cubicBezTo>
                    <a:pt x="201250" y="7710"/>
                    <a:pt x="237493" y="0"/>
                    <a:pt x="27553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Oval 49">
              <a:extLst>
                <a:ext uri="{FF2B5EF4-FFF2-40B4-BE49-F238E27FC236}">
                  <a16:creationId xmlns="" xmlns:a16="http://schemas.microsoft.com/office/drawing/2014/main" id="{D33F1C1B-2F49-4562-BDE2-4663FC2D00A3}"/>
                </a:ext>
              </a:extLst>
            </p:cNvPr>
            <p:cNvSpPr/>
            <p:nvPr/>
          </p:nvSpPr>
          <p:spPr>
            <a:xfrm>
              <a:off x="6220652" y="1736833"/>
              <a:ext cx="595985" cy="5518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 xmlns:a16="http://schemas.microsoft.com/office/drawing/2014/main" id="{F0669DC6-38F1-415B-80AE-F074F1C2E75F}"/>
                </a:ext>
              </a:extLst>
            </p:cNvPr>
            <p:cNvSpPr/>
            <p:nvPr/>
          </p:nvSpPr>
          <p:spPr>
            <a:xfrm>
              <a:off x="6401946" y="1940491"/>
              <a:ext cx="622954" cy="6275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 xmlns:a16="http://schemas.microsoft.com/office/drawing/2014/main" id="{A26956D7-E589-4618-93A7-2B81E4CDEB79}"/>
                </a:ext>
              </a:extLst>
            </p:cNvPr>
            <p:cNvSpPr/>
            <p:nvPr/>
          </p:nvSpPr>
          <p:spPr>
            <a:xfrm>
              <a:off x="6265566" y="2336471"/>
              <a:ext cx="551072" cy="551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 xmlns:a16="http://schemas.microsoft.com/office/drawing/2014/main" id="{30EBBFC6-0BF8-4848-8B10-07C6AFCF2373}"/>
                </a:ext>
              </a:extLst>
            </p:cNvPr>
            <p:cNvSpPr/>
            <p:nvPr/>
          </p:nvSpPr>
          <p:spPr>
            <a:xfrm>
              <a:off x="6766958" y="2394889"/>
              <a:ext cx="551072" cy="5510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 xmlns:a16="http://schemas.microsoft.com/office/drawing/2014/main" id="{41BA72D1-244D-43A2-88FB-795623292D83}"/>
                </a:ext>
              </a:extLst>
            </p:cNvPr>
            <p:cNvSpPr/>
            <p:nvPr/>
          </p:nvSpPr>
          <p:spPr>
            <a:xfrm>
              <a:off x="6400360" y="2594483"/>
              <a:ext cx="551072" cy="5510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 xmlns:a16="http://schemas.microsoft.com/office/drawing/2014/main" id="{41EC32FF-3718-4E46-83E7-A3257E554AA0}"/>
                </a:ext>
              </a:extLst>
            </p:cNvPr>
            <p:cNvSpPr/>
            <p:nvPr/>
          </p:nvSpPr>
          <p:spPr>
            <a:xfrm>
              <a:off x="6180698" y="2952189"/>
              <a:ext cx="551072" cy="551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 xmlns:a16="http://schemas.microsoft.com/office/drawing/2014/main" id="{6EEDCD45-77ED-4D88-8B6B-3059A0D61991}"/>
                </a:ext>
              </a:extLst>
            </p:cNvPr>
            <p:cNvSpPr/>
            <p:nvPr/>
          </p:nvSpPr>
          <p:spPr>
            <a:xfrm>
              <a:off x="6118740" y="3359247"/>
              <a:ext cx="551072" cy="5510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 xmlns:a16="http://schemas.microsoft.com/office/drawing/2014/main" id="{1C4A3E01-C98B-43E6-8D04-7A9D873B7704}"/>
                </a:ext>
              </a:extLst>
            </p:cNvPr>
            <p:cNvSpPr/>
            <p:nvPr/>
          </p:nvSpPr>
          <p:spPr>
            <a:xfrm>
              <a:off x="5498426" y="3395860"/>
              <a:ext cx="485333" cy="551072"/>
            </a:xfrm>
            <a:custGeom>
              <a:avLst/>
              <a:gdLst>
                <a:gd name="connsiteX0" fmla="*/ 275536 w 485333"/>
                <a:gd name="connsiteY0" fmla="*/ 0 h 551072"/>
                <a:gd name="connsiteX1" fmla="*/ 470370 w 485333"/>
                <a:gd name="connsiteY1" fmla="*/ 80703 h 551072"/>
                <a:gd name="connsiteX2" fmla="*/ 485333 w 485333"/>
                <a:gd name="connsiteY2" fmla="*/ 98839 h 551072"/>
                <a:gd name="connsiteX3" fmla="*/ 485333 w 485333"/>
                <a:gd name="connsiteY3" fmla="*/ 452233 h 551072"/>
                <a:gd name="connsiteX4" fmla="*/ 470370 w 485333"/>
                <a:gd name="connsiteY4" fmla="*/ 470369 h 551072"/>
                <a:gd name="connsiteX5" fmla="*/ 275536 w 485333"/>
                <a:gd name="connsiteY5" fmla="*/ 551072 h 551072"/>
                <a:gd name="connsiteX6" fmla="*/ 0 w 485333"/>
                <a:gd name="connsiteY6" fmla="*/ 275536 h 551072"/>
                <a:gd name="connsiteX7" fmla="*/ 275536 w 485333"/>
                <a:gd name="connsiteY7"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333" h="551072">
                  <a:moveTo>
                    <a:pt x="275536" y="0"/>
                  </a:moveTo>
                  <a:cubicBezTo>
                    <a:pt x="351623" y="0"/>
                    <a:pt x="420507" y="30841"/>
                    <a:pt x="470370" y="80703"/>
                  </a:cubicBezTo>
                  <a:lnTo>
                    <a:pt x="485333" y="98839"/>
                  </a:lnTo>
                  <a:lnTo>
                    <a:pt x="485333" y="452233"/>
                  </a:lnTo>
                  <a:lnTo>
                    <a:pt x="470370" y="470369"/>
                  </a:lnTo>
                  <a:cubicBezTo>
                    <a:pt x="420507" y="520232"/>
                    <a:pt x="351623" y="551072"/>
                    <a:pt x="275536" y="551072"/>
                  </a:cubicBezTo>
                  <a:cubicBezTo>
                    <a:pt x="123362" y="551072"/>
                    <a:pt x="0" y="427710"/>
                    <a:pt x="0" y="275536"/>
                  </a:cubicBezTo>
                  <a:cubicBezTo>
                    <a:pt x="0" y="123362"/>
                    <a:pt x="123362" y="0"/>
                    <a:pt x="27553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Oval 57">
              <a:extLst>
                <a:ext uri="{FF2B5EF4-FFF2-40B4-BE49-F238E27FC236}">
                  <a16:creationId xmlns="" xmlns:a16="http://schemas.microsoft.com/office/drawing/2014/main" id="{EFA23AF3-8864-4EBD-A6FF-B92FA0B686B3}"/>
                </a:ext>
              </a:extLst>
            </p:cNvPr>
            <p:cNvSpPr/>
            <p:nvPr/>
          </p:nvSpPr>
          <p:spPr>
            <a:xfrm>
              <a:off x="5091433" y="3425506"/>
              <a:ext cx="579489" cy="5510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 xmlns:a16="http://schemas.microsoft.com/office/drawing/2014/main" id="{2D1CD2B8-CED3-461D-916F-1E17B089228C}"/>
                </a:ext>
              </a:extLst>
            </p:cNvPr>
            <p:cNvSpPr/>
            <p:nvPr/>
          </p:nvSpPr>
          <p:spPr>
            <a:xfrm>
              <a:off x="5496002" y="3633127"/>
              <a:ext cx="487756" cy="551072"/>
            </a:xfrm>
            <a:custGeom>
              <a:avLst/>
              <a:gdLst>
                <a:gd name="connsiteX0" fmla="*/ 275536 w 487756"/>
                <a:gd name="connsiteY0" fmla="*/ 0 h 551072"/>
                <a:gd name="connsiteX1" fmla="*/ 470369 w 487756"/>
                <a:gd name="connsiteY1" fmla="*/ 80703 h 551072"/>
                <a:gd name="connsiteX2" fmla="*/ 487756 w 487756"/>
                <a:gd name="connsiteY2" fmla="*/ 101776 h 551072"/>
                <a:gd name="connsiteX3" fmla="*/ 487756 w 487756"/>
                <a:gd name="connsiteY3" fmla="*/ 449296 h 551072"/>
                <a:gd name="connsiteX4" fmla="*/ 470369 w 487756"/>
                <a:gd name="connsiteY4" fmla="*/ 470369 h 551072"/>
                <a:gd name="connsiteX5" fmla="*/ 275536 w 487756"/>
                <a:gd name="connsiteY5" fmla="*/ 551072 h 551072"/>
                <a:gd name="connsiteX6" fmla="*/ 0 w 487756"/>
                <a:gd name="connsiteY6" fmla="*/ 275536 h 551072"/>
                <a:gd name="connsiteX7" fmla="*/ 275536 w 487756"/>
                <a:gd name="connsiteY7"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756" h="551072">
                  <a:moveTo>
                    <a:pt x="275536" y="0"/>
                  </a:moveTo>
                  <a:cubicBezTo>
                    <a:pt x="351623" y="0"/>
                    <a:pt x="420507" y="30841"/>
                    <a:pt x="470369" y="80703"/>
                  </a:cubicBezTo>
                  <a:lnTo>
                    <a:pt x="487756" y="101776"/>
                  </a:lnTo>
                  <a:lnTo>
                    <a:pt x="487756" y="449296"/>
                  </a:lnTo>
                  <a:lnTo>
                    <a:pt x="470369" y="470369"/>
                  </a:lnTo>
                  <a:cubicBezTo>
                    <a:pt x="420507" y="520232"/>
                    <a:pt x="351623" y="551072"/>
                    <a:pt x="275536" y="551072"/>
                  </a:cubicBezTo>
                  <a:cubicBezTo>
                    <a:pt x="123362" y="551072"/>
                    <a:pt x="0" y="427710"/>
                    <a:pt x="0" y="275536"/>
                  </a:cubicBezTo>
                  <a:cubicBezTo>
                    <a:pt x="0" y="123362"/>
                    <a:pt x="123362" y="0"/>
                    <a:pt x="27553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Freeform: Shape 66">
              <a:extLst>
                <a:ext uri="{FF2B5EF4-FFF2-40B4-BE49-F238E27FC236}">
                  <a16:creationId xmlns="" xmlns:a16="http://schemas.microsoft.com/office/drawing/2014/main" id="{E701F016-1BC9-479A-8CE4-6879FB91BF1B}"/>
                </a:ext>
              </a:extLst>
            </p:cNvPr>
            <p:cNvSpPr/>
            <p:nvPr/>
          </p:nvSpPr>
          <p:spPr>
            <a:xfrm>
              <a:off x="5975266" y="3617259"/>
              <a:ext cx="551072" cy="551072"/>
            </a:xfrm>
            <a:custGeom>
              <a:avLst/>
              <a:gdLst>
                <a:gd name="connsiteX0" fmla="*/ 8492 w 551072"/>
                <a:gd name="connsiteY0" fmla="*/ 210683 h 551072"/>
                <a:gd name="connsiteX1" fmla="*/ 8492 w 551072"/>
                <a:gd name="connsiteY1" fmla="*/ 340389 h 551072"/>
                <a:gd name="connsiteX2" fmla="*/ 5598 w 551072"/>
                <a:gd name="connsiteY2" fmla="*/ 331066 h 551072"/>
                <a:gd name="connsiteX3" fmla="*/ 0 w 551072"/>
                <a:gd name="connsiteY3" fmla="*/ 275536 h 551072"/>
                <a:gd name="connsiteX4" fmla="*/ 5598 w 551072"/>
                <a:gd name="connsiteY4" fmla="*/ 220006 h 551072"/>
                <a:gd name="connsiteX5" fmla="*/ 275536 w 551072"/>
                <a:gd name="connsiteY5" fmla="*/ 0 h 551072"/>
                <a:gd name="connsiteX6" fmla="*/ 551072 w 551072"/>
                <a:gd name="connsiteY6" fmla="*/ 275536 h 551072"/>
                <a:gd name="connsiteX7" fmla="*/ 275536 w 551072"/>
                <a:gd name="connsiteY7" fmla="*/ 551072 h 551072"/>
                <a:gd name="connsiteX8" fmla="*/ 168285 w 551072"/>
                <a:gd name="connsiteY8" fmla="*/ 529419 h 551072"/>
                <a:gd name="connsiteX9" fmla="*/ 120734 w 551072"/>
                <a:gd name="connsiteY9" fmla="*/ 497359 h 551072"/>
                <a:gd name="connsiteX10" fmla="*/ 120734 w 551072"/>
                <a:gd name="connsiteY10" fmla="*/ 53713 h 551072"/>
                <a:gd name="connsiteX11" fmla="*/ 168285 w 551072"/>
                <a:gd name="connsiteY11" fmla="*/ 21653 h 551072"/>
                <a:gd name="connsiteX12" fmla="*/ 275536 w 551072"/>
                <a:gd name="connsiteY12" fmla="*/ 0 h 551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1072" h="551072">
                  <a:moveTo>
                    <a:pt x="8492" y="210683"/>
                  </a:moveTo>
                  <a:lnTo>
                    <a:pt x="8492" y="340389"/>
                  </a:lnTo>
                  <a:lnTo>
                    <a:pt x="5598" y="331066"/>
                  </a:lnTo>
                  <a:cubicBezTo>
                    <a:pt x="1928" y="313129"/>
                    <a:pt x="0" y="294558"/>
                    <a:pt x="0" y="275536"/>
                  </a:cubicBezTo>
                  <a:cubicBezTo>
                    <a:pt x="0" y="256514"/>
                    <a:pt x="1928" y="237943"/>
                    <a:pt x="5598" y="220006"/>
                  </a:cubicBezTo>
                  <a:close/>
                  <a:moveTo>
                    <a:pt x="275536" y="0"/>
                  </a:moveTo>
                  <a:cubicBezTo>
                    <a:pt x="427710" y="0"/>
                    <a:pt x="551072" y="123362"/>
                    <a:pt x="551072" y="275536"/>
                  </a:cubicBezTo>
                  <a:cubicBezTo>
                    <a:pt x="551072" y="427710"/>
                    <a:pt x="427710" y="551072"/>
                    <a:pt x="275536" y="551072"/>
                  </a:cubicBezTo>
                  <a:cubicBezTo>
                    <a:pt x="237493" y="551072"/>
                    <a:pt x="201250" y="543362"/>
                    <a:pt x="168285" y="529419"/>
                  </a:cubicBezTo>
                  <a:lnTo>
                    <a:pt x="120734" y="497359"/>
                  </a:lnTo>
                  <a:lnTo>
                    <a:pt x="120734" y="53713"/>
                  </a:lnTo>
                  <a:lnTo>
                    <a:pt x="168285" y="21653"/>
                  </a:lnTo>
                  <a:cubicBezTo>
                    <a:pt x="201250" y="7710"/>
                    <a:pt x="237493" y="0"/>
                    <a:pt x="275536"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Oval 60">
              <a:extLst>
                <a:ext uri="{FF2B5EF4-FFF2-40B4-BE49-F238E27FC236}">
                  <a16:creationId xmlns="" xmlns:a16="http://schemas.microsoft.com/office/drawing/2014/main" id="{2F5BF597-EDA4-46A4-83C2-654B9E23C184}"/>
                </a:ext>
              </a:extLst>
            </p:cNvPr>
            <p:cNvSpPr/>
            <p:nvPr/>
          </p:nvSpPr>
          <p:spPr>
            <a:xfrm>
              <a:off x="6287747" y="3638424"/>
              <a:ext cx="551072" cy="551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 xmlns:a16="http://schemas.microsoft.com/office/drawing/2014/main" id="{2E9EEE2B-CE47-4BE5-9E68-46F9C97C744C}"/>
                </a:ext>
              </a:extLst>
            </p:cNvPr>
            <p:cNvSpPr/>
            <p:nvPr/>
          </p:nvSpPr>
          <p:spPr>
            <a:xfrm>
              <a:off x="6640368" y="3015335"/>
              <a:ext cx="551072" cy="5510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 xmlns:a16="http://schemas.microsoft.com/office/drawing/2014/main" id="{CBF2F596-2BA8-435F-9131-866B7668F7C9}"/>
                </a:ext>
              </a:extLst>
            </p:cNvPr>
            <p:cNvSpPr/>
            <p:nvPr/>
          </p:nvSpPr>
          <p:spPr>
            <a:xfrm>
              <a:off x="6768934" y="2748212"/>
              <a:ext cx="551072" cy="5510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 xmlns:a16="http://schemas.microsoft.com/office/drawing/2014/main" id="{48866501-71A9-46CA-BEDF-1260DE679C9C}"/>
                </a:ext>
              </a:extLst>
            </p:cNvPr>
            <p:cNvSpPr/>
            <p:nvPr/>
          </p:nvSpPr>
          <p:spPr>
            <a:xfrm>
              <a:off x="6637254" y="2138481"/>
              <a:ext cx="551072" cy="551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 xmlns:a16="http://schemas.microsoft.com/office/drawing/2014/main" id="{599F5FB9-E910-4DB6-B8B2-95892DFD4102}"/>
                </a:ext>
              </a:extLst>
            </p:cNvPr>
            <p:cNvSpPr/>
            <p:nvPr/>
          </p:nvSpPr>
          <p:spPr>
            <a:xfrm>
              <a:off x="6473828" y="3283181"/>
              <a:ext cx="551072" cy="5510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 xmlns:a16="http://schemas.microsoft.com/office/drawing/2014/main" id="{8F55A4D0-4208-459E-A56B-DFABE626EB2E}"/>
                </a:ext>
              </a:extLst>
            </p:cNvPr>
            <p:cNvSpPr/>
            <p:nvPr/>
          </p:nvSpPr>
          <p:spPr>
            <a:xfrm>
              <a:off x="4839854" y="2877928"/>
              <a:ext cx="551072" cy="551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
              <a:extLst>
                <a:ext uri="{FF2B5EF4-FFF2-40B4-BE49-F238E27FC236}">
                  <a16:creationId xmlns="" xmlns:a16="http://schemas.microsoft.com/office/drawing/2014/main" id="{2740EA4F-237D-4864-B444-ADC8185722F4}"/>
                </a:ext>
              </a:extLst>
            </p:cNvPr>
            <p:cNvSpPr/>
            <p:nvPr/>
          </p:nvSpPr>
          <p:spPr>
            <a:xfrm>
              <a:off x="6096000" y="1612178"/>
              <a:ext cx="1246812" cy="2602646"/>
            </a:xfrm>
            <a:custGeom>
              <a:avLst/>
              <a:gdLst>
                <a:gd name="connsiteX0" fmla="*/ 0 w 1246812"/>
                <a:gd name="connsiteY0" fmla="*/ 0 h 2602646"/>
                <a:gd name="connsiteX1" fmla="*/ 1246812 w 1246812"/>
                <a:gd name="connsiteY1" fmla="*/ 1246813 h 2602646"/>
                <a:gd name="connsiteX2" fmla="*/ 1246812 w 1246812"/>
                <a:gd name="connsiteY2" fmla="*/ 1289553 h 2602646"/>
                <a:gd name="connsiteX3" fmla="*/ 1160084 w 1246812"/>
                <a:gd name="connsiteY3" fmla="*/ 1721200 h 2602646"/>
                <a:gd name="connsiteX4" fmla="*/ 943637 w 1246812"/>
                <a:gd name="connsiteY4" fmla="*/ 2075893 h 2602646"/>
                <a:gd name="connsiteX5" fmla="*/ 651883 w 1246812"/>
                <a:gd name="connsiteY5" fmla="*/ 2549682 h 2602646"/>
                <a:gd name="connsiteX6" fmla="*/ 566551 w 1246812"/>
                <a:gd name="connsiteY6" fmla="*/ 2602646 h 2602646"/>
                <a:gd name="connsiteX7" fmla="*/ 0 w 1246812"/>
                <a:gd name="connsiteY7" fmla="*/ 2602646 h 2602646"/>
                <a:gd name="connsiteX8" fmla="*/ 0 w 1246812"/>
                <a:gd name="connsiteY8" fmla="*/ 2502851 h 2602646"/>
                <a:gd name="connsiteX9" fmla="*/ 563559 w 1246812"/>
                <a:gd name="connsiteY9" fmla="*/ 2502851 h 2602646"/>
                <a:gd name="connsiteX10" fmla="*/ 870025 w 1246812"/>
                <a:gd name="connsiteY10" fmla="*/ 2008565 h 2602646"/>
                <a:gd name="connsiteX11" fmla="*/ 1067022 w 1246812"/>
                <a:gd name="connsiteY11" fmla="*/ 1685142 h 2602646"/>
                <a:gd name="connsiteX12" fmla="*/ 1147067 w 1246812"/>
                <a:gd name="connsiteY12" fmla="*/ 1288157 h 2602646"/>
                <a:gd name="connsiteX13" fmla="*/ 1147067 w 1246812"/>
                <a:gd name="connsiteY13" fmla="*/ 1246813 h 2602646"/>
                <a:gd name="connsiteX14" fmla="*/ 116438 w 1246812"/>
                <a:gd name="connsiteY14" fmla="*/ 106429 h 2602646"/>
                <a:gd name="connsiteX15" fmla="*/ 0 w 1246812"/>
                <a:gd name="connsiteY15" fmla="*/ 100635 h 2602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46812" h="2602646">
                  <a:moveTo>
                    <a:pt x="0" y="0"/>
                  </a:moveTo>
                  <a:cubicBezTo>
                    <a:pt x="688594" y="0"/>
                    <a:pt x="1246812" y="558218"/>
                    <a:pt x="1246812" y="1246813"/>
                  </a:cubicBezTo>
                  <a:lnTo>
                    <a:pt x="1246812" y="1289553"/>
                  </a:lnTo>
                  <a:cubicBezTo>
                    <a:pt x="1242299" y="1437281"/>
                    <a:pt x="1212984" y="1583198"/>
                    <a:pt x="1160084" y="1721200"/>
                  </a:cubicBezTo>
                  <a:cubicBezTo>
                    <a:pt x="1109603" y="1851362"/>
                    <a:pt x="1036305" y="1971475"/>
                    <a:pt x="943637" y="2075893"/>
                  </a:cubicBezTo>
                  <a:cubicBezTo>
                    <a:pt x="829429" y="2200574"/>
                    <a:pt x="704748" y="2441957"/>
                    <a:pt x="651883" y="2549682"/>
                  </a:cubicBezTo>
                  <a:cubicBezTo>
                    <a:pt x="635804" y="2582109"/>
                    <a:pt x="602744" y="2602627"/>
                    <a:pt x="566551" y="2602646"/>
                  </a:cubicBezTo>
                  <a:lnTo>
                    <a:pt x="0" y="2602646"/>
                  </a:lnTo>
                  <a:lnTo>
                    <a:pt x="0" y="2502851"/>
                  </a:lnTo>
                  <a:lnTo>
                    <a:pt x="563559" y="2502851"/>
                  </a:lnTo>
                  <a:cubicBezTo>
                    <a:pt x="627545" y="2372983"/>
                    <a:pt x="751379" y="2138034"/>
                    <a:pt x="870025" y="2008565"/>
                  </a:cubicBezTo>
                  <a:cubicBezTo>
                    <a:pt x="954425" y="1913349"/>
                    <a:pt x="1021134" y="1803819"/>
                    <a:pt x="1067022" y="1685142"/>
                  </a:cubicBezTo>
                  <a:cubicBezTo>
                    <a:pt x="1115722" y="1558221"/>
                    <a:pt x="1142778" y="1424029"/>
                    <a:pt x="1147067" y="1288157"/>
                  </a:cubicBezTo>
                  <a:lnTo>
                    <a:pt x="1147067" y="1246813"/>
                  </a:lnTo>
                  <a:cubicBezTo>
                    <a:pt x="1146628" y="652901"/>
                    <a:pt x="694899" y="164743"/>
                    <a:pt x="116438" y="106429"/>
                  </a:cubicBezTo>
                  <a:lnTo>
                    <a:pt x="0" y="100635"/>
                  </a:lnTo>
                  <a:close/>
                </a:path>
              </a:pathLst>
            </a:custGeom>
            <a:solidFill>
              <a:srgbClr val="000000"/>
            </a:solidFill>
            <a:ln w="49808" cap="flat">
              <a:noFill/>
              <a:prstDash val="solid"/>
              <a:miter/>
            </a:ln>
          </p:spPr>
          <p:txBody>
            <a:bodyPr rtlCol="0" anchor="ctr"/>
            <a:lstStyle/>
            <a:p>
              <a:endParaRPr lang="en-US"/>
            </a:p>
          </p:txBody>
        </p:sp>
        <p:sp>
          <p:nvSpPr>
            <p:cNvPr id="5" name="Freeform: Shape 4">
              <a:extLst>
                <a:ext uri="{FF2B5EF4-FFF2-40B4-BE49-F238E27FC236}">
                  <a16:creationId xmlns="" xmlns:a16="http://schemas.microsoft.com/office/drawing/2014/main" id="{02ED50F7-7A17-4984-800C-F9D28C57B145}"/>
                </a:ext>
              </a:extLst>
            </p:cNvPr>
            <p:cNvSpPr/>
            <p:nvPr/>
          </p:nvSpPr>
          <p:spPr>
            <a:xfrm>
              <a:off x="5505409" y="4516802"/>
              <a:ext cx="1196940" cy="99745"/>
            </a:xfrm>
            <a:custGeom>
              <a:avLst/>
              <a:gdLst>
                <a:gd name="connsiteX0" fmla="*/ 1147068 w 1196940"/>
                <a:gd name="connsiteY0" fmla="*/ 0 h 99745"/>
                <a:gd name="connsiteX1" fmla="*/ 49873 w 1196940"/>
                <a:gd name="connsiteY1" fmla="*/ 0 h 99745"/>
                <a:gd name="connsiteX2" fmla="*/ 0 w 1196940"/>
                <a:gd name="connsiteY2" fmla="*/ 49873 h 99745"/>
                <a:gd name="connsiteX3" fmla="*/ 49873 w 1196940"/>
                <a:gd name="connsiteY3" fmla="*/ 99745 h 99745"/>
                <a:gd name="connsiteX4" fmla="*/ 1147068 w 1196940"/>
                <a:gd name="connsiteY4" fmla="*/ 99745 h 99745"/>
                <a:gd name="connsiteX5" fmla="*/ 1196940 w 1196940"/>
                <a:gd name="connsiteY5" fmla="*/ 49873 h 99745"/>
                <a:gd name="connsiteX6" fmla="*/ 1147068 w 1196940"/>
                <a:gd name="connsiteY6" fmla="*/ 0 h 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6940" h="99745">
                  <a:moveTo>
                    <a:pt x="1147068" y="0"/>
                  </a:moveTo>
                  <a:lnTo>
                    <a:pt x="49873" y="0"/>
                  </a:lnTo>
                  <a:cubicBezTo>
                    <a:pt x="22328" y="0"/>
                    <a:pt x="0" y="22328"/>
                    <a:pt x="0" y="49873"/>
                  </a:cubicBezTo>
                  <a:cubicBezTo>
                    <a:pt x="0" y="77417"/>
                    <a:pt x="22328" y="99745"/>
                    <a:pt x="49873" y="99745"/>
                  </a:cubicBezTo>
                  <a:lnTo>
                    <a:pt x="1147068" y="99745"/>
                  </a:lnTo>
                  <a:cubicBezTo>
                    <a:pt x="1174612" y="99745"/>
                    <a:pt x="1196940" y="77417"/>
                    <a:pt x="1196940" y="49873"/>
                  </a:cubicBezTo>
                  <a:cubicBezTo>
                    <a:pt x="1196940" y="22328"/>
                    <a:pt x="1174612" y="0"/>
                    <a:pt x="1147068" y="0"/>
                  </a:cubicBezTo>
                  <a:close/>
                </a:path>
              </a:pathLst>
            </a:custGeom>
            <a:solidFill>
              <a:srgbClr val="000000"/>
            </a:solidFill>
            <a:ln w="49808" cap="flat">
              <a:noFill/>
              <a:prstDash val="solid"/>
              <a:miter/>
            </a:ln>
          </p:spPr>
          <p:txBody>
            <a:bodyPr rtlCol="0" anchor="ctr"/>
            <a:lstStyle/>
            <a:p>
              <a:endParaRPr lang="en-US"/>
            </a:p>
          </p:txBody>
        </p:sp>
        <p:sp>
          <p:nvSpPr>
            <p:cNvPr id="6" name="Freeform: Shape 5">
              <a:extLst>
                <a:ext uri="{FF2B5EF4-FFF2-40B4-BE49-F238E27FC236}">
                  <a16:creationId xmlns="" xmlns:a16="http://schemas.microsoft.com/office/drawing/2014/main" id="{A4CDF720-2DE6-4BB4-8764-225A0CBD61B3}"/>
                </a:ext>
              </a:extLst>
            </p:cNvPr>
            <p:cNvSpPr/>
            <p:nvPr/>
          </p:nvSpPr>
          <p:spPr>
            <a:xfrm>
              <a:off x="5505409" y="4922216"/>
              <a:ext cx="1196940" cy="99745"/>
            </a:xfrm>
            <a:custGeom>
              <a:avLst/>
              <a:gdLst>
                <a:gd name="connsiteX0" fmla="*/ 1196940 w 1196940"/>
                <a:gd name="connsiteY0" fmla="*/ 49873 h 99745"/>
                <a:gd name="connsiteX1" fmla="*/ 1147068 w 1196940"/>
                <a:gd name="connsiteY1" fmla="*/ 0 h 99745"/>
                <a:gd name="connsiteX2" fmla="*/ 49873 w 1196940"/>
                <a:gd name="connsiteY2" fmla="*/ 0 h 99745"/>
                <a:gd name="connsiteX3" fmla="*/ 0 w 1196940"/>
                <a:gd name="connsiteY3" fmla="*/ 49873 h 99745"/>
                <a:gd name="connsiteX4" fmla="*/ 49873 w 1196940"/>
                <a:gd name="connsiteY4" fmla="*/ 99745 h 99745"/>
                <a:gd name="connsiteX5" fmla="*/ 1147068 w 1196940"/>
                <a:gd name="connsiteY5" fmla="*/ 99745 h 99745"/>
                <a:gd name="connsiteX6" fmla="*/ 1196940 w 1196940"/>
                <a:gd name="connsiteY6" fmla="*/ 49873 h 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6940" h="99745">
                  <a:moveTo>
                    <a:pt x="1196940" y="49873"/>
                  </a:moveTo>
                  <a:cubicBezTo>
                    <a:pt x="1196940" y="22328"/>
                    <a:pt x="1174612" y="0"/>
                    <a:pt x="1147068" y="0"/>
                  </a:cubicBezTo>
                  <a:lnTo>
                    <a:pt x="49873" y="0"/>
                  </a:lnTo>
                  <a:cubicBezTo>
                    <a:pt x="22328" y="0"/>
                    <a:pt x="0" y="22328"/>
                    <a:pt x="0" y="49873"/>
                  </a:cubicBezTo>
                  <a:cubicBezTo>
                    <a:pt x="0" y="77417"/>
                    <a:pt x="22328" y="99745"/>
                    <a:pt x="49873" y="99745"/>
                  </a:cubicBezTo>
                  <a:lnTo>
                    <a:pt x="1147068" y="99745"/>
                  </a:lnTo>
                  <a:cubicBezTo>
                    <a:pt x="1174612" y="99745"/>
                    <a:pt x="1196940" y="77417"/>
                    <a:pt x="1196940" y="49873"/>
                  </a:cubicBezTo>
                  <a:close/>
                </a:path>
              </a:pathLst>
            </a:custGeom>
            <a:solidFill>
              <a:srgbClr val="000000"/>
            </a:solidFill>
            <a:ln w="49808" cap="flat">
              <a:noFill/>
              <a:prstDash val="solid"/>
              <a:miter/>
            </a:ln>
          </p:spPr>
          <p:txBody>
            <a:bodyPr rtlCol="0" anchor="ctr"/>
            <a:lstStyle/>
            <a:p>
              <a:endParaRPr lang="en-US"/>
            </a:p>
          </p:txBody>
        </p:sp>
        <p:sp>
          <p:nvSpPr>
            <p:cNvPr id="7" name="Freeform: Shape 6">
              <a:extLst>
                <a:ext uri="{FF2B5EF4-FFF2-40B4-BE49-F238E27FC236}">
                  <a16:creationId xmlns="" xmlns:a16="http://schemas.microsoft.com/office/drawing/2014/main" id="{FC08D6B7-2AF7-4C02-95FB-A10B58A580B9}"/>
                </a:ext>
              </a:extLst>
            </p:cNvPr>
            <p:cNvSpPr/>
            <p:nvPr/>
          </p:nvSpPr>
          <p:spPr>
            <a:xfrm>
              <a:off x="5808868" y="5317704"/>
              <a:ext cx="576554" cy="320126"/>
            </a:xfrm>
            <a:custGeom>
              <a:avLst/>
              <a:gdLst>
                <a:gd name="connsiteX0" fmla="*/ 576392 w 576554"/>
                <a:gd name="connsiteY0" fmla="*/ 53863 h 320126"/>
                <a:gd name="connsiteX1" fmla="*/ 530669 w 576554"/>
                <a:gd name="connsiteY1" fmla="*/ 160 h 320126"/>
                <a:gd name="connsiteX2" fmla="*/ 526519 w 576554"/>
                <a:gd name="connsiteY2" fmla="*/ 0 h 320126"/>
                <a:gd name="connsiteX3" fmla="*/ 50037 w 576554"/>
                <a:gd name="connsiteY3" fmla="*/ 0 h 320126"/>
                <a:gd name="connsiteX4" fmla="*/ 0 w 576554"/>
                <a:gd name="connsiteY4" fmla="*/ 49708 h 320126"/>
                <a:gd name="connsiteX5" fmla="*/ 165 w 576554"/>
                <a:gd name="connsiteY5" fmla="*/ 53913 h 320126"/>
                <a:gd name="connsiteX6" fmla="*/ 310990 w 576554"/>
                <a:gd name="connsiteY6" fmla="*/ 319214 h 320126"/>
                <a:gd name="connsiteX7" fmla="*/ 576292 w 576554"/>
                <a:gd name="connsiteY7" fmla="*/ 53913 h 320126"/>
                <a:gd name="connsiteX8" fmla="*/ 288627 w 576554"/>
                <a:gd name="connsiteY8" fmla="*/ 220287 h 320126"/>
                <a:gd name="connsiteX9" fmla="*/ 112578 w 576554"/>
                <a:gd name="connsiteY9" fmla="*/ 99745 h 320126"/>
                <a:gd name="connsiteX10" fmla="*/ 464727 w 576554"/>
                <a:gd name="connsiteY10" fmla="*/ 99745 h 320126"/>
                <a:gd name="connsiteX11" fmla="*/ 288677 w 576554"/>
                <a:gd name="connsiteY11" fmla="*/ 220287 h 320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6554" h="320126">
                  <a:moveTo>
                    <a:pt x="576392" y="53863"/>
                  </a:moveTo>
                  <a:cubicBezTo>
                    <a:pt x="578596" y="26408"/>
                    <a:pt x="558124" y="2364"/>
                    <a:pt x="530669" y="160"/>
                  </a:cubicBezTo>
                  <a:cubicBezTo>
                    <a:pt x="529287" y="50"/>
                    <a:pt x="527906" y="-5"/>
                    <a:pt x="526519" y="0"/>
                  </a:cubicBezTo>
                  <a:lnTo>
                    <a:pt x="50037" y="0"/>
                  </a:lnTo>
                  <a:cubicBezTo>
                    <a:pt x="22493" y="-89"/>
                    <a:pt x="90" y="22163"/>
                    <a:pt x="0" y="49708"/>
                  </a:cubicBezTo>
                  <a:cubicBezTo>
                    <a:pt x="-5" y="51110"/>
                    <a:pt x="50" y="52516"/>
                    <a:pt x="165" y="53913"/>
                  </a:cubicBezTo>
                  <a:cubicBezTo>
                    <a:pt x="12733" y="213006"/>
                    <a:pt x="151897" y="331787"/>
                    <a:pt x="310990" y="319214"/>
                  </a:cubicBezTo>
                  <a:cubicBezTo>
                    <a:pt x="452618" y="308028"/>
                    <a:pt x="565101" y="195540"/>
                    <a:pt x="576292" y="53913"/>
                  </a:cubicBezTo>
                  <a:close/>
                  <a:moveTo>
                    <a:pt x="288627" y="220287"/>
                  </a:moveTo>
                  <a:cubicBezTo>
                    <a:pt x="210901" y="219614"/>
                    <a:pt x="141314" y="171966"/>
                    <a:pt x="112578" y="99745"/>
                  </a:cubicBezTo>
                  <a:lnTo>
                    <a:pt x="464727" y="99745"/>
                  </a:lnTo>
                  <a:cubicBezTo>
                    <a:pt x="436091" y="172045"/>
                    <a:pt x="366444" y="219734"/>
                    <a:pt x="288677" y="220287"/>
                  </a:cubicBezTo>
                  <a:close/>
                </a:path>
              </a:pathLst>
            </a:custGeom>
            <a:solidFill>
              <a:srgbClr val="000000"/>
            </a:solidFill>
            <a:ln w="49808" cap="flat">
              <a:noFill/>
              <a:prstDash val="solid"/>
              <a:miter/>
            </a:ln>
          </p:spPr>
          <p:txBody>
            <a:bodyPr rtlCol="0" anchor="ctr"/>
            <a:lstStyle/>
            <a:p>
              <a:endParaRPr lang="en-US"/>
            </a:p>
          </p:txBody>
        </p:sp>
        <p:grpSp>
          <p:nvGrpSpPr>
            <p:cNvPr id="27" name="Group 7">
              <a:extLst>
                <a:ext uri="{FF2B5EF4-FFF2-40B4-BE49-F238E27FC236}">
                  <a16:creationId xmlns="" xmlns:a16="http://schemas.microsoft.com/office/drawing/2014/main" id="{C0A7C66D-0903-4400-9989-539C497833B6}"/>
                </a:ext>
              </a:extLst>
            </p:cNvPr>
            <p:cNvGrpSpPr/>
            <p:nvPr/>
          </p:nvGrpSpPr>
          <p:grpSpPr>
            <a:xfrm>
              <a:off x="4035665" y="1527080"/>
              <a:ext cx="746415" cy="2616176"/>
              <a:chOff x="3971356" y="1527080"/>
              <a:chExt cx="746415" cy="2616176"/>
            </a:xfrm>
          </p:grpSpPr>
          <p:sp>
            <p:nvSpPr>
              <p:cNvPr id="22" name="Freeform: Shape 21">
                <a:extLst>
                  <a:ext uri="{FF2B5EF4-FFF2-40B4-BE49-F238E27FC236}">
                    <a16:creationId xmlns="" xmlns:a16="http://schemas.microsoft.com/office/drawing/2014/main" id="{EEC2D43F-C550-4985-A60F-B6C8207027A3}"/>
                  </a:ext>
                </a:extLst>
              </p:cNvPr>
              <p:cNvSpPr/>
              <p:nvPr/>
            </p:nvSpPr>
            <p:spPr>
              <a:xfrm>
                <a:off x="4447706" y="1527080"/>
                <a:ext cx="270065" cy="268592"/>
              </a:xfrm>
              <a:custGeom>
                <a:avLst/>
                <a:gdLst>
                  <a:gd name="connsiteX0" fmla="*/ 229963 w 270065"/>
                  <a:gd name="connsiteY0" fmla="*/ 268592 h 268592"/>
                  <a:gd name="connsiteX1" fmla="*/ 201996 w 270065"/>
                  <a:gd name="connsiteY1" fmla="*/ 257006 h 268592"/>
                  <a:gd name="connsiteX2" fmla="*/ 12304 w 270065"/>
                  <a:gd name="connsiteY2" fmla="*/ 68792 h 268592"/>
                  <a:gd name="connsiteX3" fmla="*/ 11113 w 270065"/>
                  <a:gd name="connsiteY3" fmla="*/ 12304 h 268592"/>
                  <a:gd name="connsiteX4" fmla="*/ 67601 w 270065"/>
                  <a:gd name="connsiteY4" fmla="*/ 11113 h 268592"/>
                  <a:gd name="connsiteX5" fmla="*/ 68556 w 270065"/>
                  <a:gd name="connsiteY5" fmla="*/ 12060 h 268592"/>
                  <a:gd name="connsiteX6" fmla="*/ 258249 w 270065"/>
                  <a:gd name="connsiteY6" fmla="*/ 200274 h 268592"/>
                  <a:gd name="connsiteX7" fmla="*/ 258480 w 270065"/>
                  <a:gd name="connsiteY7" fmla="*/ 256775 h 268592"/>
                  <a:gd name="connsiteX8" fmla="*/ 230282 w 270065"/>
                  <a:gd name="connsiteY8" fmla="*/ 268592 h 268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65" h="268592">
                    <a:moveTo>
                      <a:pt x="229963" y="268592"/>
                    </a:moveTo>
                    <a:cubicBezTo>
                      <a:pt x="219483" y="268548"/>
                      <a:pt x="209439" y="264385"/>
                      <a:pt x="201996" y="257006"/>
                    </a:cubicBezTo>
                    <a:lnTo>
                      <a:pt x="12304" y="68792"/>
                    </a:lnTo>
                    <a:cubicBezTo>
                      <a:pt x="-3625" y="53522"/>
                      <a:pt x="-4157" y="28233"/>
                      <a:pt x="11113" y="12304"/>
                    </a:cubicBezTo>
                    <a:cubicBezTo>
                      <a:pt x="26383" y="-3625"/>
                      <a:pt x="51672" y="-4157"/>
                      <a:pt x="67601" y="11113"/>
                    </a:cubicBezTo>
                    <a:cubicBezTo>
                      <a:pt x="67925" y="11421"/>
                      <a:pt x="68245" y="11740"/>
                      <a:pt x="68556" y="12060"/>
                    </a:cubicBezTo>
                    <a:lnTo>
                      <a:pt x="258249" y="200274"/>
                    </a:lnTo>
                    <a:cubicBezTo>
                      <a:pt x="273914" y="215812"/>
                      <a:pt x="274018" y="241109"/>
                      <a:pt x="258480" y="256775"/>
                    </a:cubicBezTo>
                    <a:cubicBezTo>
                      <a:pt x="251021" y="264297"/>
                      <a:pt x="240878" y="268548"/>
                      <a:pt x="230282" y="268592"/>
                    </a:cubicBezTo>
                    <a:close/>
                  </a:path>
                </a:pathLst>
              </a:custGeom>
              <a:solidFill>
                <a:srgbClr val="000000"/>
              </a:solidFill>
              <a:ln w="39886" cap="flat">
                <a:noFill/>
                <a:prstDash val="solid"/>
                <a:miter/>
              </a:ln>
            </p:spPr>
            <p:txBody>
              <a:bodyPr rtlCol="0" anchor="ctr"/>
              <a:lstStyle/>
              <a:p>
                <a:endParaRPr lang="en-US"/>
              </a:p>
            </p:txBody>
          </p:sp>
          <p:sp>
            <p:nvSpPr>
              <p:cNvPr id="23" name="Freeform: Shape 22">
                <a:extLst>
                  <a:ext uri="{FF2B5EF4-FFF2-40B4-BE49-F238E27FC236}">
                    <a16:creationId xmlns="" xmlns:a16="http://schemas.microsoft.com/office/drawing/2014/main" id="{42D6D786-8FC0-4A01-8F96-0735EF51B803}"/>
                  </a:ext>
                </a:extLst>
              </p:cNvPr>
              <p:cNvSpPr/>
              <p:nvPr/>
            </p:nvSpPr>
            <p:spPr>
              <a:xfrm>
                <a:off x="4107230" y="2111440"/>
                <a:ext cx="351848" cy="195339"/>
              </a:xfrm>
              <a:custGeom>
                <a:avLst/>
                <a:gdLst>
                  <a:gd name="connsiteX0" fmla="*/ 311829 w 351848"/>
                  <a:gd name="connsiteY0" fmla="*/ 195340 h 195339"/>
                  <a:gd name="connsiteX1" fmla="*/ 296248 w 351848"/>
                  <a:gd name="connsiteY1" fmla="*/ 192144 h 195339"/>
                  <a:gd name="connsiteX2" fmla="*/ 23855 w 351848"/>
                  <a:gd name="connsiteY2" fmla="*/ 76522 h 195339"/>
                  <a:gd name="connsiteX3" fmla="*/ 3401 w 351848"/>
                  <a:gd name="connsiteY3" fmla="*/ 23853 h 195339"/>
                  <a:gd name="connsiteX4" fmla="*/ 55057 w 351848"/>
                  <a:gd name="connsiteY4" fmla="*/ 2971 h 195339"/>
                  <a:gd name="connsiteX5" fmla="*/ 327450 w 351848"/>
                  <a:gd name="connsiteY5" fmla="*/ 118592 h 195339"/>
                  <a:gd name="connsiteX6" fmla="*/ 348681 w 351848"/>
                  <a:gd name="connsiteY6" fmla="*/ 170953 h 195339"/>
                  <a:gd name="connsiteX7" fmla="*/ 311829 w 351848"/>
                  <a:gd name="connsiteY7" fmla="*/ 195340 h 195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1848" h="195339">
                    <a:moveTo>
                      <a:pt x="311829" y="195340"/>
                    </a:moveTo>
                    <a:cubicBezTo>
                      <a:pt x="306476" y="195328"/>
                      <a:pt x="301174" y="194241"/>
                      <a:pt x="296248" y="192144"/>
                    </a:cubicBezTo>
                    <a:lnTo>
                      <a:pt x="23855" y="76522"/>
                    </a:lnTo>
                    <a:cubicBezTo>
                      <a:pt x="3662" y="67625"/>
                      <a:pt x="-5495" y="44045"/>
                      <a:pt x="3401" y="23853"/>
                    </a:cubicBezTo>
                    <a:cubicBezTo>
                      <a:pt x="12124" y="4053"/>
                      <a:pt x="35024" y="-5204"/>
                      <a:pt x="55057" y="2971"/>
                    </a:cubicBezTo>
                    <a:lnTo>
                      <a:pt x="327450" y="118592"/>
                    </a:lnTo>
                    <a:cubicBezTo>
                      <a:pt x="347774" y="127186"/>
                      <a:pt x="357279" y="150629"/>
                      <a:pt x="348681" y="170953"/>
                    </a:cubicBezTo>
                    <a:cubicBezTo>
                      <a:pt x="342420" y="185755"/>
                      <a:pt x="327902" y="195364"/>
                      <a:pt x="311829" y="195340"/>
                    </a:cubicBezTo>
                    <a:close/>
                  </a:path>
                </a:pathLst>
              </a:custGeom>
              <a:solidFill>
                <a:srgbClr val="000000"/>
              </a:solidFill>
              <a:ln w="39886" cap="flat">
                <a:noFill/>
                <a:prstDash val="solid"/>
                <a:miter/>
              </a:ln>
            </p:spPr>
            <p:txBody>
              <a:bodyPr rtlCol="0" anchor="ctr"/>
              <a:lstStyle/>
              <a:p>
                <a:endParaRPr lang="en-US"/>
              </a:p>
            </p:txBody>
          </p:sp>
          <p:sp>
            <p:nvSpPr>
              <p:cNvPr id="24" name="Freeform: Shape 23">
                <a:extLst>
                  <a:ext uri="{FF2B5EF4-FFF2-40B4-BE49-F238E27FC236}">
                    <a16:creationId xmlns="" xmlns:a16="http://schemas.microsoft.com/office/drawing/2014/main" id="{E8B7A28E-E3F7-4310-AB0B-7BD8A70125A0}"/>
                  </a:ext>
                </a:extLst>
              </p:cNvPr>
              <p:cNvSpPr/>
              <p:nvPr/>
            </p:nvSpPr>
            <p:spPr>
              <a:xfrm>
                <a:off x="3971356" y="2789799"/>
                <a:ext cx="363244" cy="79904"/>
              </a:xfrm>
              <a:custGeom>
                <a:avLst/>
                <a:gdLst>
                  <a:gd name="connsiteX0" fmla="*/ 323292 w 363244"/>
                  <a:gd name="connsiteY0" fmla="*/ 79904 h 79904"/>
                  <a:gd name="connsiteX1" fmla="*/ 39952 w 363244"/>
                  <a:gd name="connsiteY1" fmla="*/ 79904 h 79904"/>
                  <a:gd name="connsiteX2" fmla="*/ 0 w 363244"/>
                  <a:gd name="connsiteY2" fmla="*/ 39952 h 79904"/>
                  <a:gd name="connsiteX3" fmla="*/ 39952 w 363244"/>
                  <a:gd name="connsiteY3" fmla="*/ 0 h 79904"/>
                  <a:gd name="connsiteX4" fmla="*/ 323292 w 363244"/>
                  <a:gd name="connsiteY4" fmla="*/ 0 h 79904"/>
                  <a:gd name="connsiteX5" fmla="*/ 363244 w 363244"/>
                  <a:gd name="connsiteY5" fmla="*/ 39952 h 79904"/>
                  <a:gd name="connsiteX6" fmla="*/ 323292 w 363244"/>
                  <a:gd name="connsiteY6" fmla="*/ 79904 h 79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244" h="79904">
                    <a:moveTo>
                      <a:pt x="323292" y="79904"/>
                    </a:moveTo>
                    <a:lnTo>
                      <a:pt x="39952" y="79904"/>
                    </a:lnTo>
                    <a:cubicBezTo>
                      <a:pt x="17887" y="79904"/>
                      <a:pt x="0" y="62018"/>
                      <a:pt x="0" y="39952"/>
                    </a:cubicBezTo>
                    <a:cubicBezTo>
                      <a:pt x="0" y="17886"/>
                      <a:pt x="17887" y="0"/>
                      <a:pt x="39952" y="0"/>
                    </a:cubicBezTo>
                    <a:lnTo>
                      <a:pt x="323292" y="0"/>
                    </a:lnTo>
                    <a:cubicBezTo>
                      <a:pt x="345358" y="0"/>
                      <a:pt x="363244" y="17886"/>
                      <a:pt x="363244" y="39952"/>
                    </a:cubicBezTo>
                    <a:cubicBezTo>
                      <a:pt x="363244" y="62018"/>
                      <a:pt x="345358" y="79904"/>
                      <a:pt x="323292" y="79904"/>
                    </a:cubicBezTo>
                    <a:close/>
                  </a:path>
                </a:pathLst>
              </a:custGeom>
              <a:solidFill>
                <a:srgbClr val="000000"/>
              </a:solidFill>
              <a:ln w="39886" cap="flat">
                <a:noFill/>
                <a:prstDash val="solid"/>
                <a:miter/>
              </a:ln>
            </p:spPr>
            <p:txBody>
              <a:bodyPr rtlCol="0" anchor="ctr"/>
              <a:lstStyle/>
              <a:p>
                <a:endParaRPr lang="en-US"/>
              </a:p>
            </p:txBody>
          </p:sp>
          <p:sp>
            <p:nvSpPr>
              <p:cNvPr id="25" name="Freeform: Shape 24">
                <a:extLst>
                  <a:ext uri="{FF2B5EF4-FFF2-40B4-BE49-F238E27FC236}">
                    <a16:creationId xmlns="" xmlns:a16="http://schemas.microsoft.com/office/drawing/2014/main" id="{441B45E4-F801-4973-8FB9-8992627D2FEA}"/>
                  </a:ext>
                </a:extLst>
              </p:cNvPr>
              <p:cNvSpPr/>
              <p:nvPr/>
            </p:nvSpPr>
            <p:spPr>
              <a:xfrm>
                <a:off x="4046234" y="3384878"/>
                <a:ext cx="312720" cy="184746"/>
              </a:xfrm>
              <a:custGeom>
                <a:avLst/>
                <a:gdLst>
                  <a:gd name="connsiteX0" fmla="*/ 39984 w 312720"/>
                  <a:gd name="connsiteY0" fmla="*/ 184746 h 184746"/>
                  <a:gd name="connsiteX1" fmla="*/ 0 w 312720"/>
                  <a:gd name="connsiteY1" fmla="*/ 144826 h 184746"/>
                  <a:gd name="connsiteX2" fmla="*/ 23564 w 312720"/>
                  <a:gd name="connsiteY2" fmla="*/ 108358 h 184746"/>
                  <a:gd name="connsiteX3" fmla="*/ 255766 w 312720"/>
                  <a:gd name="connsiteY3" fmla="*/ 3803 h 184746"/>
                  <a:gd name="connsiteX4" fmla="*/ 308918 w 312720"/>
                  <a:gd name="connsiteY4" fmla="*/ 22968 h 184746"/>
                  <a:gd name="connsiteX5" fmla="*/ 289749 w 312720"/>
                  <a:gd name="connsiteY5" fmla="*/ 76120 h 184746"/>
                  <a:gd name="connsiteX6" fmla="*/ 288606 w 312720"/>
                  <a:gd name="connsiteY6" fmla="*/ 76636 h 184746"/>
                  <a:gd name="connsiteX7" fmla="*/ 56405 w 312720"/>
                  <a:gd name="connsiteY7" fmla="*/ 181190 h 184746"/>
                  <a:gd name="connsiteX8" fmla="*/ 39984 w 312720"/>
                  <a:gd name="connsiteY8" fmla="*/ 184746 h 184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720" h="184746">
                    <a:moveTo>
                      <a:pt x="39984" y="184746"/>
                    </a:moveTo>
                    <a:cubicBezTo>
                      <a:pt x="17920" y="184766"/>
                      <a:pt x="18" y="166892"/>
                      <a:pt x="0" y="144826"/>
                    </a:cubicBezTo>
                    <a:cubicBezTo>
                      <a:pt x="-13" y="129089"/>
                      <a:pt x="9213" y="114814"/>
                      <a:pt x="23564" y="108358"/>
                    </a:cubicBezTo>
                    <a:lnTo>
                      <a:pt x="255766" y="3803"/>
                    </a:lnTo>
                    <a:cubicBezTo>
                      <a:pt x="275734" y="-5582"/>
                      <a:pt x="299533" y="3000"/>
                      <a:pt x="308918" y="22968"/>
                    </a:cubicBezTo>
                    <a:cubicBezTo>
                      <a:pt x="318303" y="42940"/>
                      <a:pt x="309721" y="66736"/>
                      <a:pt x="289749" y="76120"/>
                    </a:cubicBezTo>
                    <a:cubicBezTo>
                      <a:pt x="289373" y="76296"/>
                      <a:pt x="288990" y="76468"/>
                      <a:pt x="288606" y="76636"/>
                    </a:cubicBezTo>
                    <a:lnTo>
                      <a:pt x="56405" y="181190"/>
                    </a:lnTo>
                    <a:cubicBezTo>
                      <a:pt x="51245" y="183528"/>
                      <a:pt x="45648" y="184738"/>
                      <a:pt x="39984" y="184746"/>
                    </a:cubicBezTo>
                    <a:close/>
                  </a:path>
                </a:pathLst>
              </a:custGeom>
              <a:solidFill>
                <a:srgbClr val="000000"/>
              </a:solidFill>
              <a:ln w="39886" cap="flat">
                <a:noFill/>
                <a:prstDash val="solid"/>
                <a:miter/>
              </a:ln>
            </p:spPr>
            <p:txBody>
              <a:bodyPr rtlCol="0" anchor="ctr"/>
              <a:lstStyle/>
              <a:p>
                <a:endParaRPr lang="en-US"/>
              </a:p>
            </p:txBody>
          </p:sp>
          <p:sp>
            <p:nvSpPr>
              <p:cNvPr id="26" name="Freeform: Shape 25">
                <a:extLst>
                  <a:ext uri="{FF2B5EF4-FFF2-40B4-BE49-F238E27FC236}">
                    <a16:creationId xmlns="" xmlns:a16="http://schemas.microsoft.com/office/drawing/2014/main" id="{C14B3A27-3EC0-41CD-881E-C59601656969}"/>
                  </a:ext>
                </a:extLst>
              </p:cNvPr>
              <p:cNvSpPr/>
              <p:nvPr/>
            </p:nvSpPr>
            <p:spPr>
              <a:xfrm>
                <a:off x="4434233" y="3892795"/>
                <a:ext cx="258698" cy="250461"/>
              </a:xfrm>
              <a:custGeom>
                <a:avLst/>
                <a:gdLst>
                  <a:gd name="connsiteX0" fmla="*/ 39920 w 258698"/>
                  <a:gd name="connsiteY0" fmla="*/ 250461 h 250461"/>
                  <a:gd name="connsiteX1" fmla="*/ 0 w 258698"/>
                  <a:gd name="connsiteY1" fmla="*/ 210473 h 250461"/>
                  <a:gd name="connsiteX2" fmla="*/ 12353 w 258698"/>
                  <a:gd name="connsiteY2" fmla="*/ 181623 h 250461"/>
                  <a:gd name="connsiteX3" fmla="*/ 191019 w 258698"/>
                  <a:gd name="connsiteY3" fmla="*/ 11108 h 250461"/>
                  <a:gd name="connsiteX4" fmla="*/ 247591 w 258698"/>
                  <a:gd name="connsiteY4" fmla="*/ 12346 h 250461"/>
                  <a:gd name="connsiteX5" fmla="*/ 246353 w 258698"/>
                  <a:gd name="connsiteY5" fmla="*/ 68918 h 250461"/>
                  <a:gd name="connsiteX6" fmla="*/ 67687 w 258698"/>
                  <a:gd name="connsiteY6" fmla="*/ 239434 h 250461"/>
                  <a:gd name="connsiteX7" fmla="*/ 39920 w 258698"/>
                  <a:gd name="connsiteY7" fmla="*/ 250461 h 250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698" h="250461">
                    <a:moveTo>
                      <a:pt x="39920" y="250461"/>
                    </a:moveTo>
                    <a:cubicBezTo>
                      <a:pt x="17855" y="250441"/>
                      <a:pt x="-16" y="232538"/>
                      <a:pt x="0" y="210473"/>
                    </a:cubicBezTo>
                    <a:cubicBezTo>
                      <a:pt x="12" y="199574"/>
                      <a:pt x="4475" y="189154"/>
                      <a:pt x="12353" y="181623"/>
                    </a:cubicBezTo>
                    <a:lnTo>
                      <a:pt x="191019" y="11108"/>
                    </a:lnTo>
                    <a:cubicBezTo>
                      <a:pt x="206984" y="-4174"/>
                      <a:pt x="232309" y="-3618"/>
                      <a:pt x="247591" y="12346"/>
                    </a:cubicBezTo>
                    <a:cubicBezTo>
                      <a:pt x="262873" y="28311"/>
                      <a:pt x="262317" y="53637"/>
                      <a:pt x="246353" y="68918"/>
                    </a:cubicBezTo>
                    <a:lnTo>
                      <a:pt x="67687" y="239434"/>
                    </a:lnTo>
                    <a:cubicBezTo>
                      <a:pt x="60204" y="246562"/>
                      <a:pt x="50252" y="250513"/>
                      <a:pt x="39920" y="250461"/>
                    </a:cubicBezTo>
                    <a:close/>
                  </a:path>
                </a:pathLst>
              </a:custGeom>
              <a:solidFill>
                <a:srgbClr val="000000"/>
              </a:solidFill>
              <a:ln w="39886" cap="flat">
                <a:noFill/>
                <a:prstDash val="solid"/>
                <a:miter/>
              </a:ln>
            </p:spPr>
            <p:txBody>
              <a:bodyPr rtlCol="0" anchor="ctr"/>
              <a:lstStyle/>
              <a:p>
                <a:endParaRPr lang="en-US"/>
              </a:p>
            </p:txBody>
          </p:sp>
        </p:grpSp>
        <p:sp>
          <p:nvSpPr>
            <p:cNvPr id="9" name="Freeform: Shape 8">
              <a:extLst>
                <a:ext uri="{FF2B5EF4-FFF2-40B4-BE49-F238E27FC236}">
                  <a16:creationId xmlns="" xmlns:a16="http://schemas.microsoft.com/office/drawing/2014/main" id="{EF69CB7E-F958-4B68-BF34-8C5FF715BAC9}"/>
                </a:ext>
              </a:extLst>
            </p:cNvPr>
            <p:cNvSpPr/>
            <p:nvPr/>
          </p:nvSpPr>
          <p:spPr>
            <a:xfrm>
              <a:off x="4783480" y="1612177"/>
              <a:ext cx="1246811" cy="2601417"/>
            </a:xfrm>
            <a:custGeom>
              <a:avLst/>
              <a:gdLst>
                <a:gd name="connsiteX0" fmla="*/ 884662 w 1238477"/>
                <a:gd name="connsiteY0" fmla="*/ 79904 h 2584028"/>
                <a:gd name="connsiteX1" fmla="*/ 1158573 w 1238477"/>
                <a:gd name="connsiteY1" fmla="*/ 354015 h 2584028"/>
                <a:gd name="connsiteX2" fmla="*/ 1158573 w 1238477"/>
                <a:gd name="connsiteY2" fmla="*/ 2318300 h 2584028"/>
                <a:gd name="connsiteX3" fmla="*/ 972816 w 1238477"/>
                <a:gd name="connsiteY3" fmla="*/ 2503538 h 2584028"/>
                <a:gd name="connsiteX4" fmla="*/ 796168 w 1238477"/>
                <a:gd name="connsiteY4" fmla="*/ 2373833 h 2584028"/>
                <a:gd name="connsiteX5" fmla="*/ 774194 w 1238477"/>
                <a:gd name="connsiteY5" fmla="*/ 2304237 h 2584028"/>
                <a:gd name="connsiteX6" fmla="*/ 702880 w 1238477"/>
                <a:gd name="connsiteY6" fmla="*/ 2319858 h 2584028"/>
                <a:gd name="connsiteX7" fmla="*/ 636360 w 1238477"/>
                <a:gd name="connsiteY7" fmla="*/ 2327049 h 2584028"/>
                <a:gd name="connsiteX8" fmla="*/ 327570 w 1238477"/>
                <a:gd name="connsiteY8" fmla="*/ 2017940 h 2584028"/>
                <a:gd name="connsiteX9" fmla="*/ 327570 w 1238477"/>
                <a:gd name="connsiteY9" fmla="*/ 2017580 h 2584028"/>
                <a:gd name="connsiteX10" fmla="*/ 327570 w 1238477"/>
                <a:gd name="connsiteY10" fmla="*/ 1962726 h 2584028"/>
                <a:gd name="connsiteX11" fmla="*/ 280866 w 1238477"/>
                <a:gd name="connsiteY11" fmla="*/ 1941392 h 2584028"/>
                <a:gd name="connsiteX12" fmla="*/ 110710 w 1238477"/>
                <a:gd name="connsiteY12" fmla="*/ 1485347 h 2584028"/>
                <a:gd name="connsiteX13" fmla="*/ 184262 w 1238477"/>
                <a:gd name="connsiteY13" fmla="*/ 1381144 h 2584028"/>
                <a:gd name="connsiteX14" fmla="*/ 229847 w 1238477"/>
                <a:gd name="connsiteY14" fmla="*/ 1336957 h 2584028"/>
                <a:gd name="connsiteX15" fmla="*/ 197086 w 1238477"/>
                <a:gd name="connsiteY15" fmla="*/ 1282582 h 2584028"/>
                <a:gd name="connsiteX16" fmla="*/ 183902 w 1238477"/>
                <a:gd name="connsiteY16" fmla="*/ 1258611 h 2584028"/>
                <a:gd name="connsiteX17" fmla="*/ 332364 w 1238477"/>
                <a:gd name="connsiteY17" fmla="*/ 822334 h 2584028"/>
                <a:gd name="connsiteX18" fmla="*/ 392852 w 1238477"/>
                <a:gd name="connsiteY18" fmla="*/ 792530 h 2584028"/>
                <a:gd name="connsiteX19" fmla="*/ 373635 w 1238477"/>
                <a:gd name="connsiteY19" fmla="*/ 727967 h 2584028"/>
                <a:gd name="connsiteX20" fmla="*/ 371637 w 1238477"/>
                <a:gd name="connsiteY20" fmla="*/ 720935 h 2584028"/>
                <a:gd name="connsiteX21" fmla="*/ 552580 w 1238477"/>
                <a:gd name="connsiteY21" fmla="*/ 407711 h 2584028"/>
                <a:gd name="connsiteX22" fmla="*/ 607914 w 1238477"/>
                <a:gd name="connsiteY22" fmla="*/ 392929 h 2584028"/>
                <a:gd name="connsiteX23" fmla="*/ 611669 w 1238477"/>
                <a:gd name="connsiteY23" fmla="*/ 335797 h 2584028"/>
                <a:gd name="connsiteX24" fmla="*/ 884662 w 1238477"/>
                <a:gd name="connsiteY24" fmla="*/ 80104 h 2584028"/>
                <a:gd name="connsiteX25" fmla="*/ 884662 w 1238477"/>
                <a:gd name="connsiteY25" fmla="*/ 200 h 2584028"/>
                <a:gd name="connsiteX26" fmla="*/ 884662 w 1238477"/>
                <a:gd name="connsiteY26" fmla="*/ 200 h 2584028"/>
                <a:gd name="connsiteX27" fmla="*/ 531965 w 1238477"/>
                <a:gd name="connsiteY27" fmla="*/ 330603 h 2584028"/>
                <a:gd name="connsiteX28" fmla="*/ 294446 w 1238477"/>
                <a:gd name="connsiteY28" fmla="*/ 741499 h 2584028"/>
                <a:gd name="connsiteX29" fmla="*/ 294490 w 1238477"/>
                <a:gd name="connsiteY29" fmla="*/ 741671 h 2584028"/>
                <a:gd name="connsiteX30" fmla="*/ 297086 w 1238477"/>
                <a:gd name="connsiteY30" fmla="*/ 750820 h 2584028"/>
                <a:gd name="connsiteX31" fmla="*/ 112428 w 1238477"/>
                <a:gd name="connsiteY31" fmla="*/ 1293928 h 2584028"/>
                <a:gd name="connsiteX32" fmla="*/ 128848 w 1238477"/>
                <a:gd name="connsiteY32" fmla="*/ 1323972 h 2584028"/>
                <a:gd name="connsiteX33" fmla="*/ 119651 w 1238477"/>
                <a:gd name="connsiteY33" fmla="*/ 1923657 h 2584028"/>
                <a:gd name="connsiteX34" fmla="*/ 247666 w 1238477"/>
                <a:gd name="connsiteY34" fmla="*/ 2014065 h 2584028"/>
                <a:gd name="connsiteX35" fmla="*/ 247666 w 1238477"/>
                <a:gd name="connsiteY35" fmla="*/ 2017580 h 2584028"/>
                <a:gd name="connsiteX36" fmla="*/ 636120 w 1238477"/>
                <a:gd name="connsiteY36" fmla="*/ 2406953 h 2584028"/>
                <a:gd name="connsiteX37" fmla="*/ 636599 w 1238477"/>
                <a:gd name="connsiteY37" fmla="*/ 2406953 h 2584028"/>
                <a:gd name="connsiteX38" fmla="*/ 719820 w 1238477"/>
                <a:gd name="connsiteY38" fmla="*/ 2397924 h 2584028"/>
                <a:gd name="connsiteX39" fmla="*/ 1052445 w 1238477"/>
                <a:gd name="connsiteY39" fmla="*/ 2571812 h 2584028"/>
                <a:gd name="connsiteX40" fmla="*/ 1238477 w 1238477"/>
                <a:gd name="connsiteY40" fmla="*/ 2318460 h 2584028"/>
                <a:gd name="connsiteX41" fmla="*/ 1238477 w 1238477"/>
                <a:gd name="connsiteY41" fmla="*/ 354015 h 2584028"/>
                <a:gd name="connsiteX42" fmla="*/ 884662 w 1238477"/>
                <a:gd name="connsiteY42" fmla="*/ 0 h 2584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238477" h="2584028">
                  <a:moveTo>
                    <a:pt x="884662" y="79904"/>
                  </a:moveTo>
                  <a:cubicBezTo>
                    <a:pt x="1035916" y="80148"/>
                    <a:pt x="1158441" y="202761"/>
                    <a:pt x="1158573" y="354015"/>
                  </a:cubicBezTo>
                  <a:lnTo>
                    <a:pt x="1158573" y="2318300"/>
                  </a:lnTo>
                  <a:cubicBezTo>
                    <a:pt x="1158429" y="2420749"/>
                    <a:pt x="1075265" y="2503681"/>
                    <a:pt x="972816" y="2503538"/>
                  </a:cubicBezTo>
                  <a:cubicBezTo>
                    <a:pt x="891957" y="2503422"/>
                    <a:pt x="820487" y="2450948"/>
                    <a:pt x="796168" y="2373833"/>
                  </a:cubicBezTo>
                  <a:lnTo>
                    <a:pt x="774194" y="2304237"/>
                  </a:lnTo>
                  <a:lnTo>
                    <a:pt x="702880" y="2319858"/>
                  </a:lnTo>
                  <a:cubicBezTo>
                    <a:pt x="681030" y="2324644"/>
                    <a:pt x="658729" y="2327057"/>
                    <a:pt x="636360" y="2327049"/>
                  </a:cubicBezTo>
                  <a:cubicBezTo>
                    <a:pt x="465732" y="2326961"/>
                    <a:pt x="327482" y="2188567"/>
                    <a:pt x="327570" y="2017940"/>
                  </a:cubicBezTo>
                  <a:cubicBezTo>
                    <a:pt x="327570" y="2017820"/>
                    <a:pt x="327570" y="2017700"/>
                    <a:pt x="327570" y="2017580"/>
                  </a:cubicBezTo>
                  <a:lnTo>
                    <a:pt x="327570" y="1962726"/>
                  </a:lnTo>
                  <a:lnTo>
                    <a:pt x="280866" y="1941392"/>
                  </a:lnTo>
                  <a:cubicBezTo>
                    <a:pt x="107945" y="1862446"/>
                    <a:pt x="31765" y="1658267"/>
                    <a:pt x="110710" y="1485347"/>
                  </a:cubicBezTo>
                  <a:cubicBezTo>
                    <a:pt x="128521" y="1446333"/>
                    <a:pt x="153467" y="1410992"/>
                    <a:pt x="184262" y="1381144"/>
                  </a:cubicBezTo>
                  <a:lnTo>
                    <a:pt x="229847" y="1336957"/>
                  </a:lnTo>
                  <a:lnTo>
                    <a:pt x="197086" y="1282582"/>
                  </a:lnTo>
                  <a:cubicBezTo>
                    <a:pt x="192372" y="1274591"/>
                    <a:pt x="187937" y="1266601"/>
                    <a:pt x="183902" y="1258611"/>
                  </a:cubicBezTo>
                  <a:cubicBezTo>
                    <a:pt x="104581" y="1097128"/>
                    <a:pt x="171010" y="901914"/>
                    <a:pt x="332364" y="822334"/>
                  </a:cubicBezTo>
                  <a:lnTo>
                    <a:pt x="392852" y="792530"/>
                  </a:lnTo>
                  <a:lnTo>
                    <a:pt x="373635" y="727967"/>
                  </a:lnTo>
                  <a:cubicBezTo>
                    <a:pt x="372955" y="725650"/>
                    <a:pt x="372276" y="723333"/>
                    <a:pt x="371637" y="720935"/>
                  </a:cubicBezTo>
                  <a:cubicBezTo>
                    <a:pt x="335317" y="584503"/>
                    <a:pt x="416248" y="444403"/>
                    <a:pt x="552580" y="407711"/>
                  </a:cubicBezTo>
                  <a:lnTo>
                    <a:pt x="607914" y="392929"/>
                  </a:lnTo>
                  <a:lnTo>
                    <a:pt x="611669" y="335797"/>
                  </a:lnTo>
                  <a:cubicBezTo>
                    <a:pt x="621501" y="192150"/>
                    <a:pt x="740678" y="80523"/>
                    <a:pt x="884662" y="80104"/>
                  </a:cubicBezTo>
                  <a:moveTo>
                    <a:pt x="884662" y="200"/>
                  </a:moveTo>
                  <a:lnTo>
                    <a:pt x="884662" y="200"/>
                  </a:lnTo>
                  <a:cubicBezTo>
                    <a:pt x="698445" y="304"/>
                    <a:pt x="544210" y="144790"/>
                    <a:pt x="531965" y="330603"/>
                  </a:cubicBezTo>
                  <a:cubicBezTo>
                    <a:pt x="352911" y="378478"/>
                    <a:pt x="246567" y="562446"/>
                    <a:pt x="294446" y="741499"/>
                  </a:cubicBezTo>
                  <a:cubicBezTo>
                    <a:pt x="294458" y="741555"/>
                    <a:pt x="294474" y="741615"/>
                    <a:pt x="294490" y="741671"/>
                  </a:cubicBezTo>
                  <a:cubicBezTo>
                    <a:pt x="295289" y="744747"/>
                    <a:pt x="296168" y="747783"/>
                    <a:pt x="297086" y="750820"/>
                  </a:cubicBezTo>
                  <a:cubicBezTo>
                    <a:pt x="96159" y="849837"/>
                    <a:pt x="13495" y="1092957"/>
                    <a:pt x="112428" y="1293928"/>
                  </a:cubicBezTo>
                  <a:cubicBezTo>
                    <a:pt x="117462" y="1304208"/>
                    <a:pt x="122935" y="1314224"/>
                    <a:pt x="128848" y="1323972"/>
                  </a:cubicBezTo>
                  <a:cubicBezTo>
                    <a:pt x="-39290" y="1487033"/>
                    <a:pt x="-43409" y="1755519"/>
                    <a:pt x="119651" y="1923657"/>
                  </a:cubicBezTo>
                  <a:cubicBezTo>
                    <a:pt x="156335" y="1961484"/>
                    <a:pt x="199747" y="1992143"/>
                    <a:pt x="247666" y="2014065"/>
                  </a:cubicBezTo>
                  <a:lnTo>
                    <a:pt x="247666" y="2017580"/>
                  </a:lnTo>
                  <a:cubicBezTo>
                    <a:pt x="247422" y="2232367"/>
                    <a:pt x="421333" y="2406690"/>
                    <a:pt x="636120" y="2406953"/>
                  </a:cubicBezTo>
                  <a:lnTo>
                    <a:pt x="636599" y="2406953"/>
                  </a:lnTo>
                  <a:cubicBezTo>
                    <a:pt x="664582" y="2406949"/>
                    <a:pt x="692484" y="2403921"/>
                    <a:pt x="719820" y="2397924"/>
                  </a:cubicBezTo>
                  <a:cubicBezTo>
                    <a:pt x="763655" y="2537793"/>
                    <a:pt x="912576" y="2615647"/>
                    <a:pt x="1052445" y="2571812"/>
                  </a:cubicBezTo>
                  <a:cubicBezTo>
                    <a:pt x="1163172" y="2537109"/>
                    <a:pt x="1238521" y="2434500"/>
                    <a:pt x="1238477" y="2318460"/>
                  </a:cubicBezTo>
                  <a:lnTo>
                    <a:pt x="1238477" y="354015"/>
                  </a:lnTo>
                  <a:cubicBezTo>
                    <a:pt x="1238521" y="158558"/>
                    <a:pt x="1080119" y="68"/>
                    <a:pt x="884662" y="0"/>
                  </a:cubicBezTo>
                  <a:close/>
                </a:path>
              </a:pathLst>
            </a:custGeom>
            <a:solidFill>
              <a:srgbClr val="000000"/>
            </a:solidFill>
            <a:ln w="39886" cap="flat">
              <a:noFill/>
              <a:prstDash val="solid"/>
              <a:miter/>
            </a:ln>
          </p:spPr>
          <p:txBody>
            <a:bodyPr rtlCol="0" anchor="ctr"/>
            <a:lstStyle/>
            <a:p>
              <a:endParaRPr lang="en-US"/>
            </a:p>
          </p:txBody>
        </p:sp>
        <p:grpSp>
          <p:nvGrpSpPr>
            <p:cNvPr id="30" name="Group 9">
              <a:extLst>
                <a:ext uri="{FF2B5EF4-FFF2-40B4-BE49-F238E27FC236}">
                  <a16:creationId xmlns="" xmlns:a16="http://schemas.microsoft.com/office/drawing/2014/main" id="{BF20D6BA-7259-4B61-8F43-8A878E7A7869}"/>
                </a:ext>
              </a:extLst>
            </p:cNvPr>
            <p:cNvGrpSpPr/>
            <p:nvPr/>
          </p:nvGrpSpPr>
          <p:grpSpPr>
            <a:xfrm rot="10800000">
              <a:off x="7342812" y="1527080"/>
              <a:ext cx="746415" cy="2616176"/>
              <a:chOff x="9240042" y="2521207"/>
              <a:chExt cx="746415" cy="2616176"/>
            </a:xfrm>
          </p:grpSpPr>
          <p:sp>
            <p:nvSpPr>
              <p:cNvPr id="17" name="Freeform: Shape 16">
                <a:extLst>
                  <a:ext uri="{FF2B5EF4-FFF2-40B4-BE49-F238E27FC236}">
                    <a16:creationId xmlns="" xmlns:a16="http://schemas.microsoft.com/office/drawing/2014/main" id="{6C48F003-A635-4334-9470-ED6AA682E1B4}"/>
                  </a:ext>
                </a:extLst>
              </p:cNvPr>
              <p:cNvSpPr/>
              <p:nvPr/>
            </p:nvSpPr>
            <p:spPr>
              <a:xfrm>
                <a:off x="9716392" y="2521207"/>
                <a:ext cx="270065" cy="268592"/>
              </a:xfrm>
              <a:custGeom>
                <a:avLst/>
                <a:gdLst>
                  <a:gd name="connsiteX0" fmla="*/ 229963 w 270065"/>
                  <a:gd name="connsiteY0" fmla="*/ 268592 h 268592"/>
                  <a:gd name="connsiteX1" fmla="*/ 201996 w 270065"/>
                  <a:gd name="connsiteY1" fmla="*/ 257006 h 268592"/>
                  <a:gd name="connsiteX2" fmla="*/ 12304 w 270065"/>
                  <a:gd name="connsiteY2" fmla="*/ 68792 h 268592"/>
                  <a:gd name="connsiteX3" fmla="*/ 11113 w 270065"/>
                  <a:gd name="connsiteY3" fmla="*/ 12304 h 268592"/>
                  <a:gd name="connsiteX4" fmla="*/ 67601 w 270065"/>
                  <a:gd name="connsiteY4" fmla="*/ 11113 h 268592"/>
                  <a:gd name="connsiteX5" fmla="*/ 68556 w 270065"/>
                  <a:gd name="connsiteY5" fmla="*/ 12060 h 268592"/>
                  <a:gd name="connsiteX6" fmla="*/ 258249 w 270065"/>
                  <a:gd name="connsiteY6" fmla="*/ 200274 h 268592"/>
                  <a:gd name="connsiteX7" fmla="*/ 258480 w 270065"/>
                  <a:gd name="connsiteY7" fmla="*/ 256775 h 268592"/>
                  <a:gd name="connsiteX8" fmla="*/ 230282 w 270065"/>
                  <a:gd name="connsiteY8" fmla="*/ 268592 h 268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0065" h="268592">
                    <a:moveTo>
                      <a:pt x="229963" y="268592"/>
                    </a:moveTo>
                    <a:cubicBezTo>
                      <a:pt x="219483" y="268548"/>
                      <a:pt x="209439" y="264385"/>
                      <a:pt x="201996" y="257006"/>
                    </a:cubicBezTo>
                    <a:lnTo>
                      <a:pt x="12304" y="68792"/>
                    </a:lnTo>
                    <a:cubicBezTo>
                      <a:pt x="-3625" y="53522"/>
                      <a:pt x="-4157" y="28233"/>
                      <a:pt x="11113" y="12304"/>
                    </a:cubicBezTo>
                    <a:cubicBezTo>
                      <a:pt x="26383" y="-3625"/>
                      <a:pt x="51672" y="-4157"/>
                      <a:pt x="67601" y="11113"/>
                    </a:cubicBezTo>
                    <a:cubicBezTo>
                      <a:pt x="67925" y="11421"/>
                      <a:pt x="68245" y="11740"/>
                      <a:pt x="68556" y="12060"/>
                    </a:cubicBezTo>
                    <a:lnTo>
                      <a:pt x="258249" y="200274"/>
                    </a:lnTo>
                    <a:cubicBezTo>
                      <a:pt x="273914" y="215812"/>
                      <a:pt x="274018" y="241109"/>
                      <a:pt x="258480" y="256775"/>
                    </a:cubicBezTo>
                    <a:cubicBezTo>
                      <a:pt x="251021" y="264297"/>
                      <a:pt x="240878" y="268548"/>
                      <a:pt x="230282" y="268592"/>
                    </a:cubicBezTo>
                    <a:close/>
                  </a:path>
                </a:pathLst>
              </a:custGeom>
              <a:solidFill>
                <a:srgbClr val="000000"/>
              </a:solidFill>
              <a:ln w="39886" cap="flat">
                <a:noFill/>
                <a:prstDash val="solid"/>
                <a:miter/>
              </a:ln>
            </p:spPr>
            <p:txBody>
              <a:bodyPr rtlCol="0" anchor="ctr"/>
              <a:lstStyle/>
              <a:p>
                <a:endParaRPr lang="en-US"/>
              </a:p>
            </p:txBody>
          </p:sp>
          <p:sp>
            <p:nvSpPr>
              <p:cNvPr id="18" name="Freeform: Shape 17">
                <a:extLst>
                  <a:ext uri="{FF2B5EF4-FFF2-40B4-BE49-F238E27FC236}">
                    <a16:creationId xmlns="" xmlns:a16="http://schemas.microsoft.com/office/drawing/2014/main" id="{65F37943-AB1B-4F79-B6CD-8D4E6DE1F995}"/>
                  </a:ext>
                </a:extLst>
              </p:cNvPr>
              <p:cNvSpPr/>
              <p:nvPr/>
            </p:nvSpPr>
            <p:spPr>
              <a:xfrm>
                <a:off x="9375916" y="3105567"/>
                <a:ext cx="351848" cy="195339"/>
              </a:xfrm>
              <a:custGeom>
                <a:avLst/>
                <a:gdLst>
                  <a:gd name="connsiteX0" fmla="*/ 311829 w 351848"/>
                  <a:gd name="connsiteY0" fmla="*/ 195340 h 195339"/>
                  <a:gd name="connsiteX1" fmla="*/ 296248 w 351848"/>
                  <a:gd name="connsiteY1" fmla="*/ 192144 h 195339"/>
                  <a:gd name="connsiteX2" fmla="*/ 23855 w 351848"/>
                  <a:gd name="connsiteY2" fmla="*/ 76522 h 195339"/>
                  <a:gd name="connsiteX3" fmla="*/ 3401 w 351848"/>
                  <a:gd name="connsiteY3" fmla="*/ 23853 h 195339"/>
                  <a:gd name="connsiteX4" fmla="*/ 55057 w 351848"/>
                  <a:gd name="connsiteY4" fmla="*/ 2971 h 195339"/>
                  <a:gd name="connsiteX5" fmla="*/ 327450 w 351848"/>
                  <a:gd name="connsiteY5" fmla="*/ 118592 h 195339"/>
                  <a:gd name="connsiteX6" fmla="*/ 348681 w 351848"/>
                  <a:gd name="connsiteY6" fmla="*/ 170953 h 195339"/>
                  <a:gd name="connsiteX7" fmla="*/ 311829 w 351848"/>
                  <a:gd name="connsiteY7" fmla="*/ 195340 h 195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1848" h="195339">
                    <a:moveTo>
                      <a:pt x="311829" y="195340"/>
                    </a:moveTo>
                    <a:cubicBezTo>
                      <a:pt x="306476" y="195328"/>
                      <a:pt x="301174" y="194241"/>
                      <a:pt x="296248" y="192144"/>
                    </a:cubicBezTo>
                    <a:lnTo>
                      <a:pt x="23855" y="76522"/>
                    </a:lnTo>
                    <a:cubicBezTo>
                      <a:pt x="3662" y="67625"/>
                      <a:pt x="-5495" y="44045"/>
                      <a:pt x="3401" y="23853"/>
                    </a:cubicBezTo>
                    <a:cubicBezTo>
                      <a:pt x="12124" y="4053"/>
                      <a:pt x="35024" y="-5204"/>
                      <a:pt x="55057" y="2971"/>
                    </a:cubicBezTo>
                    <a:lnTo>
                      <a:pt x="327450" y="118592"/>
                    </a:lnTo>
                    <a:cubicBezTo>
                      <a:pt x="347774" y="127186"/>
                      <a:pt x="357279" y="150629"/>
                      <a:pt x="348681" y="170953"/>
                    </a:cubicBezTo>
                    <a:cubicBezTo>
                      <a:pt x="342420" y="185755"/>
                      <a:pt x="327902" y="195364"/>
                      <a:pt x="311829" y="195340"/>
                    </a:cubicBezTo>
                    <a:close/>
                  </a:path>
                </a:pathLst>
              </a:custGeom>
              <a:solidFill>
                <a:srgbClr val="000000"/>
              </a:solidFill>
              <a:ln w="39886" cap="flat">
                <a:noFill/>
                <a:prstDash val="solid"/>
                <a:miter/>
              </a:ln>
            </p:spPr>
            <p:txBody>
              <a:bodyPr rtlCol="0" anchor="ctr"/>
              <a:lstStyle/>
              <a:p>
                <a:endParaRPr lang="en-US"/>
              </a:p>
            </p:txBody>
          </p:sp>
          <p:sp>
            <p:nvSpPr>
              <p:cNvPr id="19" name="Freeform: Shape 18">
                <a:extLst>
                  <a:ext uri="{FF2B5EF4-FFF2-40B4-BE49-F238E27FC236}">
                    <a16:creationId xmlns="" xmlns:a16="http://schemas.microsoft.com/office/drawing/2014/main" id="{6D4D8D9E-8AEE-4EBB-BB3D-7D38759A347F}"/>
                  </a:ext>
                </a:extLst>
              </p:cNvPr>
              <p:cNvSpPr/>
              <p:nvPr/>
            </p:nvSpPr>
            <p:spPr>
              <a:xfrm>
                <a:off x="9240042" y="3783926"/>
                <a:ext cx="363244" cy="79904"/>
              </a:xfrm>
              <a:custGeom>
                <a:avLst/>
                <a:gdLst>
                  <a:gd name="connsiteX0" fmla="*/ 323292 w 363244"/>
                  <a:gd name="connsiteY0" fmla="*/ 79904 h 79904"/>
                  <a:gd name="connsiteX1" fmla="*/ 39952 w 363244"/>
                  <a:gd name="connsiteY1" fmla="*/ 79904 h 79904"/>
                  <a:gd name="connsiteX2" fmla="*/ 0 w 363244"/>
                  <a:gd name="connsiteY2" fmla="*/ 39952 h 79904"/>
                  <a:gd name="connsiteX3" fmla="*/ 39952 w 363244"/>
                  <a:gd name="connsiteY3" fmla="*/ 0 h 79904"/>
                  <a:gd name="connsiteX4" fmla="*/ 323292 w 363244"/>
                  <a:gd name="connsiteY4" fmla="*/ 0 h 79904"/>
                  <a:gd name="connsiteX5" fmla="*/ 363244 w 363244"/>
                  <a:gd name="connsiteY5" fmla="*/ 39952 h 79904"/>
                  <a:gd name="connsiteX6" fmla="*/ 323292 w 363244"/>
                  <a:gd name="connsiteY6" fmla="*/ 79904 h 79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244" h="79904">
                    <a:moveTo>
                      <a:pt x="323292" y="79904"/>
                    </a:moveTo>
                    <a:lnTo>
                      <a:pt x="39952" y="79904"/>
                    </a:lnTo>
                    <a:cubicBezTo>
                      <a:pt x="17887" y="79904"/>
                      <a:pt x="0" y="62018"/>
                      <a:pt x="0" y="39952"/>
                    </a:cubicBezTo>
                    <a:cubicBezTo>
                      <a:pt x="0" y="17886"/>
                      <a:pt x="17887" y="0"/>
                      <a:pt x="39952" y="0"/>
                    </a:cubicBezTo>
                    <a:lnTo>
                      <a:pt x="323292" y="0"/>
                    </a:lnTo>
                    <a:cubicBezTo>
                      <a:pt x="345358" y="0"/>
                      <a:pt x="363244" y="17886"/>
                      <a:pt x="363244" y="39952"/>
                    </a:cubicBezTo>
                    <a:cubicBezTo>
                      <a:pt x="363244" y="62018"/>
                      <a:pt x="345358" y="79904"/>
                      <a:pt x="323292" y="79904"/>
                    </a:cubicBezTo>
                    <a:close/>
                  </a:path>
                </a:pathLst>
              </a:custGeom>
              <a:solidFill>
                <a:srgbClr val="000000"/>
              </a:solidFill>
              <a:ln w="39886" cap="flat">
                <a:noFill/>
                <a:prstDash val="solid"/>
                <a:miter/>
              </a:ln>
            </p:spPr>
            <p:txBody>
              <a:bodyPr rtlCol="0" anchor="ctr"/>
              <a:lstStyle/>
              <a:p>
                <a:endParaRPr lang="en-US"/>
              </a:p>
            </p:txBody>
          </p:sp>
          <p:sp>
            <p:nvSpPr>
              <p:cNvPr id="20" name="Freeform: Shape 19">
                <a:extLst>
                  <a:ext uri="{FF2B5EF4-FFF2-40B4-BE49-F238E27FC236}">
                    <a16:creationId xmlns="" xmlns:a16="http://schemas.microsoft.com/office/drawing/2014/main" id="{08421887-8A29-4C32-9D73-211DC38E053C}"/>
                  </a:ext>
                </a:extLst>
              </p:cNvPr>
              <p:cNvSpPr/>
              <p:nvPr/>
            </p:nvSpPr>
            <p:spPr>
              <a:xfrm>
                <a:off x="9314920" y="4379005"/>
                <a:ext cx="312720" cy="184746"/>
              </a:xfrm>
              <a:custGeom>
                <a:avLst/>
                <a:gdLst>
                  <a:gd name="connsiteX0" fmla="*/ 39984 w 312720"/>
                  <a:gd name="connsiteY0" fmla="*/ 184746 h 184746"/>
                  <a:gd name="connsiteX1" fmla="*/ 0 w 312720"/>
                  <a:gd name="connsiteY1" fmla="*/ 144826 h 184746"/>
                  <a:gd name="connsiteX2" fmla="*/ 23564 w 312720"/>
                  <a:gd name="connsiteY2" fmla="*/ 108358 h 184746"/>
                  <a:gd name="connsiteX3" fmla="*/ 255766 w 312720"/>
                  <a:gd name="connsiteY3" fmla="*/ 3803 h 184746"/>
                  <a:gd name="connsiteX4" fmla="*/ 308918 w 312720"/>
                  <a:gd name="connsiteY4" fmla="*/ 22968 h 184746"/>
                  <a:gd name="connsiteX5" fmla="*/ 289749 w 312720"/>
                  <a:gd name="connsiteY5" fmla="*/ 76120 h 184746"/>
                  <a:gd name="connsiteX6" fmla="*/ 288606 w 312720"/>
                  <a:gd name="connsiteY6" fmla="*/ 76636 h 184746"/>
                  <a:gd name="connsiteX7" fmla="*/ 56405 w 312720"/>
                  <a:gd name="connsiteY7" fmla="*/ 181190 h 184746"/>
                  <a:gd name="connsiteX8" fmla="*/ 39984 w 312720"/>
                  <a:gd name="connsiteY8" fmla="*/ 184746 h 184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720" h="184746">
                    <a:moveTo>
                      <a:pt x="39984" y="184746"/>
                    </a:moveTo>
                    <a:cubicBezTo>
                      <a:pt x="17920" y="184766"/>
                      <a:pt x="18" y="166892"/>
                      <a:pt x="0" y="144826"/>
                    </a:cubicBezTo>
                    <a:cubicBezTo>
                      <a:pt x="-13" y="129089"/>
                      <a:pt x="9213" y="114814"/>
                      <a:pt x="23564" y="108358"/>
                    </a:cubicBezTo>
                    <a:lnTo>
                      <a:pt x="255766" y="3803"/>
                    </a:lnTo>
                    <a:cubicBezTo>
                      <a:pt x="275734" y="-5582"/>
                      <a:pt x="299533" y="3000"/>
                      <a:pt x="308918" y="22968"/>
                    </a:cubicBezTo>
                    <a:cubicBezTo>
                      <a:pt x="318303" y="42940"/>
                      <a:pt x="309721" y="66736"/>
                      <a:pt x="289749" y="76120"/>
                    </a:cubicBezTo>
                    <a:cubicBezTo>
                      <a:pt x="289373" y="76296"/>
                      <a:pt x="288990" y="76468"/>
                      <a:pt x="288606" y="76636"/>
                    </a:cubicBezTo>
                    <a:lnTo>
                      <a:pt x="56405" y="181190"/>
                    </a:lnTo>
                    <a:cubicBezTo>
                      <a:pt x="51245" y="183528"/>
                      <a:pt x="45648" y="184738"/>
                      <a:pt x="39984" y="184746"/>
                    </a:cubicBezTo>
                    <a:close/>
                  </a:path>
                </a:pathLst>
              </a:custGeom>
              <a:solidFill>
                <a:srgbClr val="000000"/>
              </a:solidFill>
              <a:ln w="39886" cap="flat">
                <a:noFill/>
                <a:prstDash val="solid"/>
                <a:miter/>
              </a:ln>
            </p:spPr>
            <p:txBody>
              <a:bodyPr rtlCol="0" anchor="ctr"/>
              <a:lstStyle/>
              <a:p>
                <a:endParaRPr lang="en-US"/>
              </a:p>
            </p:txBody>
          </p:sp>
          <p:sp>
            <p:nvSpPr>
              <p:cNvPr id="21" name="Freeform: Shape 20">
                <a:extLst>
                  <a:ext uri="{FF2B5EF4-FFF2-40B4-BE49-F238E27FC236}">
                    <a16:creationId xmlns="" xmlns:a16="http://schemas.microsoft.com/office/drawing/2014/main" id="{D9B508A9-07F8-428B-9063-94398D1C871C}"/>
                  </a:ext>
                </a:extLst>
              </p:cNvPr>
              <p:cNvSpPr/>
              <p:nvPr/>
            </p:nvSpPr>
            <p:spPr>
              <a:xfrm>
                <a:off x="9702919" y="4886922"/>
                <a:ext cx="258698" cy="250461"/>
              </a:xfrm>
              <a:custGeom>
                <a:avLst/>
                <a:gdLst>
                  <a:gd name="connsiteX0" fmla="*/ 39920 w 258698"/>
                  <a:gd name="connsiteY0" fmla="*/ 250461 h 250461"/>
                  <a:gd name="connsiteX1" fmla="*/ 0 w 258698"/>
                  <a:gd name="connsiteY1" fmla="*/ 210473 h 250461"/>
                  <a:gd name="connsiteX2" fmla="*/ 12353 w 258698"/>
                  <a:gd name="connsiteY2" fmla="*/ 181623 h 250461"/>
                  <a:gd name="connsiteX3" fmla="*/ 191019 w 258698"/>
                  <a:gd name="connsiteY3" fmla="*/ 11108 h 250461"/>
                  <a:gd name="connsiteX4" fmla="*/ 247591 w 258698"/>
                  <a:gd name="connsiteY4" fmla="*/ 12346 h 250461"/>
                  <a:gd name="connsiteX5" fmla="*/ 246353 w 258698"/>
                  <a:gd name="connsiteY5" fmla="*/ 68918 h 250461"/>
                  <a:gd name="connsiteX6" fmla="*/ 67687 w 258698"/>
                  <a:gd name="connsiteY6" fmla="*/ 239434 h 250461"/>
                  <a:gd name="connsiteX7" fmla="*/ 39920 w 258698"/>
                  <a:gd name="connsiteY7" fmla="*/ 250461 h 250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698" h="250461">
                    <a:moveTo>
                      <a:pt x="39920" y="250461"/>
                    </a:moveTo>
                    <a:cubicBezTo>
                      <a:pt x="17855" y="250441"/>
                      <a:pt x="-16" y="232538"/>
                      <a:pt x="0" y="210473"/>
                    </a:cubicBezTo>
                    <a:cubicBezTo>
                      <a:pt x="12" y="199574"/>
                      <a:pt x="4475" y="189154"/>
                      <a:pt x="12353" y="181623"/>
                    </a:cubicBezTo>
                    <a:lnTo>
                      <a:pt x="191019" y="11108"/>
                    </a:lnTo>
                    <a:cubicBezTo>
                      <a:pt x="206984" y="-4174"/>
                      <a:pt x="232309" y="-3618"/>
                      <a:pt x="247591" y="12346"/>
                    </a:cubicBezTo>
                    <a:cubicBezTo>
                      <a:pt x="262873" y="28311"/>
                      <a:pt x="262317" y="53637"/>
                      <a:pt x="246353" y="68918"/>
                    </a:cubicBezTo>
                    <a:lnTo>
                      <a:pt x="67687" y="239434"/>
                    </a:lnTo>
                    <a:cubicBezTo>
                      <a:pt x="60204" y="246562"/>
                      <a:pt x="50252" y="250513"/>
                      <a:pt x="39920" y="250461"/>
                    </a:cubicBezTo>
                    <a:close/>
                  </a:path>
                </a:pathLst>
              </a:custGeom>
              <a:solidFill>
                <a:srgbClr val="000000"/>
              </a:solidFill>
              <a:ln w="39886" cap="flat">
                <a:noFill/>
                <a:prstDash val="solid"/>
                <a:miter/>
              </a:ln>
            </p:spPr>
            <p:txBody>
              <a:bodyPr rtlCol="0" anchor="ctr"/>
              <a:lstStyle/>
              <a:p>
                <a:endParaRPr lang="en-US"/>
              </a:p>
            </p:txBody>
          </p:sp>
        </p:grpSp>
        <p:sp>
          <p:nvSpPr>
            <p:cNvPr id="11" name="Arc 10">
              <a:extLst>
                <a:ext uri="{FF2B5EF4-FFF2-40B4-BE49-F238E27FC236}">
                  <a16:creationId xmlns="" xmlns:a16="http://schemas.microsoft.com/office/drawing/2014/main" id="{A1331302-945E-4780-BED5-352648921D2C}"/>
                </a:ext>
              </a:extLst>
            </p:cNvPr>
            <p:cNvSpPr/>
            <p:nvPr/>
          </p:nvSpPr>
          <p:spPr>
            <a:xfrm>
              <a:off x="5118688" y="2605821"/>
              <a:ext cx="716280" cy="716280"/>
            </a:xfrm>
            <a:prstGeom prst="arc">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a:extLst>
                <a:ext uri="{FF2B5EF4-FFF2-40B4-BE49-F238E27FC236}">
                  <a16:creationId xmlns="" xmlns:a16="http://schemas.microsoft.com/office/drawing/2014/main" id="{39E5ECF7-41AD-471E-A88D-2CB54C7407FD}"/>
                </a:ext>
              </a:extLst>
            </p:cNvPr>
            <p:cNvSpPr/>
            <p:nvPr/>
          </p:nvSpPr>
          <p:spPr>
            <a:xfrm rot="5853477">
              <a:off x="5115934" y="2209328"/>
              <a:ext cx="442137" cy="442137"/>
            </a:xfrm>
            <a:prstGeom prst="arc">
              <a:avLst>
                <a:gd name="adj1" fmla="val 16014103"/>
                <a:gd name="adj2" fmla="val 0"/>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Arc 12">
              <a:extLst>
                <a:ext uri="{FF2B5EF4-FFF2-40B4-BE49-F238E27FC236}">
                  <a16:creationId xmlns="" xmlns:a16="http://schemas.microsoft.com/office/drawing/2014/main" id="{09A4965C-A721-4F85-A5A9-87CD012973C5}"/>
                </a:ext>
              </a:extLst>
            </p:cNvPr>
            <p:cNvSpPr/>
            <p:nvPr/>
          </p:nvSpPr>
          <p:spPr>
            <a:xfrm rot="5962286">
              <a:off x="5067490" y="3071627"/>
              <a:ext cx="716280" cy="716280"/>
            </a:xfrm>
            <a:prstGeom prst="arc">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a:extLst>
                <a:ext uri="{FF2B5EF4-FFF2-40B4-BE49-F238E27FC236}">
                  <a16:creationId xmlns="" xmlns:a16="http://schemas.microsoft.com/office/drawing/2014/main" id="{D986317E-82BF-4CB4-8DA6-999E568D4E34}"/>
                </a:ext>
              </a:extLst>
            </p:cNvPr>
            <p:cNvSpPr/>
            <p:nvPr/>
          </p:nvSpPr>
          <p:spPr>
            <a:xfrm rot="4500000">
              <a:off x="4729443" y="2741674"/>
              <a:ext cx="716280" cy="716280"/>
            </a:xfrm>
            <a:prstGeom prst="arc">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a:extLst>
                <a:ext uri="{FF2B5EF4-FFF2-40B4-BE49-F238E27FC236}">
                  <a16:creationId xmlns="" xmlns:a16="http://schemas.microsoft.com/office/drawing/2014/main" id="{DFC0C7C0-3623-4F2D-B6C2-6DDBDB072965}"/>
                </a:ext>
              </a:extLst>
            </p:cNvPr>
            <p:cNvSpPr/>
            <p:nvPr/>
          </p:nvSpPr>
          <p:spPr>
            <a:xfrm rot="10353477">
              <a:off x="5167464" y="2707739"/>
              <a:ext cx="442137" cy="442137"/>
            </a:xfrm>
            <a:prstGeom prst="arc">
              <a:avLst>
                <a:gd name="adj1" fmla="val 16014103"/>
                <a:gd name="adj2" fmla="val 19235039"/>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Arc 15">
              <a:extLst>
                <a:ext uri="{FF2B5EF4-FFF2-40B4-BE49-F238E27FC236}">
                  <a16:creationId xmlns="" xmlns:a16="http://schemas.microsoft.com/office/drawing/2014/main" id="{4374FE96-BBEA-47F9-9C45-6B5324AD2D79}"/>
                </a:ext>
              </a:extLst>
            </p:cNvPr>
            <p:cNvSpPr/>
            <p:nvPr/>
          </p:nvSpPr>
          <p:spPr>
            <a:xfrm rot="6030523">
              <a:off x="5238605" y="1784851"/>
              <a:ext cx="442137" cy="442137"/>
            </a:xfrm>
            <a:prstGeom prst="arc">
              <a:avLst>
                <a:gd name="adj1" fmla="val 16014103"/>
                <a:gd name="adj2" fmla="val 0"/>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6" name="Title 65"/>
          <p:cNvSpPr>
            <a:spLocks noGrp="1"/>
          </p:cNvSpPr>
          <p:nvPr>
            <p:ph type="title"/>
          </p:nvPr>
        </p:nvSpPr>
        <p:spPr/>
        <p:txBody>
          <a:bodyPr/>
          <a:lstStyle/>
          <a:p>
            <a:r>
              <a:rPr lang="en-IN" dirty="0" smtClean="0"/>
              <a:t> </a:t>
            </a:r>
            <a:endParaRPr lang="en-US" dirty="0"/>
          </a:p>
        </p:txBody>
      </p:sp>
      <p:sp>
        <p:nvSpPr>
          <p:cNvPr id="68" name="Title 1">
            <a:extLst>
              <a:ext uri="{FF2B5EF4-FFF2-40B4-BE49-F238E27FC236}">
                <a16:creationId xmlns="" xmlns:a16="http://schemas.microsoft.com/office/drawing/2014/main" id="{2C2BFAE1-45D3-4B3B-81D2-0BF25FA84FB8}"/>
              </a:ext>
            </a:extLst>
          </p:cNvPr>
          <p:cNvSpPr txBox="1">
            <a:spLocks/>
          </p:cNvSpPr>
          <p:nvPr/>
        </p:nvSpPr>
        <p:spPr>
          <a:xfrm>
            <a:off x="781050" y="275011"/>
            <a:ext cx="7886700" cy="554292"/>
          </a:xfrm>
          <a:prstGeom prst="rect">
            <a:avLst/>
          </a:prstGeom>
        </p:spPr>
        <p:txBody>
          <a:bodyPr lIns="68580" tIns="34290" rIns="0" bIns="34290">
            <a:normAutofit/>
          </a:body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smtClean="0">
                <a:ln>
                  <a:noFill/>
                </a:ln>
                <a:solidFill>
                  <a:schemeClr val="dk1"/>
                </a:solidFill>
                <a:effectLst/>
                <a:uLnTx/>
                <a:uFillTx/>
                <a:latin typeface="Helvetica"/>
                <a:ea typeface="+mj-ea"/>
                <a:cs typeface="Adobe Arabic" pitchFamily="18" charset="-78"/>
              </a:rPr>
              <a:t>Genesis Of Manodarpan (2)</a:t>
            </a:r>
            <a:endParaRPr kumimoji="0" lang="en-US" sz="3000" b="1" i="0" u="none" strike="noStrike" kern="1200" cap="none" spc="0" normalizeH="0" baseline="0" noProof="0" dirty="0">
              <a:ln>
                <a:noFill/>
              </a:ln>
              <a:solidFill>
                <a:schemeClr val="tx1"/>
              </a:solidFill>
              <a:effectLst/>
              <a:uLnTx/>
              <a:uFillTx/>
              <a:latin typeface="Helvetica"/>
              <a:ea typeface="+mj-ea"/>
              <a:cs typeface="+mj-cs"/>
            </a:endParaRPr>
          </a:p>
        </p:txBody>
      </p:sp>
    </p:spTree>
    <p:extLst>
      <p:ext uri="{BB962C8B-B14F-4D97-AF65-F5344CB8AC3E}">
        <p14:creationId xmlns="" xmlns:p14="http://schemas.microsoft.com/office/powerpoint/2010/main" val="2436845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tents Slide Master">
  <a:themeElements>
    <a:clrScheme name="ALLPPT-COLOR-A14">
      <a:dk1>
        <a:sysClr val="windowText" lastClr="000000"/>
      </a:dk1>
      <a:lt1>
        <a:sysClr val="window" lastClr="FFFFFF"/>
      </a:lt1>
      <a:dk2>
        <a:srgbClr val="1F497D"/>
      </a:dk2>
      <a:lt2>
        <a:srgbClr val="EEECE1"/>
      </a:lt2>
      <a:accent1>
        <a:srgbClr val="D15A12"/>
      </a:accent1>
      <a:accent2>
        <a:srgbClr val="D15A12"/>
      </a:accent2>
      <a:accent3>
        <a:srgbClr val="D15A12"/>
      </a:accent3>
      <a:accent4>
        <a:srgbClr val="D15A12"/>
      </a:accent4>
      <a:accent5>
        <a:srgbClr val="D15A12"/>
      </a:accent5>
      <a:accent6>
        <a:srgbClr val="D15A12"/>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15A1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Section Break Slide Master">
  <a:themeElements>
    <a:clrScheme name="ALLPPT-COLOR-A14">
      <a:dk1>
        <a:sysClr val="windowText" lastClr="000000"/>
      </a:dk1>
      <a:lt1>
        <a:sysClr val="window" lastClr="FFFFFF"/>
      </a:lt1>
      <a:dk2>
        <a:srgbClr val="1F497D"/>
      </a:dk2>
      <a:lt2>
        <a:srgbClr val="EEECE1"/>
      </a:lt2>
      <a:accent1>
        <a:srgbClr val="D15A12"/>
      </a:accent1>
      <a:accent2>
        <a:srgbClr val="D15A12"/>
      </a:accent2>
      <a:accent3>
        <a:srgbClr val="D15A12"/>
      </a:accent3>
      <a:accent4>
        <a:srgbClr val="D15A12"/>
      </a:accent4>
      <a:accent5>
        <a:srgbClr val="D15A12"/>
      </a:accent5>
      <a:accent6>
        <a:srgbClr val="D15A12"/>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4_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TotalTime>
  <Words>1983</Words>
  <Application>Microsoft Office PowerPoint</Application>
  <PresentationFormat>On-screen Show (16:9)</PresentationFormat>
  <Paragraphs>292</Paragraphs>
  <Slides>28</Slides>
  <Notes>21</Notes>
  <HiddenSlides>0</HiddenSlides>
  <MMClips>0</MMClips>
  <ScaleCrop>false</ScaleCrop>
  <HeadingPairs>
    <vt:vector size="4" baseType="variant">
      <vt:variant>
        <vt:lpstr>Theme</vt:lpstr>
      </vt:variant>
      <vt:variant>
        <vt:i4>7</vt:i4>
      </vt:variant>
      <vt:variant>
        <vt:lpstr>Slide Titles</vt:lpstr>
      </vt:variant>
      <vt:variant>
        <vt:i4>28</vt:i4>
      </vt:variant>
    </vt:vector>
  </HeadingPairs>
  <TitlesOfParts>
    <vt:vector size="35" baseType="lpstr">
      <vt:lpstr>Template PresentationGo</vt:lpstr>
      <vt:lpstr>1_Template PresentationGo</vt:lpstr>
      <vt:lpstr>2_Template PresentationGo</vt:lpstr>
      <vt:lpstr>Contents Slide Master</vt:lpstr>
      <vt:lpstr>Section Break Slide Master</vt:lpstr>
      <vt:lpstr>3_Template PresentationGO</vt:lpstr>
      <vt:lpstr>4_Template PresentationGo</vt:lpstr>
      <vt:lpstr>Manodarpan</vt:lpstr>
      <vt:lpstr>Slide 2</vt:lpstr>
      <vt:lpstr>Health</vt:lpstr>
      <vt:lpstr>What is capable of reducing community health and well-being</vt:lpstr>
      <vt:lpstr>Slide 5</vt:lpstr>
      <vt:lpstr>Genesis of Manodarpan</vt:lpstr>
      <vt:lpstr>Stress Factors in the Pandemic</vt:lpstr>
      <vt:lpstr>Slide 8</vt:lpstr>
      <vt:lpstr> </vt:lpstr>
      <vt:lpstr>Slide 10</vt:lpstr>
      <vt:lpstr>Need for Manodarpan</vt:lpstr>
      <vt:lpstr>Need for Manodarpan (Contd.)</vt:lpstr>
      <vt:lpstr>Slide 13</vt:lpstr>
      <vt:lpstr>Components of Manodarpan Initiatives  To facilitate sustainable psychosocial support system in educational arena beyond COVID-19   </vt:lpstr>
      <vt:lpstr>Components of Manodarpan Initiatives  To facilitate sustainable psychosocial support system in educational arena beyond COVID-19   </vt:lpstr>
      <vt:lpstr>Slide 16</vt:lpstr>
      <vt:lpstr>Ongoing Activities </vt:lpstr>
      <vt:lpstr>Ongoing Activities (2)</vt:lpstr>
      <vt:lpstr>Ongoing Activities (3)</vt:lpstr>
      <vt:lpstr>Ongoing Activities (4)</vt:lpstr>
      <vt:lpstr>Ongoing Activities (5)</vt:lpstr>
      <vt:lpstr>Ongoing Activities (6)</vt:lpstr>
      <vt:lpstr>Ongoing Activities (6) Continued…</vt:lpstr>
      <vt:lpstr>Ongoing Activities (7)</vt:lpstr>
      <vt:lpstr>Slide 25</vt:lpstr>
      <vt:lpstr>Road Ahead…</vt:lpstr>
      <vt:lpstr>Road Ahead (Contd.)</vt:lpstr>
      <vt:lpstr>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Pragya</dc:creator>
  <cp:lastModifiedBy>RINA RAY</cp:lastModifiedBy>
  <cp:revision>135</cp:revision>
  <dcterms:created xsi:type="dcterms:W3CDTF">2020-07-18T03:11:07Z</dcterms:created>
  <dcterms:modified xsi:type="dcterms:W3CDTF">2020-07-21T08:02:10Z</dcterms:modified>
</cp:coreProperties>
</file>